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mputerhope.com/jargon/b/bcpl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4learn.com/c-programming/c-featur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talk with Computer Machine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Programming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Why Name “C” was given to Language 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300" dirty="0" smtClean="0"/>
              <a:t>Many of C’s principles and ideas were derived from the earlier language B. (Ken Thompson was the developer of B Language.)</a:t>
            </a:r>
          </a:p>
          <a:p>
            <a:pPr algn="just">
              <a:lnSpc>
                <a:spcPct val="150000"/>
              </a:lnSpc>
            </a:pPr>
            <a:r>
              <a:rPr lang="en-US" sz="2300" dirty="0" smtClean="0"/>
              <a:t>BCPL and CPL are the earlier ancestors of B Language.</a:t>
            </a:r>
          </a:p>
          <a:p>
            <a:pPr algn="just"/>
            <a:r>
              <a:rPr lang="en-US" sz="2300" dirty="0" smtClean="0"/>
              <a:t>CPL is common Programming </a:t>
            </a:r>
            <a:r>
              <a:rPr lang="en-US" sz="2300" dirty="0" err="1" smtClean="0"/>
              <a:t>Language.In</a:t>
            </a:r>
            <a:r>
              <a:rPr lang="en-US" sz="2300" dirty="0" smtClean="0"/>
              <a:t> 1967, </a:t>
            </a:r>
            <a:r>
              <a:rPr lang="en-US" sz="2300" dirty="0" smtClean="0">
                <a:hlinkClick r:id="rId2" tooltip="BCPL Language"/>
              </a:rPr>
              <a:t>BCPL Language</a:t>
            </a:r>
            <a:r>
              <a:rPr lang="en-US" sz="2300" dirty="0" smtClean="0"/>
              <a:t> ( Basic CPL ) was created as a scaled down version of CPL</a:t>
            </a:r>
          </a:p>
          <a:p>
            <a:pPr algn="just"/>
            <a:r>
              <a:rPr lang="en-US" sz="2300" dirty="0" smtClean="0"/>
              <a:t>As many of the </a:t>
            </a:r>
            <a:r>
              <a:rPr lang="en-US" sz="2300" b="1" dirty="0" smtClean="0"/>
              <a:t>features were derived from “B” Language </a:t>
            </a:r>
            <a:r>
              <a:rPr lang="en-US" sz="2300" b="1" dirty="0" err="1" smtClean="0"/>
              <a:t>thats</a:t>
            </a:r>
            <a:r>
              <a:rPr lang="en-US" sz="2300" b="1" dirty="0" smtClean="0"/>
              <a:t> why it was named as “C”</a:t>
            </a:r>
            <a:r>
              <a:rPr lang="en-US" sz="2300" dirty="0" smtClean="0"/>
              <a:t>.</a:t>
            </a:r>
          </a:p>
          <a:p>
            <a:pPr algn="just"/>
            <a:r>
              <a:rPr lang="en-US" sz="2300" dirty="0" smtClean="0"/>
              <a:t>After 7-8 years C++ came into existence which was first example of object oriented programming .</a:t>
            </a: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 Programming Language Timeline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0"/>
            <a:ext cx="8839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How Programming Works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 computer is essentially just a big bunch of small electronic switches that are either on or off.</a:t>
            </a:r>
          </a:p>
          <a:p>
            <a:pPr algn="just"/>
            <a:r>
              <a:rPr lang="en-US" dirty="0" smtClean="0"/>
              <a:t>By setting different combinations of these switches, you can make the computer do something, for example, display something on the screen or make a sound.</a:t>
            </a:r>
          </a:p>
          <a:p>
            <a:pPr algn="just"/>
            <a:r>
              <a:rPr lang="en-US" dirty="0" smtClean="0"/>
              <a:t>That's what programming is at its most basic—telling a computer what to do.</a:t>
            </a:r>
          </a:p>
          <a:p>
            <a:pPr algn="just"/>
            <a:r>
              <a:rPr lang="en-US" dirty="0" smtClean="0"/>
              <a:t>Of course, understanding which combination of switches will make the computer do what you want would be a difficult task—that's where programming languages come 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What Is a Programming Language?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People express themselves using a language that has many words.</a:t>
            </a:r>
          </a:p>
          <a:p>
            <a:pPr algn="just"/>
            <a:r>
              <a:rPr lang="en-US" dirty="0" smtClean="0"/>
              <a:t>Computers use a simple language that consists of only 1s and 0s, with a 1 meaning "on" and a 0 meaning "off.“</a:t>
            </a:r>
          </a:p>
          <a:p>
            <a:pPr algn="just"/>
            <a:r>
              <a:rPr lang="en-US" dirty="0" smtClean="0"/>
              <a:t>Trying to talk to a computer in its own language would be like trying to talk to your friends by using Morse code—it can be done, but why would you?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PL(Cont..) Morse Code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1027" name="Picture 3" descr="E:\Academic\Daffodil\Programming and ProblemSolving\Images\mors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8686800" cy="472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PL(Cont..)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programming language acts as a translator between you and the computer.</a:t>
            </a:r>
          </a:p>
          <a:p>
            <a:pPr algn="just"/>
            <a:r>
              <a:rPr lang="en-US" dirty="0" smtClean="0"/>
              <a:t>Rather than learning the computer's native language (known as machine language), you can use a programming language to instruct the computer in a way that is easier to learn and understand.</a:t>
            </a:r>
          </a:p>
          <a:p>
            <a:pPr algn="just"/>
            <a:r>
              <a:rPr lang="en-US" dirty="0" smtClean="0"/>
              <a:t>A specialized program known as a compiler takes the instructions written in the programming language and converts them to machine language.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PL(Cont..) </a:t>
            </a:r>
            <a:endParaRPr lang="en-US" b="1" dirty="0"/>
          </a:p>
        </p:txBody>
      </p:sp>
      <p:pic>
        <p:nvPicPr>
          <p:cNvPr id="2050" name="Picture 2" descr="E:\Academic\Daffodil\Programming and ProblemSolving\Images\compil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1" y="1419224"/>
            <a:ext cx="8686800" cy="5210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PL(Cont..)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This means that as a C programmer, you don't have to understand what the computer is doing or how it does it.</a:t>
            </a:r>
          </a:p>
          <a:p>
            <a:endParaRPr lang="en-US" dirty="0" smtClean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You just have to understand how the “C programming language” works.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History of C Programming Language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 is a programming language which born at “AT &amp; T’s Bell Laboratory” of USA in 1972.</a:t>
            </a:r>
          </a:p>
          <a:p>
            <a:pPr algn="just"/>
            <a:r>
              <a:rPr lang="en-US" dirty="0" smtClean="0"/>
              <a:t>C was written by Dennis Ritchie, that’s why he is also called as father of c programming language.</a:t>
            </a:r>
          </a:p>
          <a:p>
            <a:pPr algn="just"/>
            <a:r>
              <a:rPr lang="en-US" dirty="0" smtClean="0"/>
              <a:t>C language was created for a specific purpose </a:t>
            </a:r>
            <a:r>
              <a:rPr lang="en-US" dirty="0" err="1" smtClean="0"/>
              <a:t>i.e</a:t>
            </a:r>
            <a:r>
              <a:rPr lang="en-US" dirty="0" smtClean="0"/>
              <a:t> designing the UNIX operating system (which is currently base of many UNIX based OS).</a:t>
            </a:r>
          </a:p>
          <a:p>
            <a:pPr algn="just"/>
            <a:r>
              <a:rPr lang="en-US" dirty="0" smtClean="0"/>
              <a:t>From the beginning, C was intended to be useful to allow busy programmers to get things done because C is such a powerful, dominant and supple language.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History of C PL(Cont..)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Its use quickly spread beyond Bell Labs in the late 70’s because of its </a:t>
            </a:r>
            <a:r>
              <a:rPr lang="en-US" dirty="0" smtClean="0">
                <a:hlinkClick r:id="rId2" tooltip="Features of C"/>
              </a:rPr>
              <a:t>long list of strong features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Assignment!!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>
                <a:solidFill>
                  <a:srgbClr val="FF0000"/>
                </a:solidFill>
              </a:rPr>
              <a:t>List </a:t>
            </a:r>
            <a:r>
              <a:rPr lang="en-US" b="1" dirty="0" smtClean="0"/>
              <a:t>Features of C Programming Language.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May take from: </a:t>
            </a:r>
          </a:p>
          <a:p>
            <a:pPr>
              <a:buNone/>
            </a:pPr>
            <a:r>
              <a:rPr lang="en-US" dirty="0" smtClean="0"/>
              <a:t>http://www.c4learn.com/c-programming/c-features/</a:t>
            </a:r>
          </a:p>
          <a:p>
            <a:pPr>
              <a:buFont typeface="Courier New" pitchFamily="49" charset="0"/>
              <a:buChar char="o"/>
            </a:pP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55</TotalTime>
  <Words>494</Words>
  <Application>Microsoft Office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Civic</vt:lpstr>
      <vt:lpstr>Introduction To Programming</vt:lpstr>
      <vt:lpstr> How Programming Works</vt:lpstr>
      <vt:lpstr>What Is a Programming Language?</vt:lpstr>
      <vt:lpstr>PL(Cont..) Morse Code</vt:lpstr>
      <vt:lpstr>PL(Cont..) </vt:lpstr>
      <vt:lpstr>PL(Cont..) </vt:lpstr>
      <vt:lpstr>PL(Cont..) </vt:lpstr>
      <vt:lpstr>History of C Programming Language</vt:lpstr>
      <vt:lpstr>History of C PL(Cont..) </vt:lpstr>
      <vt:lpstr>Why Name “C” was given to Language ?</vt:lpstr>
      <vt:lpstr>C Programming Language Timeline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mezbah salman</dc:creator>
  <cp:lastModifiedBy>Administrator</cp:lastModifiedBy>
  <cp:revision>19</cp:revision>
  <dcterms:created xsi:type="dcterms:W3CDTF">2006-08-16T00:00:00Z</dcterms:created>
  <dcterms:modified xsi:type="dcterms:W3CDTF">2018-05-27T05:17:21Z</dcterms:modified>
</cp:coreProperties>
</file>