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82" r:id="rId5"/>
    <p:sldId id="287" r:id="rId6"/>
    <p:sldId id="289" r:id="rId7"/>
    <p:sldId id="288" r:id="rId8"/>
    <p:sldId id="258" r:id="rId9"/>
    <p:sldId id="259" r:id="rId10"/>
    <p:sldId id="263" r:id="rId11"/>
    <p:sldId id="264" r:id="rId12"/>
    <p:sldId id="290" r:id="rId13"/>
    <p:sldId id="291" r:id="rId14"/>
    <p:sldId id="283" r:id="rId15"/>
    <p:sldId id="284" r:id="rId16"/>
    <p:sldId id="261" r:id="rId17"/>
    <p:sldId id="286" r:id="rId18"/>
    <p:sldId id="266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F2CF2C6-71E3-4DA9-BCB6-716D044AE7C0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79154"/>
            <a:ext cx="6553200" cy="106904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Starting the study of data structure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685800"/>
            <a:ext cx="6553200" cy="1284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 – Array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182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element is accessed by indexing the array name. This is done by placing the index of the element within square brackets after the name of the array.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2315" y="3814390"/>
            <a:ext cx="8229600" cy="9862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The above statement will take 10th element from the array and assign the value to salary variable.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426720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7159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Code Example: Array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72480"/>
            <a:ext cx="6329475" cy="3652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69380"/>
            <a:ext cx="8458200" cy="12738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Following </a:t>
            </a:r>
            <a:r>
              <a:rPr lang="en-US" sz="2400" dirty="0"/>
              <a:t>is an example which will use all the above mentioned three </a:t>
            </a:r>
            <a:r>
              <a:rPr lang="en-US" sz="2400" dirty="0" smtClean="0"/>
              <a:t>concepts </a:t>
            </a:r>
            <a:r>
              <a:rPr lang="en-US" sz="2400" dirty="0"/>
              <a:t>declaration, assignment and accessing arrays: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10" y="3429000"/>
            <a:ext cx="1763889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Two Dimensional Array : Array of arrays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3352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914400"/>
            <a:ext cx="533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Memory Layout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1917700"/>
            <a:ext cx="8215313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40" y="274638"/>
            <a:ext cx="7967960" cy="6397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Two-Dimensional </a:t>
            </a:r>
            <a:r>
              <a:rPr lang="en-US" b="1" dirty="0" smtClean="0">
                <a:solidFill>
                  <a:srgbClr val="C00000"/>
                </a:solidFill>
              </a:rPr>
              <a:t>Arrays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168970"/>
            <a:ext cx="8305800" cy="11170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two-dimensional array is, in essence, a list of one-dimensional arrays. To declare a two-dimensional integer array of size </a:t>
            </a:r>
            <a:r>
              <a:rPr lang="en-US" dirty="0" err="1"/>
              <a:t>x,y</a:t>
            </a:r>
            <a:r>
              <a:rPr lang="en-US" dirty="0"/>
              <a:t> you would write </a:t>
            </a:r>
            <a:r>
              <a:rPr lang="en-US" dirty="0" smtClean="0"/>
              <a:t>as </a:t>
            </a:r>
            <a:r>
              <a:rPr lang="en-US" dirty="0"/>
              <a:t>follows: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5270" y="2688095"/>
            <a:ext cx="8305800" cy="135050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A </a:t>
            </a:r>
            <a:r>
              <a:rPr lang="en-US" dirty="0"/>
              <a:t>two-dimensional array can be think as a table which will have x number of rows and y number of columns.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2-dimensional array </a:t>
            </a:r>
            <a:r>
              <a:rPr lang="en-US" b="1" dirty="0"/>
              <a:t>a</a:t>
            </a:r>
            <a:r>
              <a:rPr lang="en-US" dirty="0"/>
              <a:t>, which contains three rows and four columns can be shown as below: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09800"/>
            <a:ext cx="396240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99" y="3924115"/>
            <a:ext cx="5991459" cy="163848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24160" y="5517195"/>
            <a:ext cx="8491240" cy="1219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Thus, every element in array a is identified by an element name of the form </a:t>
            </a:r>
            <a:r>
              <a:rPr lang="en-US" b="1" dirty="0" smtClean="0"/>
              <a:t>a[ </a:t>
            </a:r>
            <a:r>
              <a:rPr lang="en-US" b="1" dirty="0" err="1" smtClean="0"/>
              <a:t>i</a:t>
            </a:r>
            <a:r>
              <a:rPr lang="en-US" b="1" dirty="0" smtClean="0"/>
              <a:t> ][ j ]</a:t>
            </a:r>
            <a:r>
              <a:rPr lang="en-US" dirty="0" smtClean="0"/>
              <a:t>, where a is the name of the array, and </a:t>
            </a:r>
            <a:r>
              <a:rPr lang="en-US" dirty="0" err="1" smtClean="0"/>
              <a:t>i</a:t>
            </a:r>
            <a:r>
              <a:rPr lang="en-US" dirty="0" smtClean="0"/>
              <a:t> and j are the subscripts that uniquely identify each element in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873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90" y="152401"/>
            <a:ext cx="8060010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Initializing Two-Dimensional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6106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Multidimensional arrays may be initialized by specifying bracketed values for each row. </a:t>
            </a:r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is an array with 3 rows and each row has 4 columns.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415324"/>
            <a:ext cx="8075005" cy="99487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nested braces, which indicate the intended row, are optional. The following initialization is equivalent to previous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98800"/>
            <a:ext cx="6193924" cy="109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45" y="5410200"/>
            <a:ext cx="5556738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8248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018"/>
            <a:ext cx="8382000" cy="922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Accessing Two-Dimensional Array </a:t>
            </a:r>
            <a:r>
              <a:rPr lang="en-US" b="1" dirty="0" smtClean="0">
                <a:solidFill>
                  <a:srgbClr val="C00000"/>
                </a:solidFill>
              </a:rPr>
              <a:t>Elements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element in 2-dimensional array is accessed by using the subscripts, i.e., row index and column index of the array. For example: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48000"/>
            <a:ext cx="2802835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682714"/>
            <a:ext cx="8229600" cy="1346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statement will take 4th element from the 3rd row of the array. You can verify it in the above diagram.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Accessing Two-Dimensional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82000" cy="129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Let us check below program where we have used nested loop to handle a two dimensional array: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6019800" cy="373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75" y="3246496"/>
            <a:ext cx="1676400" cy="2773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179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65" y="23775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Multi-dimensional Arrays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8719" y="1534120"/>
            <a:ext cx="8477585" cy="24282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 programming language allows multidimensional arrays. Here is the general form of a multidimensional array declaration: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145" y="3400950"/>
            <a:ext cx="8481121" cy="8662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For example, the following declaration creates a three dimensional 5 . 10 . 4 integer array: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50" y="2895600"/>
            <a:ext cx="5049078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295" y="4343400"/>
            <a:ext cx="508635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26380" y="4876800"/>
            <a:ext cx="8481121" cy="1143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As explained above, you can have arrays with any number of dimensions, although it is likely that most of the arrays you create will be of one or two dimensions.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Three-Dimensional Array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1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85" y="228599"/>
            <a:ext cx="7467600" cy="7095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 </a:t>
            </a:r>
            <a:r>
              <a:rPr lang="en-US" b="1" dirty="0" smtClean="0">
                <a:solidFill>
                  <a:srgbClr val="C00000"/>
                </a:solidFill>
              </a:rPr>
              <a:t>– Array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29270"/>
            <a:ext cx="8458200" cy="497153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C programming language provides a data structure called </a:t>
            </a:r>
            <a:r>
              <a:rPr lang="en-US" b="1" dirty="0"/>
              <a:t>the array</a:t>
            </a:r>
            <a:r>
              <a:rPr lang="en-US" dirty="0"/>
              <a:t>, which can store a fixed-size sequential collection of elements of the </a:t>
            </a:r>
            <a:r>
              <a:rPr lang="en-US" u="sng" dirty="0"/>
              <a:t>same type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array is used to store a collection of data, but it is often more useful to think of an array as a collection of variables of the same type.</a:t>
            </a:r>
          </a:p>
          <a:p>
            <a:pPr algn="just"/>
            <a:r>
              <a:rPr lang="en-US" dirty="0"/>
              <a:t>Instead of declaring individual variables, such as number0, number1, ..., and number99, you declare one array variable such as numbers and use numbers[0], numbers[1], and ..., numbers[99] to represent individual variables.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specific element in an array is accessed by an </a:t>
            </a:r>
            <a:r>
              <a:rPr lang="en-US" b="1" dirty="0"/>
              <a:t>index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view of three-dimensional array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1" y="1219200"/>
            <a:ext cx="7708900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898648"/>
            <a:ext cx="8534400" cy="75895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Thank you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88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Array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36300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All arrays consist of contiguous memory locations.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lowest address corresponds to the first element and the highest address to the last element</a:t>
            </a:r>
            <a:r>
              <a:rPr lang="en-US" dirty="0" smtClean="0"/>
              <a:t>.</a:t>
            </a:r>
            <a:endParaRPr lang="en-US" sz="2000" b="1" dirty="0" smtClean="0"/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8992" y="3892060"/>
            <a:ext cx="8314008" cy="2613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0" y="3276600"/>
            <a:ext cx="842577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23"/>
            <a:ext cx="8229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064" y="1456399"/>
            <a:ext cx="8537935" cy="121060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To declare an array in C, a programmer specifies the type of the elements and the number of elements required by an array as </a:t>
            </a:r>
            <a:r>
              <a:rPr lang="en-US" dirty="0" smtClean="0"/>
              <a:t>follows 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50" y="2667000"/>
            <a:ext cx="4889500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44450" y="3200400"/>
            <a:ext cx="8537935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This is called a </a:t>
            </a:r>
            <a:r>
              <a:rPr lang="en-US" i="1" dirty="0"/>
              <a:t>single-dimensional</a:t>
            </a:r>
            <a:r>
              <a:rPr lang="en-US" dirty="0"/>
              <a:t> array. The </a:t>
            </a:r>
            <a:r>
              <a:rPr lang="en-US" b="1" dirty="0" err="1"/>
              <a:t>arraySize</a:t>
            </a:r>
            <a:r>
              <a:rPr lang="en-US" dirty="0"/>
              <a:t> must be an integer constant greater than zero and type can be any valid C data type.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to declare a 10-element array called balance of type double, use this statement: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24" y="5257800"/>
            <a:ext cx="5045075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10874" y="5811259"/>
            <a:ext cx="8537935" cy="81814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Now balance is </a:t>
            </a:r>
            <a:r>
              <a:rPr lang="en-US" dirty="0" smtClean="0"/>
              <a:t>a variable </a:t>
            </a:r>
            <a:r>
              <a:rPr lang="en-US" dirty="0"/>
              <a:t>array which is sufficient to hold </a:t>
            </a:r>
            <a:r>
              <a:rPr lang="en-US" dirty="0" smtClean="0"/>
              <a:t>up to </a:t>
            </a:r>
            <a:r>
              <a:rPr lang="en-US" dirty="0"/>
              <a:t>10 double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10909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An array of Numbers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11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95400"/>
            <a:ext cx="4140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97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Array with values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Initializing Arrays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398"/>
            <a:ext cx="8229600" cy="59660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Initializing </a:t>
            </a:r>
            <a:r>
              <a:rPr lang="en-US" b="1" dirty="0" smtClean="0">
                <a:solidFill>
                  <a:srgbClr val="C00000"/>
                </a:solidFill>
              </a:rPr>
              <a:t>Arrays (Cont..)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25064" y="1371600"/>
            <a:ext cx="8537935" cy="8547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You can </a:t>
            </a:r>
            <a:r>
              <a:rPr lang="en-US" dirty="0" smtClean="0"/>
              <a:t>initialize  </a:t>
            </a:r>
            <a:r>
              <a:rPr lang="en-US" dirty="0"/>
              <a:t>array in C either one by one or using a single statement as follows: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9" y="2209800"/>
            <a:ext cx="8063345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7259" y="2826290"/>
            <a:ext cx="8537935" cy="22029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number of values between braces { } can not be larger than the number of elements that we declare for the array between square brackets [ ].</a:t>
            </a:r>
          </a:p>
          <a:p>
            <a:pPr algn="just"/>
            <a:r>
              <a:rPr lang="en-US" dirty="0"/>
              <a:t>If you omit the size of the array, an array just big enough to hold the initialization is created. Therefore, if you write: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4" y="4894845"/>
            <a:ext cx="7775331" cy="51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7259" y="5438784"/>
            <a:ext cx="8537935" cy="8858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You will create exactly the same array as you did in the previous example. 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Initializing </a:t>
            </a:r>
            <a:r>
              <a:rPr lang="en-US" b="1" dirty="0" smtClean="0">
                <a:solidFill>
                  <a:srgbClr val="C00000"/>
                </a:solidFill>
              </a:rPr>
              <a:t>Arrays cont.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524000"/>
            <a:ext cx="8537935" cy="76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Following </a:t>
            </a:r>
            <a:r>
              <a:rPr lang="en-US" dirty="0"/>
              <a:t>is an example to assign a single element of the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600"/>
            <a:ext cx="2962656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2667000"/>
            <a:ext cx="8537935" cy="2667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above statement assigns element number 5th in the array with a value of 50.0.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arrays have 0 as the index of their first element which is also called base index and last index of an array will be total size of the array minus 1. </a:t>
            </a:r>
            <a:endParaRPr lang="en-US" dirty="0" smtClean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is the pictorial representation of the same array we discussed above: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321300"/>
            <a:ext cx="5905500" cy="850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657</TotalTime>
  <Words>833</Words>
  <Application>Microsoft Macintosh PowerPoint</Application>
  <PresentationFormat>On-screen Show 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Starting the study of data structure</vt:lpstr>
      <vt:lpstr>C – Array</vt:lpstr>
      <vt:lpstr>Array</vt:lpstr>
      <vt:lpstr>Declaring Arrays</vt:lpstr>
      <vt:lpstr>An array of Numbers</vt:lpstr>
      <vt:lpstr>Array with values</vt:lpstr>
      <vt:lpstr>Initializing Arrays</vt:lpstr>
      <vt:lpstr>Initializing Arrays (Cont..)</vt:lpstr>
      <vt:lpstr>Initializing Arrays cont.</vt:lpstr>
      <vt:lpstr>Accessing Array Elements</vt:lpstr>
      <vt:lpstr>Code Example: Array</vt:lpstr>
      <vt:lpstr>Two Dimensional Array : Array of arrays</vt:lpstr>
      <vt:lpstr>Memory Layout</vt:lpstr>
      <vt:lpstr>Two-Dimensional Arrays</vt:lpstr>
      <vt:lpstr>Initializing Two-Dimensional Arrays:</vt:lpstr>
      <vt:lpstr>Accessing Two-Dimensional Array Elements</vt:lpstr>
      <vt:lpstr>Accessing Two-Dimensional Array Elements</vt:lpstr>
      <vt:lpstr>Multi-dimensional Arrays in C</vt:lpstr>
      <vt:lpstr>Three-Dimensional Array</vt:lpstr>
      <vt:lpstr>C view of three-dimensional array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Array</dc:title>
  <dc:creator>Md Mezbahul Islam</dc:creator>
  <cp:lastModifiedBy>lenovo</cp:lastModifiedBy>
  <cp:revision>598</cp:revision>
  <dcterms:created xsi:type="dcterms:W3CDTF">2014-02-11T09:44:22Z</dcterms:created>
  <dcterms:modified xsi:type="dcterms:W3CDTF">2015-06-15T18:46:21Z</dcterms:modified>
</cp:coreProperties>
</file>