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1"/>
  </p:notesMasterIdLst>
  <p:sldIdLst>
    <p:sldId id="307" r:id="rId2"/>
    <p:sldId id="257" r:id="rId3"/>
    <p:sldId id="348" r:id="rId4"/>
    <p:sldId id="347" r:id="rId5"/>
    <p:sldId id="308" r:id="rId6"/>
    <p:sldId id="309" r:id="rId7"/>
    <p:sldId id="350" r:id="rId8"/>
    <p:sldId id="311" r:id="rId9"/>
    <p:sldId id="312" r:id="rId10"/>
    <p:sldId id="314" r:id="rId11"/>
    <p:sldId id="313" r:id="rId12"/>
    <p:sldId id="315" r:id="rId13"/>
    <p:sldId id="317" r:id="rId14"/>
    <p:sldId id="318" r:id="rId15"/>
    <p:sldId id="319" r:id="rId16"/>
    <p:sldId id="316" r:id="rId17"/>
    <p:sldId id="321" r:id="rId18"/>
    <p:sldId id="322" r:id="rId19"/>
    <p:sldId id="323" r:id="rId20"/>
    <p:sldId id="324" r:id="rId21"/>
    <p:sldId id="325" r:id="rId22"/>
    <p:sldId id="327" r:id="rId23"/>
    <p:sldId id="328" r:id="rId24"/>
    <p:sldId id="329" r:id="rId25"/>
    <p:sldId id="334" r:id="rId26"/>
    <p:sldId id="342" r:id="rId27"/>
    <p:sldId id="332" r:id="rId28"/>
    <p:sldId id="336" r:id="rId29"/>
    <p:sldId id="320" r:id="rId30"/>
    <p:sldId id="337" r:id="rId31"/>
    <p:sldId id="345" r:id="rId32"/>
    <p:sldId id="352" r:id="rId33"/>
    <p:sldId id="356" r:id="rId34"/>
    <p:sldId id="357" r:id="rId35"/>
    <p:sldId id="358" r:id="rId36"/>
    <p:sldId id="339" r:id="rId37"/>
    <p:sldId id="351" r:id="rId38"/>
    <p:sldId id="349" r:id="rId39"/>
    <p:sldId id="259" r:id="rId40"/>
  </p:sldIdLst>
  <p:sldSz cx="9144000" cy="5143500" type="screen16x9"/>
  <p:notesSz cx="6858000" cy="9144000"/>
  <p:embeddedFontLst>
    <p:embeddedFont>
      <p:font typeface="Darker Grotesque" panose="020B0604020202020204" charset="0"/>
      <p:regular r:id="rId42"/>
      <p:bold r:id="rId43"/>
    </p:embeddedFont>
    <p:embeddedFont>
      <p:font typeface="Darker Grotesque Medium" panose="020B0604020202020204" charset="0"/>
      <p:regular r:id="rId44"/>
      <p:bold r:id="rId45"/>
    </p:embeddedFont>
    <p:embeddedFont>
      <p:font typeface="Darker Grotesque SemiBold" panose="020B0604020202020204" charset="0"/>
      <p:regular r:id="rId46"/>
      <p:bold r:id="rId47"/>
    </p:embeddedFont>
    <p:embeddedFont>
      <p:font typeface="Libre Franklin" panose="020B0604020202020204" charset="0"/>
      <p:regular r:id="rId48"/>
      <p:bold r:id="rId49"/>
      <p:italic r:id="rId50"/>
      <p:boldItalic r:id="rId51"/>
    </p:embeddedFont>
    <p:embeddedFont>
      <p:font typeface="Libre Franklin Thin" panose="020B0604020202020204" charset="0"/>
      <p:regular r:id="rId52"/>
      <p:bold r:id="rId53"/>
      <p:italic r:id="rId54"/>
      <p:boldItalic r:id="rId55"/>
    </p:embeddedFont>
    <p:embeddedFont>
      <p:font typeface="Montserrat" panose="020B0604020202020204" charset="0"/>
      <p:regular r:id="rId56"/>
      <p:bold r:id="rId57"/>
      <p:italic r:id="rId58"/>
      <p:boldItalic r:id="rId59"/>
    </p:embeddedFont>
    <p:embeddedFont>
      <p:font typeface="Montserrat ExtraBold" panose="020B0604020202020204" charset="0"/>
      <p:bold r:id="rId60"/>
      <p:boldItalic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341"/>
    <a:srgbClr val="1B1F42"/>
    <a:srgbClr val="F89829"/>
    <a:srgbClr val="FFDE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76570-4F81-4CF6-B219-52A942BE37D8}">
  <a:tblStyle styleId="{F6676570-4F81-4CF6-B219-52A942BE37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snapToGrid="0">
      <p:cViewPr varScale="1">
        <p:scale>
          <a:sx n="92" d="100"/>
          <a:sy n="92"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9.fntdata"/><Relationship Id="rId5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30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8cb7a70c2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8cb7a70c2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54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78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24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12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996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823afa16b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823afa16b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05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782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944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e78048db5_0_1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e78048db5_0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182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8e6a264e8c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8e6a264e8c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75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ca38941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ca38941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892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030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195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589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561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011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11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393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e78048db5_0_1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e78048db5_0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985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85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ca38941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ca38941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336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887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363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192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289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214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8ca389419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8ca389419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623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823afa16b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823afa16b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947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6979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007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8e78048db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8e78048db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e78048db5_0_1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e78048db5_0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61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ca38941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ca38941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424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823afa16b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823afa16b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30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ca38941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ca38941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04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8ca389419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8ca389419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88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ca389419e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ca389419e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748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3"/>
          <p:cNvSpPr/>
          <p:nvPr/>
        </p:nvSpPr>
        <p:spPr>
          <a:xfrm>
            <a:off x="5525" y="-1225"/>
            <a:ext cx="9143969" cy="1903504"/>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688662" y="1094850"/>
            <a:ext cx="1766371" cy="1766392"/>
          </a:xfrm>
          <a:custGeom>
            <a:avLst/>
            <a:gdLst/>
            <a:ahLst/>
            <a:cxnLst/>
            <a:rect l="l" t="t" r="r" b="b"/>
            <a:pathLst>
              <a:path w="83094" h="83095" extrusionOk="0">
                <a:moveTo>
                  <a:pt x="0" y="1"/>
                </a:moveTo>
                <a:lnTo>
                  <a:pt x="0" y="83094"/>
                </a:lnTo>
                <a:lnTo>
                  <a:pt x="83094" y="83094"/>
                </a:lnTo>
                <a:lnTo>
                  <a:pt x="83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43622" y="1249820"/>
            <a:ext cx="1456430" cy="145644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8846561" y="2203086"/>
            <a:ext cx="154517" cy="442886"/>
            <a:chOff x="8846561" y="2782361"/>
            <a:chExt cx="154517" cy="442886"/>
          </a:xfrm>
        </p:grpSpPr>
        <p:sp>
          <p:nvSpPr>
            <p:cNvPr id="147" name="Google Shape;147;p3"/>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a:off x="8814523" y="3721824"/>
            <a:ext cx="181204" cy="295450"/>
            <a:chOff x="8814523" y="4301099"/>
            <a:chExt cx="181204" cy="295450"/>
          </a:xfrm>
        </p:grpSpPr>
        <p:sp>
          <p:nvSpPr>
            <p:cNvPr id="150" name="Google Shape;150;p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3"/>
          <p:cNvSpPr/>
          <p:nvPr/>
        </p:nvSpPr>
        <p:spPr>
          <a:xfrm>
            <a:off x="179910" y="2203063"/>
            <a:ext cx="152679" cy="152964"/>
          </a:xfrm>
          <a:custGeom>
            <a:avLst/>
            <a:gdLst/>
            <a:ahLst/>
            <a:cxnLst/>
            <a:rect l="l" t="t" r="r" b="b"/>
            <a:pathLst>
              <a:path w="5883" h="5894" extrusionOk="0">
                <a:moveTo>
                  <a:pt x="1" y="0"/>
                </a:moveTo>
                <a:lnTo>
                  <a:pt x="1" y="5894"/>
                </a:lnTo>
                <a:lnTo>
                  <a:pt x="5882" y="5894"/>
                </a:lnTo>
                <a:lnTo>
                  <a:pt x="58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179005" y="2907021"/>
            <a:ext cx="154529" cy="443783"/>
            <a:chOff x="179009" y="2072968"/>
            <a:chExt cx="190870" cy="548151"/>
          </a:xfrm>
        </p:grpSpPr>
        <p:sp>
          <p:nvSpPr>
            <p:cNvPr id="158" name="Google Shape;158;p3"/>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3"/>
          <p:cNvGrpSpPr/>
          <p:nvPr/>
        </p:nvGrpSpPr>
        <p:grpSpPr>
          <a:xfrm>
            <a:off x="179000" y="4719815"/>
            <a:ext cx="279631" cy="259804"/>
            <a:chOff x="6672" y="3464315"/>
            <a:chExt cx="279631" cy="259804"/>
          </a:xfrm>
        </p:grpSpPr>
        <p:sp>
          <p:nvSpPr>
            <p:cNvPr id="161" name="Google Shape;161;p3"/>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3"/>
          <p:cNvSpPr/>
          <p:nvPr/>
        </p:nvSpPr>
        <p:spPr>
          <a:xfrm>
            <a:off x="606990" y="48737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txBox="1">
            <a:spLocks noGrp="1"/>
          </p:cNvSpPr>
          <p:nvPr>
            <p:ph type="title" hasCustomPrompt="1"/>
          </p:nvPr>
        </p:nvSpPr>
        <p:spPr>
          <a:xfrm>
            <a:off x="3525300" y="1249825"/>
            <a:ext cx="2093400" cy="14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a:solidFill>
                  <a:schemeClr val="lt2"/>
                </a:solidFill>
                <a:latin typeface="Libre Franklin Thin"/>
                <a:ea typeface="Libre Franklin Thin"/>
                <a:cs typeface="Libre Franklin Thin"/>
                <a:sym typeface="Libre Franklin Thin"/>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72" name="Google Shape;172;p3"/>
          <p:cNvSpPr txBox="1">
            <a:spLocks noGrp="1"/>
          </p:cNvSpPr>
          <p:nvPr>
            <p:ph type="subTitle" idx="1"/>
          </p:nvPr>
        </p:nvSpPr>
        <p:spPr>
          <a:xfrm>
            <a:off x="3218100" y="3657950"/>
            <a:ext cx="27078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3"/>
          <p:cNvSpPr txBox="1">
            <a:spLocks noGrp="1"/>
          </p:cNvSpPr>
          <p:nvPr>
            <p:ph type="title" idx="2"/>
          </p:nvPr>
        </p:nvSpPr>
        <p:spPr>
          <a:xfrm>
            <a:off x="2418150" y="2981762"/>
            <a:ext cx="4307700" cy="67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0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1"/>
        <p:cNvGrpSpPr/>
        <p:nvPr/>
      </p:nvGrpSpPr>
      <p:grpSpPr>
        <a:xfrm>
          <a:off x="0" y="0"/>
          <a:ext cx="0" cy="0"/>
          <a:chOff x="0" y="0"/>
          <a:chExt cx="0" cy="0"/>
        </a:xfrm>
      </p:grpSpPr>
      <p:sp>
        <p:nvSpPr>
          <p:cNvPr id="962" name="Google Shape;962;p25"/>
          <p:cNvSpPr/>
          <p:nvPr/>
        </p:nvSpPr>
        <p:spPr>
          <a:xfrm>
            <a:off x="-3000" y="325"/>
            <a:ext cx="2608717" cy="5143367"/>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191875" y="1216900"/>
            <a:ext cx="2942151" cy="3098613"/>
          </a:xfrm>
          <a:custGeom>
            <a:avLst/>
            <a:gdLst/>
            <a:ahLst/>
            <a:cxnLst/>
            <a:rect l="l" t="t" r="r" b="b"/>
            <a:pathLst>
              <a:path w="83094" h="83095" extrusionOk="0">
                <a:moveTo>
                  <a:pt x="0" y="1"/>
                </a:moveTo>
                <a:lnTo>
                  <a:pt x="0" y="83094"/>
                </a:lnTo>
                <a:lnTo>
                  <a:pt x="83094" y="83094"/>
                </a:lnTo>
                <a:lnTo>
                  <a:pt x="830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358588" y="1392549"/>
            <a:ext cx="2608736" cy="274732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25"/>
          <p:cNvGrpSpPr/>
          <p:nvPr/>
        </p:nvGrpSpPr>
        <p:grpSpPr>
          <a:xfrm>
            <a:off x="2703986" y="3553936"/>
            <a:ext cx="154517" cy="442886"/>
            <a:chOff x="8846561" y="2782361"/>
            <a:chExt cx="154517" cy="442886"/>
          </a:xfrm>
        </p:grpSpPr>
        <p:sp>
          <p:nvSpPr>
            <p:cNvPr id="966" name="Google Shape;966;p25"/>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25"/>
          <p:cNvSpPr/>
          <p:nvPr/>
        </p:nvSpPr>
        <p:spPr>
          <a:xfrm rot="10800000" flipH="1">
            <a:off x="492791" y="1626815"/>
            <a:ext cx="152595" cy="152627"/>
          </a:xfrm>
          <a:custGeom>
            <a:avLst/>
            <a:gdLst/>
            <a:ahLst/>
            <a:cxnLst/>
            <a:rect l="l" t="t" r="r" b="b"/>
            <a:pathLst>
              <a:path w="4763" h="4764" extrusionOk="0">
                <a:moveTo>
                  <a:pt x="0" y="1"/>
                </a:moveTo>
                <a:lnTo>
                  <a:pt x="0" y="4763"/>
                </a:lnTo>
                <a:lnTo>
                  <a:pt x="4763" y="4763"/>
                </a:lnTo>
                <a:lnTo>
                  <a:pt x="4763"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25"/>
          <p:cNvGrpSpPr/>
          <p:nvPr/>
        </p:nvGrpSpPr>
        <p:grpSpPr>
          <a:xfrm rot="10800000" flipH="1">
            <a:off x="478486" y="1920939"/>
            <a:ext cx="181204" cy="295450"/>
            <a:chOff x="8814523" y="4301099"/>
            <a:chExt cx="181204" cy="295450"/>
          </a:xfrm>
        </p:grpSpPr>
        <p:sp>
          <p:nvSpPr>
            <p:cNvPr id="970" name="Google Shape;970;p25"/>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25"/>
          <p:cNvGrpSpPr/>
          <p:nvPr/>
        </p:nvGrpSpPr>
        <p:grpSpPr>
          <a:xfrm flipH="1">
            <a:off x="71135" y="64018"/>
            <a:ext cx="588555" cy="677357"/>
            <a:chOff x="8369505" y="4354255"/>
            <a:chExt cx="588555" cy="677357"/>
          </a:xfrm>
          <a:solidFill>
            <a:schemeClr val="tx2"/>
          </a:solidFill>
        </p:grpSpPr>
        <p:sp>
          <p:nvSpPr>
            <p:cNvPr id="977" name="Google Shape;977;p25"/>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5"/>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5"/>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5"/>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5"/>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5"/>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5"/>
          <p:cNvGrpSpPr/>
          <p:nvPr/>
        </p:nvGrpSpPr>
        <p:grpSpPr>
          <a:xfrm rot="10800000">
            <a:off x="2703980" y="174636"/>
            <a:ext cx="279631" cy="259804"/>
            <a:chOff x="6672" y="3464315"/>
            <a:chExt cx="279631" cy="259804"/>
          </a:xfrm>
        </p:grpSpPr>
        <p:sp>
          <p:nvSpPr>
            <p:cNvPr id="1008" name="Google Shape;1008;p25"/>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5"/>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5"/>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5"/>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5"/>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5"/>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5"/>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5"/>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5"/>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25"/>
          <p:cNvSpPr/>
          <p:nvPr/>
        </p:nvSpPr>
        <p:spPr>
          <a:xfrm rot="10800000">
            <a:off x="2703996" y="635535"/>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5"/>
          <p:cNvSpPr txBox="1">
            <a:spLocks noGrp="1"/>
          </p:cNvSpPr>
          <p:nvPr>
            <p:ph type="title"/>
          </p:nvPr>
        </p:nvSpPr>
        <p:spPr>
          <a:xfrm>
            <a:off x="3450025" y="1792575"/>
            <a:ext cx="4980900" cy="949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1019" name="Google Shape;1019;p25"/>
          <p:cNvSpPr txBox="1">
            <a:spLocks noGrp="1"/>
          </p:cNvSpPr>
          <p:nvPr>
            <p:ph type="subTitle" idx="1"/>
          </p:nvPr>
        </p:nvSpPr>
        <p:spPr>
          <a:xfrm>
            <a:off x="4586575" y="2857275"/>
            <a:ext cx="2707800" cy="8010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hoa!">
  <p:cSld name="CUSTOM_1">
    <p:spTree>
      <p:nvGrpSpPr>
        <p:cNvPr id="1" name="Shape 1181"/>
        <p:cNvGrpSpPr/>
        <p:nvPr/>
      </p:nvGrpSpPr>
      <p:grpSpPr>
        <a:xfrm>
          <a:off x="0" y="0"/>
          <a:ext cx="0" cy="0"/>
          <a:chOff x="0" y="0"/>
          <a:chExt cx="0" cy="0"/>
        </a:xfrm>
      </p:grpSpPr>
      <p:grpSp>
        <p:nvGrpSpPr>
          <p:cNvPr id="1182" name="Google Shape;1182;p32"/>
          <p:cNvGrpSpPr/>
          <p:nvPr/>
        </p:nvGrpSpPr>
        <p:grpSpPr>
          <a:xfrm flipH="1">
            <a:off x="4432182" y="4031890"/>
            <a:ext cx="279631" cy="259804"/>
            <a:chOff x="6672" y="3464315"/>
            <a:chExt cx="279631" cy="259804"/>
          </a:xfrm>
        </p:grpSpPr>
        <p:sp>
          <p:nvSpPr>
            <p:cNvPr id="1183" name="Google Shape;1183;p3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32"/>
          <p:cNvSpPr/>
          <p:nvPr/>
        </p:nvSpPr>
        <p:spPr>
          <a:xfrm flipH="1">
            <a:off x="112460" y="4555655"/>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flipH="1">
            <a:off x="4088605" y="254982"/>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flipH="1">
            <a:off x="4909222" y="908262"/>
            <a:ext cx="3638443" cy="3638443"/>
          </a:xfrm>
          <a:custGeom>
            <a:avLst/>
            <a:gdLst/>
            <a:ahLst/>
            <a:cxnLst/>
            <a:rect l="l" t="t" r="r" b="b"/>
            <a:pathLst>
              <a:path w="92358" h="92358" extrusionOk="0">
                <a:moveTo>
                  <a:pt x="1" y="1"/>
                </a:moveTo>
                <a:lnTo>
                  <a:pt x="1" y="92357"/>
                </a:lnTo>
                <a:lnTo>
                  <a:pt x="92358" y="92357"/>
                </a:lnTo>
                <a:lnTo>
                  <a:pt x="923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9" name="Google Shape;1199;p32"/>
          <p:cNvGrpSpPr/>
          <p:nvPr/>
        </p:nvGrpSpPr>
        <p:grpSpPr>
          <a:xfrm>
            <a:off x="83679" y="483231"/>
            <a:ext cx="161127" cy="262714"/>
            <a:chOff x="8814523" y="4301099"/>
            <a:chExt cx="181204" cy="295450"/>
          </a:xfrm>
        </p:grpSpPr>
        <p:sp>
          <p:nvSpPr>
            <p:cNvPr id="1200" name="Google Shape;1200;p3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32"/>
          <p:cNvSpPr/>
          <p:nvPr/>
        </p:nvSpPr>
        <p:spPr>
          <a:xfrm flipH="1">
            <a:off x="107584" y="935749"/>
            <a:ext cx="127985" cy="128224"/>
          </a:xfrm>
          <a:custGeom>
            <a:avLst/>
            <a:gdLst/>
            <a:ahLst/>
            <a:cxnLst/>
            <a:rect l="l" t="t" r="r" b="b"/>
            <a:pathLst>
              <a:path w="5883" h="5894"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txBox="1">
            <a:spLocks noGrp="1"/>
          </p:cNvSpPr>
          <p:nvPr>
            <p:ph type="title"/>
          </p:nvPr>
        </p:nvSpPr>
        <p:spPr>
          <a:xfrm>
            <a:off x="960550" y="1269275"/>
            <a:ext cx="3032700" cy="115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08" name="Google Shape;1208;p32"/>
          <p:cNvSpPr txBox="1">
            <a:spLocks noGrp="1"/>
          </p:cNvSpPr>
          <p:nvPr>
            <p:ph type="subTitle" idx="1"/>
          </p:nvPr>
        </p:nvSpPr>
        <p:spPr>
          <a:xfrm>
            <a:off x="960550" y="2420450"/>
            <a:ext cx="3032700" cy="118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4"/>
        <p:cNvGrpSpPr/>
        <p:nvPr/>
      </p:nvGrpSpPr>
      <p:grpSpPr>
        <a:xfrm>
          <a:off x="0" y="0"/>
          <a:ext cx="0" cy="0"/>
          <a:chOff x="0" y="0"/>
          <a:chExt cx="0" cy="0"/>
        </a:xfrm>
      </p:grpSpPr>
      <p:sp>
        <p:nvSpPr>
          <p:cNvPr id="177" name="Google Shape;177;p4"/>
          <p:cNvSpPr txBox="1">
            <a:spLocks noGrp="1"/>
          </p:cNvSpPr>
          <p:nvPr>
            <p:ph type="body" idx="1"/>
          </p:nvPr>
        </p:nvSpPr>
        <p:spPr>
          <a:xfrm>
            <a:off x="713225" y="1145950"/>
            <a:ext cx="7717500" cy="3462600"/>
          </a:xfrm>
          <a:prstGeom prst="rect">
            <a:avLst/>
          </a:prstGeom>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SzPts val="1400"/>
              <a:buAutoNum type="arabicPeriod"/>
              <a:defRPr sz="1400"/>
            </a:lvl1pPr>
            <a:lvl2pPr marL="914400" lvl="1" indent="-317500" algn="l" rtl="0">
              <a:spcBef>
                <a:spcPts val="0"/>
              </a:spcBef>
              <a:spcAft>
                <a:spcPts val="0"/>
              </a:spcAft>
              <a:buSzPts val="1400"/>
              <a:buFont typeface="Roboto Condensed Light"/>
              <a:buAutoNum type="alphaLcPeriod"/>
              <a:defRPr sz="1400"/>
            </a:lvl2pPr>
            <a:lvl3pPr marL="1371600" lvl="2" indent="-317500" algn="l" rtl="0">
              <a:spcBef>
                <a:spcPts val="1600"/>
              </a:spcBef>
              <a:spcAft>
                <a:spcPts val="0"/>
              </a:spcAft>
              <a:buSzPts val="1400"/>
              <a:buFont typeface="Roboto Condensed Light"/>
              <a:buAutoNum type="romanLcPeriod"/>
              <a:defRPr sz="1400"/>
            </a:lvl3pPr>
            <a:lvl4pPr marL="1828800" lvl="3" indent="-317500" algn="l" rtl="0">
              <a:spcBef>
                <a:spcPts val="1600"/>
              </a:spcBef>
              <a:spcAft>
                <a:spcPts val="0"/>
              </a:spcAft>
              <a:buSzPts val="1400"/>
              <a:buFont typeface="Roboto Condensed Light"/>
              <a:buAutoNum type="arabicPeriod"/>
              <a:defRPr sz="1400"/>
            </a:lvl4pPr>
            <a:lvl5pPr marL="2286000" lvl="4" indent="-317500" algn="l" rtl="0">
              <a:spcBef>
                <a:spcPts val="1600"/>
              </a:spcBef>
              <a:spcAft>
                <a:spcPts val="0"/>
              </a:spcAft>
              <a:buSzPts val="1400"/>
              <a:buFont typeface="Roboto Condensed Light"/>
              <a:buAutoNum type="alphaLcPeriod"/>
              <a:defRPr sz="1400"/>
            </a:lvl5pPr>
            <a:lvl6pPr marL="2743200" lvl="5" indent="-317500" algn="l" rtl="0">
              <a:spcBef>
                <a:spcPts val="1600"/>
              </a:spcBef>
              <a:spcAft>
                <a:spcPts val="0"/>
              </a:spcAft>
              <a:buSzPts val="1400"/>
              <a:buFont typeface="Roboto Condensed Light"/>
              <a:buAutoNum type="romanLcPeriod"/>
              <a:defRPr sz="1400"/>
            </a:lvl6pPr>
            <a:lvl7pPr marL="3200400" lvl="6" indent="-317500" algn="l" rtl="0">
              <a:spcBef>
                <a:spcPts val="1600"/>
              </a:spcBef>
              <a:spcAft>
                <a:spcPts val="0"/>
              </a:spcAft>
              <a:buSzPts val="1400"/>
              <a:buFont typeface="Roboto Condensed Light"/>
              <a:buAutoNum type="arabicPeriod"/>
              <a:defRPr sz="1400"/>
            </a:lvl7pPr>
            <a:lvl8pPr marL="3657600" lvl="7" indent="-317500" algn="l" rtl="0">
              <a:spcBef>
                <a:spcPts val="1600"/>
              </a:spcBef>
              <a:spcAft>
                <a:spcPts val="0"/>
              </a:spcAft>
              <a:buSzPts val="1400"/>
              <a:buFont typeface="Roboto Condensed Light"/>
              <a:buAutoNum type="alphaLcPeriod"/>
              <a:defRPr sz="1400"/>
            </a:lvl8pPr>
            <a:lvl9pPr marL="4114800" lvl="8" indent="-317500" algn="l" rtl="0">
              <a:spcBef>
                <a:spcPts val="1600"/>
              </a:spcBef>
              <a:spcAft>
                <a:spcPts val="1600"/>
              </a:spcAft>
              <a:buSzPts val="1400"/>
              <a:buFont typeface="Roboto Condensed Light"/>
              <a:buAutoNum type="romanLcPeriod"/>
              <a:defRPr sz="1400"/>
            </a:lvl9pPr>
          </a:lstStyle>
          <a:p>
            <a:endParaRPr/>
          </a:p>
        </p:txBody>
      </p:sp>
      <p:cxnSp>
        <p:nvCxnSpPr>
          <p:cNvPr id="178" name="Google Shape;178;p4"/>
          <p:cNvCxnSpPr/>
          <p:nvPr/>
        </p:nvCxnSpPr>
        <p:spPr>
          <a:xfrm>
            <a:off x="-8550" y="1145950"/>
            <a:ext cx="9161100" cy="0"/>
          </a:xfrm>
          <a:prstGeom prst="straightConnector1">
            <a:avLst/>
          </a:prstGeom>
          <a:noFill/>
          <a:ln w="19050" cap="flat" cmpd="sng">
            <a:solidFill>
              <a:schemeClr val="accent5"/>
            </a:solidFill>
            <a:prstDash val="solid"/>
            <a:round/>
            <a:headEnd type="none" w="med" len="med"/>
            <a:tailEnd type="none" w="med" len="med"/>
          </a:ln>
        </p:spPr>
      </p:cxnSp>
      <p:sp>
        <p:nvSpPr>
          <p:cNvPr id="179" name="Google Shape;179;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80" name="Google Shape;180;p4"/>
          <p:cNvSpPr/>
          <p:nvPr/>
        </p:nvSpPr>
        <p:spPr>
          <a:xfrm rot="-5400000">
            <a:off x="184140" y="4805252"/>
            <a:ext cx="120107" cy="12009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175753" y="4532352"/>
            <a:ext cx="136881" cy="136900"/>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101151" y="159064"/>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rgbClr val="F89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757377" y="175215"/>
            <a:ext cx="120107" cy="12009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rgbClr val="883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964730" y="166815"/>
            <a:ext cx="136881" cy="136900"/>
          </a:xfrm>
          <a:custGeom>
            <a:avLst/>
            <a:gdLst/>
            <a:ahLst/>
            <a:cxnLst/>
            <a:rect l="l" t="t" r="r" b="b"/>
            <a:pathLst>
              <a:path w="2596" h="2596" extrusionOk="0">
                <a:moveTo>
                  <a:pt x="0" y="0"/>
                </a:moveTo>
                <a:lnTo>
                  <a:pt x="0" y="2596"/>
                </a:lnTo>
                <a:lnTo>
                  <a:pt x="2596" y="2596"/>
                </a:lnTo>
                <a:lnTo>
                  <a:pt x="2596" y="0"/>
                </a:lnTo>
                <a:close/>
              </a:path>
            </a:pathLst>
          </a:custGeom>
          <a:solidFill>
            <a:srgbClr val="883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4"/>
          <p:cNvGrpSpPr/>
          <p:nvPr/>
        </p:nvGrpSpPr>
        <p:grpSpPr>
          <a:xfrm rot="-2532444">
            <a:off x="105276" y="-11344"/>
            <a:ext cx="544954" cy="529275"/>
            <a:chOff x="493977" y="4202564"/>
            <a:chExt cx="544967" cy="529288"/>
          </a:xfrm>
        </p:grpSpPr>
        <p:sp>
          <p:nvSpPr>
            <p:cNvPr id="187" name="Google Shape;187;p4"/>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4"/>
          <p:cNvGrpSpPr/>
          <p:nvPr/>
        </p:nvGrpSpPr>
        <p:grpSpPr>
          <a:xfrm>
            <a:off x="163630" y="4132368"/>
            <a:ext cx="161127" cy="262714"/>
            <a:chOff x="8814523" y="4301099"/>
            <a:chExt cx="181204" cy="295450"/>
          </a:xfrm>
        </p:grpSpPr>
        <p:sp>
          <p:nvSpPr>
            <p:cNvPr id="220" name="Google Shape;220;p4"/>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2" userDrawn="1">
  <p:cSld name="TITLE_AND_BODY_1">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5" name="Google Shape;245;p5"/>
          <p:cNvSpPr/>
          <p:nvPr/>
        </p:nvSpPr>
        <p:spPr>
          <a:xfrm>
            <a:off x="164813" y="194359"/>
            <a:ext cx="83286" cy="83286"/>
          </a:xfrm>
          <a:custGeom>
            <a:avLst/>
            <a:gdLst/>
            <a:ahLst/>
            <a:cxnLst/>
            <a:rect l="l" t="t" r="r" b="b"/>
            <a:pathLst>
              <a:path w="2596" h="2596" extrusionOk="0">
                <a:moveTo>
                  <a:pt x="0" y="0"/>
                </a:moveTo>
                <a:lnTo>
                  <a:pt x="0" y="2596"/>
                </a:lnTo>
                <a:lnTo>
                  <a:pt x="2596" y="2596"/>
                </a:lnTo>
                <a:lnTo>
                  <a:pt x="2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350442" y="196637"/>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5"/>
          <p:cNvCxnSpPr/>
          <p:nvPr/>
        </p:nvCxnSpPr>
        <p:spPr>
          <a:xfrm>
            <a:off x="-8550" y="1145950"/>
            <a:ext cx="9161100" cy="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8"/>
        <p:cNvGrpSpPr/>
        <p:nvPr/>
      </p:nvGrpSpPr>
      <p:grpSpPr>
        <a:xfrm>
          <a:off x="0" y="0"/>
          <a:ext cx="0" cy="0"/>
          <a:chOff x="0" y="0"/>
          <a:chExt cx="0" cy="0"/>
        </a:xfrm>
      </p:grpSpPr>
      <p:grpSp>
        <p:nvGrpSpPr>
          <p:cNvPr id="249" name="Google Shape;249;p6"/>
          <p:cNvGrpSpPr/>
          <p:nvPr/>
        </p:nvGrpSpPr>
        <p:grpSpPr>
          <a:xfrm>
            <a:off x="7348587" y="988870"/>
            <a:ext cx="1842655" cy="1842623"/>
            <a:chOff x="7132212" y="1057145"/>
            <a:chExt cx="1842655" cy="1842623"/>
          </a:xfrm>
        </p:grpSpPr>
        <p:sp>
          <p:nvSpPr>
            <p:cNvPr id="250" name="Google Shape;250;p6"/>
            <p:cNvSpPr/>
            <p:nvPr/>
          </p:nvSpPr>
          <p:spPr>
            <a:xfrm>
              <a:off x="7132212" y="1057145"/>
              <a:ext cx="1842655" cy="1842623"/>
            </a:xfrm>
            <a:custGeom>
              <a:avLst/>
              <a:gdLst/>
              <a:ahLst/>
              <a:cxnLst/>
              <a:rect l="l" t="t" r="r" b="b"/>
              <a:pathLst>
                <a:path w="57556" h="57555" extrusionOk="0">
                  <a:moveTo>
                    <a:pt x="28778" y="250"/>
                  </a:moveTo>
                  <a:cubicBezTo>
                    <a:pt x="44506" y="250"/>
                    <a:pt x="57318" y="13050"/>
                    <a:pt x="57318" y="28778"/>
                  </a:cubicBezTo>
                  <a:cubicBezTo>
                    <a:pt x="57318" y="44506"/>
                    <a:pt x="44518" y="57305"/>
                    <a:pt x="28778" y="57305"/>
                  </a:cubicBezTo>
                  <a:cubicBezTo>
                    <a:pt x="13050" y="57305"/>
                    <a:pt x="251" y="44506"/>
                    <a:pt x="251" y="28778"/>
                  </a:cubicBezTo>
                  <a:cubicBezTo>
                    <a:pt x="251" y="13050"/>
                    <a:pt x="13050" y="250"/>
                    <a:pt x="28778" y="250"/>
                  </a:cubicBezTo>
                  <a:close/>
                  <a:moveTo>
                    <a:pt x="28778" y="0"/>
                  </a:moveTo>
                  <a:cubicBezTo>
                    <a:pt x="12907" y="0"/>
                    <a:pt x="1" y="12907"/>
                    <a:pt x="1" y="28778"/>
                  </a:cubicBezTo>
                  <a:cubicBezTo>
                    <a:pt x="1" y="44649"/>
                    <a:pt x="12907" y="57555"/>
                    <a:pt x="28778" y="57555"/>
                  </a:cubicBezTo>
                  <a:cubicBezTo>
                    <a:pt x="44649" y="57555"/>
                    <a:pt x="57556" y="44649"/>
                    <a:pt x="57556" y="28778"/>
                  </a:cubicBezTo>
                  <a:cubicBezTo>
                    <a:pt x="57556" y="12907"/>
                    <a:pt x="44649" y="0"/>
                    <a:pt x="287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7186733" y="1111633"/>
              <a:ext cx="1733644" cy="1733644"/>
            </a:xfrm>
            <a:custGeom>
              <a:avLst/>
              <a:gdLst/>
              <a:ahLst/>
              <a:cxnLst/>
              <a:rect l="l" t="t" r="r" b="b"/>
              <a:pathLst>
                <a:path w="54151" h="54151" extrusionOk="0">
                  <a:moveTo>
                    <a:pt x="27075" y="251"/>
                  </a:moveTo>
                  <a:cubicBezTo>
                    <a:pt x="41875" y="251"/>
                    <a:pt x="53900" y="12288"/>
                    <a:pt x="53900" y="27076"/>
                  </a:cubicBezTo>
                  <a:cubicBezTo>
                    <a:pt x="53900" y="41863"/>
                    <a:pt x="41875" y="53900"/>
                    <a:pt x="27075" y="53900"/>
                  </a:cubicBezTo>
                  <a:cubicBezTo>
                    <a:pt x="12288" y="53900"/>
                    <a:pt x="250" y="41875"/>
                    <a:pt x="250" y="27076"/>
                  </a:cubicBezTo>
                  <a:cubicBezTo>
                    <a:pt x="250" y="12276"/>
                    <a:pt x="12288" y="251"/>
                    <a:pt x="27075" y="251"/>
                  </a:cubicBezTo>
                  <a:close/>
                  <a:moveTo>
                    <a:pt x="27075" y="1"/>
                  </a:moveTo>
                  <a:cubicBezTo>
                    <a:pt x="12145" y="1"/>
                    <a:pt x="0" y="12145"/>
                    <a:pt x="0" y="27076"/>
                  </a:cubicBezTo>
                  <a:cubicBezTo>
                    <a:pt x="0" y="42006"/>
                    <a:pt x="12145" y="54150"/>
                    <a:pt x="27075" y="54150"/>
                  </a:cubicBezTo>
                  <a:cubicBezTo>
                    <a:pt x="42006" y="54150"/>
                    <a:pt x="54150" y="42006"/>
                    <a:pt x="54150" y="27076"/>
                  </a:cubicBezTo>
                  <a:cubicBezTo>
                    <a:pt x="54150" y="12145"/>
                    <a:pt x="42006" y="1"/>
                    <a:pt x="2707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7241253" y="1166153"/>
              <a:ext cx="1624601" cy="1624601"/>
            </a:xfrm>
            <a:custGeom>
              <a:avLst/>
              <a:gdLst/>
              <a:ahLst/>
              <a:cxnLst/>
              <a:rect l="l" t="t" r="r" b="b"/>
              <a:pathLst>
                <a:path w="50745" h="50745" extrusionOk="0">
                  <a:moveTo>
                    <a:pt x="25372" y="250"/>
                  </a:moveTo>
                  <a:cubicBezTo>
                    <a:pt x="39231" y="250"/>
                    <a:pt x="50494" y="11526"/>
                    <a:pt x="50494" y="25373"/>
                  </a:cubicBezTo>
                  <a:cubicBezTo>
                    <a:pt x="50494" y="39231"/>
                    <a:pt x="39231" y="50495"/>
                    <a:pt x="25372" y="50495"/>
                  </a:cubicBezTo>
                  <a:cubicBezTo>
                    <a:pt x="11525" y="50495"/>
                    <a:pt x="250" y="39231"/>
                    <a:pt x="250" y="25373"/>
                  </a:cubicBezTo>
                  <a:cubicBezTo>
                    <a:pt x="250" y="11526"/>
                    <a:pt x="11525" y="250"/>
                    <a:pt x="25372" y="250"/>
                  </a:cubicBezTo>
                  <a:close/>
                  <a:moveTo>
                    <a:pt x="25372" y="0"/>
                  </a:moveTo>
                  <a:cubicBezTo>
                    <a:pt x="11382" y="0"/>
                    <a:pt x="0" y="11383"/>
                    <a:pt x="0" y="25373"/>
                  </a:cubicBezTo>
                  <a:cubicBezTo>
                    <a:pt x="0" y="39362"/>
                    <a:pt x="11382" y="50745"/>
                    <a:pt x="25372" y="50745"/>
                  </a:cubicBezTo>
                  <a:cubicBezTo>
                    <a:pt x="39362" y="50745"/>
                    <a:pt x="50744" y="39362"/>
                    <a:pt x="50744" y="25373"/>
                  </a:cubicBezTo>
                  <a:cubicBezTo>
                    <a:pt x="50744" y="11383"/>
                    <a:pt x="39362" y="0"/>
                    <a:pt x="2537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295742" y="1220673"/>
              <a:ext cx="1515590" cy="1515590"/>
            </a:xfrm>
            <a:custGeom>
              <a:avLst/>
              <a:gdLst/>
              <a:ahLst/>
              <a:cxnLst/>
              <a:rect l="l" t="t" r="r" b="b"/>
              <a:pathLst>
                <a:path w="47340" h="47340" extrusionOk="0">
                  <a:moveTo>
                    <a:pt x="23670" y="250"/>
                  </a:moveTo>
                  <a:cubicBezTo>
                    <a:pt x="36589" y="250"/>
                    <a:pt x="47090" y="10751"/>
                    <a:pt x="47090" y="23670"/>
                  </a:cubicBezTo>
                  <a:cubicBezTo>
                    <a:pt x="47090" y="36588"/>
                    <a:pt x="36589" y="47089"/>
                    <a:pt x="23670" y="47089"/>
                  </a:cubicBezTo>
                  <a:cubicBezTo>
                    <a:pt x="10764" y="47089"/>
                    <a:pt x="251" y="36588"/>
                    <a:pt x="251" y="23670"/>
                  </a:cubicBezTo>
                  <a:cubicBezTo>
                    <a:pt x="251" y="10751"/>
                    <a:pt x="10764" y="250"/>
                    <a:pt x="23670" y="250"/>
                  </a:cubicBezTo>
                  <a:close/>
                  <a:moveTo>
                    <a:pt x="23670" y="0"/>
                  </a:moveTo>
                  <a:cubicBezTo>
                    <a:pt x="10621" y="0"/>
                    <a:pt x="1" y="10620"/>
                    <a:pt x="1" y="23670"/>
                  </a:cubicBezTo>
                  <a:cubicBezTo>
                    <a:pt x="1" y="36719"/>
                    <a:pt x="10621" y="47339"/>
                    <a:pt x="23670" y="47339"/>
                  </a:cubicBezTo>
                  <a:cubicBezTo>
                    <a:pt x="36720" y="47339"/>
                    <a:pt x="47340" y="36719"/>
                    <a:pt x="47340" y="23670"/>
                  </a:cubicBezTo>
                  <a:cubicBezTo>
                    <a:pt x="47340" y="10620"/>
                    <a:pt x="36720" y="0"/>
                    <a:pt x="2367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7350646" y="1275546"/>
              <a:ext cx="1406195" cy="1405811"/>
            </a:xfrm>
            <a:custGeom>
              <a:avLst/>
              <a:gdLst/>
              <a:ahLst/>
              <a:cxnLst/>
              <a:rect l="l" t="t" r="r" b="b"/>
              <a:pathLst>
                <a:path w="43923" h="43911" extrusionOk="0">
                  <a:moveTo>
                    <a:pt x="21955" y="239"/>
                  </a:moveTo>
                  <a:cubicBezTo>
                    <a:pt x="33933" y="239"/>
                    <a:pt x="43672" y="9978"/>
                    <a:pt x="43672" y="21956"/>
                  </a:cubicBezTo>
                  <a:cubicBezTo>
                    <a:pt x="43672" y="33933"/>
                    <a:pt x="33933" y="43673"/>
                    <a:pt x="21955" y="43673"/>
                  </a:cubicBezTo>
                  <a:cubicBezTo>
                    <a:pt x="9989" y="43673"/>
                    <a:pt x="238" y="33933"/>
                    <a:pt x="238" y="21956"/>
                  </a:cubicBezTo>
                  <a:cubicBezTo>
                    <a:pt x="238" y="9978"/>
                    <a:pt x="9978" y="239"/>
                    <a:pt x="21955" y="239"/>
                  </a:cubicBezTo>
                  <a:close/>
                  <a:moveTo>
                    <a:pt x="21955" y="1"/>
                  </a:moveTo>
                  <a:cubicBezTo>
                    <a:pt x="9847" y="1"/>
                    <a:pt x="0" y="9847"/>
                    <a:pt x="0" y="21956"/>
                  </a:cubicBezTo>
                  <a:cubicBezTo>
                    <a:pt x="0" y="34064"/>
                    <a:pt x="9847" y="43911"/>
                    <a:pt x="21955" y="43911"/>
                  </a:cubicBezTo>
                  <a:cubicBezTo>
                    <a:pt x="34064" y="43911"/>
                    <a:pt x="43922" y="34064"/>
                    <a:pt x="43922" y="21956"/>
                  </a:cubicBezTo>
                  <a:cubicBezTo>
                    <a:pt x="43922" y="9847"/>
                    <a:pt x="34064" y="1"/>
                    <a:pt x="2195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405135" y="1330066"/>
              <a:ext cx="1296800" cy="1296800"/>
            </a:xfrm>
            <a:custGeom>
              <a:avLst/>
              <a:gdLst/>
              <a:ahLst/>
              <a:cxnLst/>
              <a:rect l="l" t="t" r="r" b="b"/>
              <a:pathLst>
                <a:path w="40506" h="40506" extrusionOk="0">
                  <a:moveTo>
                    <a:pt x="20253" y="238"/>
                  </a:moveTo>
                  <a:cubicBezTo>
                    <a:pt x="31290" y="238"/>
                    <a:pt x="40268" y="9216"/>
                    <a:pt x="40268" y="20253"/>
                  </a:cubicBezTo>
                  <a:cubicBezTo>
                    <a:pt x="40268" y="31290"/>
                    <a:pt x="31290" y="40267"/>
                    <a:pt x="20253" y="40267"/>
                  </a:cubicBezTo>
                  <a:cubicBezTo>
                    <a:pt x="9216" y="40267"/>
                    <a:pt x="251" y="31290"/>
                    <a:pt x="251" y="20253"/>
                  </a:cubicBezTo>
                  <a:cubicBezTo>
                    <a:pt x="251" y="9216"/>
                    <a:pt x="9216" y="238"/>
                    <a:pt x="20253" y="238"/>
                  </a:cubicBezTo>
                  <a:close/>
                  <a:moveTo>
                    <a:pt x="20253" y="0"/>
                  </a:moveTo>
                  <a:cubicBezTo>
                    <a:pt x="9085" y="0"/>
                    <a:pt x="1" y="9085"/>
                    <a:pt x="1" y="20253"/>
                  </a:cubicBezTo>
                  <a:cubicBezTo>
                    <a:pt x="1" y="31421"/>
                    <a:pt x="9085" y="40505"/>
                    <a:pt x="20253" y="40505"/>
                  </a:cubicBezTo>
                  <a:cubicBezTo>
                    <a:pt x="31421" y="40505"/>
                    <a:pt x="40506" y="31421"/>
                    <a:pt x="40506" y="20253"/>
                  </a:cubicBezTo>
                  <a:cubicBezTo>
                    <a:pt x="40506" y="9085"/>
                    <a:pt x="31421" y="0"/>
                    <a:pt x="2025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2754" y="1384522"/>
              <a:ext cx="1234690" cy="1187821"/>
            </a:xfrm>
            <a:custGeom>
              <a:avLst/>
              <a:gdLst/>
              <a:ahLst/>
              <a:cxnLst/>
              <a:rect l="l" t="t" r="r" b="b"/>
              <a:pathLst>
                <a:path w="38566" h="37102" extrusionOk="0">
                  <a:moveTo>
                    <a:pt x="20015" y="252"/>
                  </a:moveTo>
                  <a:cubicBezTo>
                    <a:pt x="30124" y="264"/>
                    <a:pt x="38315" y="8443"/>
                    <a:pt x="38327" y="18552"/>
                  </a:cubicBezTo>
                  <a:cubicBezTo>
                    <a:pt x="38327" y="25957"/>
                    <a:pt x="33862" y="32625"/>
                    <a:pt x="27016" y="35458"/>
                  </a:cubicBezTo>
                  <a:cubicBezTo>
                    <a:pt x="24751" y="36398"/>
                    <a:pt x="22372" y="36854"/>
                    <a:pt x="20013" y="36854"/>
                  </a:cubicBezTo>
                  <a:cubicBezTo>
                    <a:pt x="15254" y="36854"/>
                    <a:pt x="10576" y="34996"/>
                    <a:pt x="7073" y="31494"/>
                  </a:cubicBezTo>
                  <a:cubicBezTo>
                    <a:pt x="1834" y="26255"/>
                    <a:pt x="275" y="18385"/>
                    <a:pt x="3108" y="11551"/>
                  </a:cubicBezTo>
                  <a:cubicBezTo>
                    <a:pt x="5942" y="4705"/>
                    <a:pt x="12610" y="252"/>
                    <a:pt x="20015" y="252"/>
                  </a:cubicBezTo>
                  <a:close/>
                  <a:moveTo>
                    <a:pt x="20014" y="1"/>
                  </a:moveTo>
                  <a:cubicBezTo>
                    <a:pt x="15189" y="1"/>
                    <a:pt x="10446" y="1888"/>
                    <a:pt x="6895" y="5431"/>
                  </a:cubicBezTo>
                  <a:cubicBezTo>
                    <a:pt x="1596" y="10741"/>
                    <a:pt x="1" y="18718"/>
                    <a:pt x="2882" y="25648"/>
                  </a:cubicBezTo>
                  <a:cubicBezTo>
                    <a:pt x="5752" y="32577"/>
                    <a:pt x="12514" y="37102"/>
                    <a:pt x="20015" y="37102"/>
                  </a:cubicBezTo>
                  <a:cubicBezTo>
                    <a:pt x="30255" y="37090"/>
                    <a:pt x="38553" y="28791"/>
                    <a:pt x="38565" y="18552"/>
                  </a:cubicBezTo>
                  <a:cubicBezTo>
                    <a:pt x="38565" y="11051"/>
                    <a:pt x="34053" y="4288"/>
                    <a:pt x="27111" y="1419"/>
                  </a:cubicBezTo>
                  <a:cubicBezTo>
                    <a:pt x="24816" y="464"/>
                    <a:pt x="22405" y="1"/>
                    <a:pt x="2001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71853" y="1439170"/>
              <a:ext cx="1121069" cy="1078649"/>
            </a:xfrm>
            <a:custGeom>
              <a:avLst/>
              <a:gdLst/>
              <a:ahLst/>
              <a:cxnLst/>
              <a:rect l="l" t="t" r="r" b="b"/>
              <a:pathLst>
                <a:path w="35017" h="33692" extrusionOk="0">
                  <a:moveTo>
                    <a:pt x="18169" y="247"/>
                  </a:moveTo>
                  <a:cubicBezTo>
                    <a:pt x="27337" y="259"/>
                    <a:pt x="34755" y="7677"/>
                    <a:pt x="34767" y="16845"/>
                  </a:cubicBezTo>
                  <a:cubicBezTo>
                    <a:pt x="34767" y="23560"/>
                    <a:pt x="30718" y="29608"/>
                    <a:pt x="24527" y="32180"/>
                  </a:cubicBezTo>
                  <a:cubicBezTo>
                    <a:pt x="22471" y="33032"/>
                    <a:pt x="20312" y="33446"/>
                    <a:pt x="18171" y="33446"/>
                  </a:cubicBezTo>
                  <a:cubicBezTo>
                    <a:pt x="13852" y="33446"/>
                    <a:pt x="9606" y="31760"/>
                    <a:pt x="6430" y="28584"/>
                  </a:cubicBezTo>
                  <a:cubicBezTo>
                    <a:pt x="1679" y="23834"/>
                    <a:pt x="262" y="16690"/>
                    <a:pt x="2834" y="10487"/>
                  </a:cubicBezTo>
                  <a:cubicBezTo>
                    <a:pt x="5406" y="4284"/>
                    <a:pt x="11454" y="247"/>
                    <a:pt x="18169" y="247"/>
                  </a:cubicBezTo>
                  <a:close/>
                  <a:moveTo>
                    <a:pt x="18173" y="0"/>
                  </a:moveTo>
                  <a:cubicBezTo>
                    <a:pt x="13790" y="0"/>
                    <a:pt x="9481" y="1713"/>
                    <a:pt x="6263" y="4938"/>
                  </a:cubicBezTo>
                  <a:cubicBezTo>
                    <a:pt x="1441" y="9749"/>
                    <a:pt x="0" y="16999"/>
                    <a:pt x="2608" y="23298"/>
                  </a:cubicBezTo>
                  <a:cubicBezTo>
                    <a:pt x="5215" y="29584"/>
                    <a:pt x="11359" y="33692"/>
                    <a:pt x="18169" y="33692"/>
                  </a:cubicBezTo>
                  <a:cubicBezTo>
                    <a:pt x="27468" y="33680"/>
                    <a:pt x="35005" y="26143"/>
                    <a:pt x="35017" y="16845"/>
                  </a:cubicBezTo>
                  <a:cubicBezTo>
                    <a:pt x="35017" y="10034"/>
                    <a:pt x="30909" y="3891"/>
                    <a:pt x="24611" y="1283"/>
                  </a:cubicBezTo>
                  <a:cubicBezTo>
                    <a:pt x="22529" y="420"/>
                    <a:pt x="20342" y="0"/>
                    <a:pt x="1817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7530535" y="1493626"/>
              <a:ext cx="1007864" cy="969702"/>
            </a:xfrm>
            <a:custGeom>
              <a:avLst/>
              <a:gdLst/>
              <a:ahLst/>
              <a:cxnLst/>
              <a:rect l="l" t="t" r="r" b="b"/>
              <a:pathLst>
                <a:path w="31481" h="30289" extrusionOk="0">
                  <a:moveTo>
                    <a:pt x="16336" y="249"/>
                  </a:moveTo>
                  <a:cubicBezTo>
                    <a:pt x="24563" y="261"/>
                    <a:pt x="31219" y="6916"/>
                    <a:pt x="31231" y="15144"/>
                  </a:cubicBezTo>
                  <a:cubicBezTo>
                    <a:pt x="31231" y="21168"/>
                    <a:pt x="27600" y="26597"/>
                    <a:pt x="22039" y="28907"/>
                  </a:cubicBezTo>
                  <a:cubicBezTo>
                    <a:pt x="20196" y="29667"/>
                    <a:pt x="18262" y="30037"/>
                    <a:pt x="16344" y="30037"/>
                  </a:cubicBezTo>
                  <a:cubicBezTo>
                    <a:pt x="12465" y="30037"/>
                    <a:pt x="8656" y="28525"/>
                    <a:pt x="5811" y="25681"/>
                  </a:cubicBezTo>
                  <a:cubicBezTo>
                    <a:pt x="1549" y="21418"/>
                    <a:pt x="275" y="15013"/>
                    <a:pt x="2573" y="9441"/>
                  </a:cubicBezTo>
                  <a:cubicBezTo>
                    <a:pt x="4882" y="3880"/>
                    <a:pt x="10312" y="249"/>
                    <a:pt x="16336" y="249"/>
                  </a:cubicBezTo>
                  <a:close/>
                  <a:moveTo>
                    <a:pt x="16347" y="0"/>
                  </a:moveTo>
                  <a:cubicBezTo>
                    <a:pt x="12406" y="0"/>
                    <a:pt x="8532" y="1541"/>
                    <a:pt x="5633" y="4440"/>
                  </a:cubicBezTo>
                  <a:cubicBezTo>
                    <a:pt x="1299" y="8774"/>
                    <a:pt x="1" y="15275"/>
                    <a:pt x="2346" y="20942"/>
                  </a:cubicBezTo>
                  <a:cubicBezTo>
                    <a:pt x="4692" y="26597"/>
                    <a:pt x="10216" y="30288"/>
                    <a:pt x="16336" y="30288"/>
                  </a:cubicBezTo>
                  <a:cubicBezTo>
                    <a:pt x="24694" y="30276"/>
                    <a:pt x="31469" y="23502"/>
                    <a:pt x="31481" y="15144"/>
                  </a:cubicBezTo>
                  <a:cubicBezTo>
                    <a:pt x="31481" y="9024"/>
                    <a:pt x="27790" y="3499"/>
                    <a:pt x="22135" y="1154"/>
                  </a:cubicBezTo>
                  <a:cubicBezTo>
                    <a:pt x="20262" y="377"/>
                    <a:pt x="18296" y="0"/>
                    <a:pt x="1634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7589634" y="1548243"/>
              <a:ext cx="894275" cy="860563"/>
            </a:xfrm>
            <a:custGeom>
              <a:avLst/>
              <a:gdLst/>
              <a:ahLst/>
              <a:cxnLst/>
              <a:rect l="l" t="t" r="r" b="b"/>
              <a:pathLst>
                <a:path w="27933" h="26880" extrusionOk="0">
                  <a:moveTo>
                    <a:pt x="14490" y="246"/>
                  </a:moveTo>
                  <a:cubicBezTo>
                    <a:pt x="21777" y="257"/>
                    <a:pt x="27670" y="6151"/>
                    <a:pt x="27682" y="13438"/>
                  </a:cubicBezTo>
                  <a:cubicBezTo>
                    <a:pt x="27682" y="18772"/>
                    <a:pt x="24468" y="23582"/>
                    <a:pt x="19539" y="25630"/>
                  </a:cubicBezTo>
                  <a:cubicBezTo>
                    <a:pt x="17910" y="26302"/>
                    <a:pt x="16200" y="26629"/>
                    <a:pt x="14505" y="26629"/>
                  </a:cubicBezTo>
                  <a:cubicBezTo>
                    <a:pt x="11070" y="26629"/>
                    <a:pt x="7695" y="25287"/>
                    <a:pt x="5168" y="22760"/>
                  </a:cubicBezTo>
                  <a:cubicBezTo>
                    <a:pt x="1393" y="18986"/>
                    <a:pt x="262" y="13319"/>
                    <a:pt x="2310" y="8389"/>
                  </a:cubicBezTo>
                  <a:cubicBezTo>
                    <a:pt x="4346" y="3460"/>
                    <a:pt x="9156" y="246"/>
                    <a:pt x="14490" y="246"/>
                  </a:cubicBezTo>
                  <a:close/>
                  <a:moveTo>
                    <a:pt x="14496" y="0"/>
                  </a:moveTo>
                  <a:cubicBezTo>
                    <a:pt x="10998" y="0"/>
                    <a:pt x="7562" y="1363"/>
                    <a:pt x="4989" y="3936"/>
                  </a:cubicBezTo>
                  <a:cubicBezTo>
                    <a:pt x="1143" y="7782"/>
                    <a:pt x="0" y="13557"/>
                    <a:pt x="2072" y="18581"/>
                  </a:cubicBezTo>
                  <a:cubicBezTo>
                    <a:pt x="4156" y="23606"/>
                    <a:pt x="9061" y="26880"/>
                    <a:pt x="14490" y="26880"/>
                  </a:cubicBezTo>
                  <a:cubicBezTo>
                    <a:pt x="21908" y="26868"/>
                    <a:pt x="27921" y="20855"/>
                    <a:pt x="27932" y="13438"/>
                  </a:cubicBezTo>
                  <a:cubicBezTo>
                    <a:pt x="27932" y="8008"/>
                    <a:pt x="24658" y="3103"/>
                    <a:pt x="19634" y="1019"/>
                  </a:cubicBezTo>
                  <a:cubicBezTo>
                    <a:pt x="17971" y="334"/>
                    <a:pt x="16226" y="0"/>
                    <a:pt x="14496"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7648317" y="1602795"/>
              <a:ext cx="780686" cy="751136"/>
            </a:xfrm>
            <a:custGeom>
              <a:avLst/>
              <a:gdLst/>
              <a:ahLst/>
              <a:cxnLst/>
              <a:rect l="l" t="t" r="r" b="b"/>
              <a:pathLst>
                <a:path w="24385" h="23462" extrusionOk="0">
                  <a:moveTo>
                    <a:pt x="12657" y="244"/>
                  </a:moveTo>
                  <a:cubicBezTo>
                    <a:pt x="19003" y="256"/>
                    <a:pt x="24135" y="5400"/>
                    <a:pt x="24147" y="11734"/>
                  </a:cubicBezTo>
                  <a:cubicBezTo>
                    <a:pt x="24147" y="16377"/>
                    <a:pt x="21349" y="20568"/>
                    <a:pt x="17051" y="22342"/>
                  </a:cubicBezTo>
                  <a:cubicBezTo>
                    <a:pt x="15631" y="22934"/>
                    <a:pt x="14139" y="23221"/>
                    <a:pt x="12659" y="23221"/>
                  </a:cubicBezTo>
                  <a:cubicBezTo>
                    <a:pt x="9672" y="23221"/>
                    <a:pt x="6735" y="22051"/>
                    <a:pt x="4537" y="19854"/>
                  </a:cubicBezTo>
                  <a:cubicBezTo>
                    <a:pt x="1251" y="16568"/>
                    <a:pt x="275" y="11626"/>
                    <a:pt x="2049" y="7340"/>
                  </a:cubicBezTo>
                  <a:cubicBezTo>
                    <a:pt x="3823" y="3042"/>
                    <a:pt x="8014" y="244"/>
                    <a:pt x="12657" y="244"/>
                  </a:cubicBezTo>
                  <a:close/>
                  <a:moveTo>
                    <a:pt x="12650" y="1"/>
                  </a:moveTo>
                  <a:cubicBezTo>
                    <a:pt x="9600" y="1"/>
                    <a:pt x="6602" y="1192"/>
                    <a:pt x="4359" y="3435"/>
                  </a:cubicBezTo>
                  <a:cubicBezTo>
                    <a:pt x="1013" y="6793"/>
                    <a:pt x="1" y="11841"/>
                    <a:pt x="1823" y="16222"/>
                  </a:cubicBezTo>
                  <a:cubicBezTo>
                    <a:pt x="3632" y="20604"/>
                    <a:pt x="7919" y="23461"/>
                    <a:pt x="12657" y="23461"/>
                  </a:cubicBezTo>
                  <a:cubicBezTo>
                    <a:pt x="19134" y="23461"/>
                    <a:pt x="24385" y="18211"/>
                    <a:pt x="24385" y="11734"/>
                  </a:cubicBezTo>
                  <a:cubicBezTo>
                    <a:pt x="24385" y="6983"/>
                    <a:pt x="21527" y="2709"/>
                    <a:pt x="17146" y="899"/>
                  </a:cubicBezTo>
                  <a:cubicBezTo>
                    <a:pt x="15692" y="294"/>
                    <a:pt x="14165" y="1"/>
                    <a:pt x="1265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707415" y="1657507"/>
              <a:ext cx="667097" cy="641901"/>
            </a:xfrm>
            <a:custGeom>
              <a:avLst/>
              <a:gdLst/>
              <a:ahLst/>
              <a:cxnLst/>
              <a:rect l="l" t="t" r="r" b="b"/>
              <a:pathLst>
                <a:path w="20837" h="20050" extrusionOk="0">
                  <a:moveTo>
                    <a:pt x="10782" y="250"/>
                  </a:moveTo>
                  <a:cubicBezTo>
                    <a:pt x="10792" y="250"/>
                    <a:pt x="10801" y="250"/>
                    <a:pt x="10811" y="250"/>
                  </a:cubicBezTo>
                  <a:cubicBezTo>
                    <a:pt x="16217" y="250"/>
                    <a:pt x="20586" y="4631"/>
                    <a:pt x="20598" y="10025"/>
                  </a:cubicBezTo>
                  <a:cubicBezTo>
                    <a:pt x="20598" y="13977"/>
                    <a:pt x="18205" y="17549"/>
                    <a:pt x="14550" y="19061"/>
                  </a:cubicBezTo>
                  <a:cubicBezTo>
                    <a:pt x="13339" y="19562"/>
                    <a:pt x="12068" y="19806"/>
                    <a:pt x="10808" y="19806"/>
                  </a:cubicBezTo>
                  <a:cubicBezTo>
                    <a:pt x="8264" y="19806"/>
                    <a:pt x="5765" y="18813"/>
                    <a:pt x="3894" y="16942"/>
                  </a:cubicBezTo>
                  <a:cubicBezTo>
                    <a:pt x="1096" y="14144"/>
                    <a:pt x="262" y="9941"/>
                    <a:pt x="1774" y="6286"/>
                  </a:cubicBezTo>
                  <a:cubicBezTo>
                    <a:pt x="3283" y="2640"/>
                    <a:pt x="6841" y="250"/>
                    <a:pt x="10782" y="250"/>
                  </a:cubicBezTo>
                  <a:close/>
                  <a:moveTo>
                    <a:pt x="10819" y="1"/>
                  </a:moveTo>
                  <a:cubicBezTo>
                    <a:pt x="8208" y="1"/>
                    <a:pt x="5640" y="1020"/>
                    <a:pt x="3727" y="2940"/>
                  </a:cubicBezTo>
                  <a:cubicBezTo>
                    <a:pt x="858" y="5798"/>
                    <a:pt x="0" y="10120"/>
                    <a:pt x="1548" y="13858"/>
                  </a:cubicBezTo>
                  <a:cubicBezTo>
                    <a:pt x="3096" y="17609"/>
                    <a:pt x="6751" y="20050"/>
                    <a:pt x="10811" y="20050"/>
                  </a:cubicBezTo>
                  <a:cubicBezTo>
                    <a:pt x="16348" y="20050"/>
                    <a:pt x="20836" y="15561"/>
                    <a:pt x="20836" y="10025"/>
                  </a:cubicBezTo>
                  <a:cubicBezTo>
                    <a:pt x="20836" y="5965"/>
                    <a:pt x="18396" y="2309"/>
                    <a:pt x="14645" y="762"/>
                  </a:cubicBezTo>
                  <a:cubicBezTo>
                    <a:pt x="13409" y="250"/>
                    <a:pt x="12108" y="1"/>
                    <a:pt x="1081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766098" y="1711963"/>
              <a:ext cx="553892" cy="532954"/>
            </a:xfrm>
            <a:custGeom>
              <a:avLst/>
              <a:gdLst/>
              <a:ahLst/>
              <a:cxnLst/>
              <a:rect l="l" t="t" r="r" b="b"/>
              <a:pathLst>
                <a:path w="17301" h="16647" extrusionOk="0">
                  <a:moveTo>
                    <a:pt x="8978" y="251"/>
                  </a:moveTo>
                  <a:cubicBezTo>
                    <a:pt x="13443" y="251"/>
                    <a:pt x="17051" y="3871"/>
                    <a:pt x="17051" y="8324"/>
                  </a:cubicBezTo>
                  <a:cubicBezTo>
                    <a:pt x="17051" y="11586"/>
                    <a:pt x="15086" y="14539"/>
                    <a:pt x="12074" y="15789"/>
                  </a:cubicBezTo>
                  <a:cubicBezTo>
                    <a:pt x="11072" y="16203"/>
                    <a:pt x="10021" y="16404"/>
                    <a:pt x="8979" y="16404"/>
                  </a:cubicBezTo>
                  <a:cubicBezTo>
                    <a:pt x="6875" y="16404"/>
                    <a:pt x="4808" y="15583"/>
                    <a:pt x="3263" y="14039"/>
                  </a:cubicBezTo>
                  <a:cubicBezTo>
                    <a:pt x="953" y="11729"/>
                    <a:pt x="263" y="8252"/>
                    <a:pt x="1513" y="5228"/>
                  </a:cubicBezTo>
                  <a:cubicBezTo>
                    <a:pt x="2763" y="2216"/>
                    <a:pt x="5716" y="251"/>
                    <a:pt x="8978" y="251"/>
                  </a:cubicBezTo>
                  <a:close/>
                  <a:moveTo>
                    <a:pt x="8987" y="1"/>
                  </a:moveTo>
                  <a:cubicBezTo>
                    <a:pt x="6819" y="1"/>
                    <a:pt x="4691" y="848"/>
                    <a:pt x="3097" y="2442"/>
                  </a:cubicBezTo>
                  <a:cubicBezTo>
                    <a:pt x="715" y="4823"/>
                    <a:pt x="1" y="8395"/>
                    <a:pt x="1287" y="11514"/>
                  </a:cubicBezTo>
                  <a:cubicBezTo>
                    <a:pt x="2573" y="14622"/>
                    <a:pt x="5609" y="16646"/>
                    <a:pt x="8978" y="16646"/>
                  </a:cubicBezTo>
                  <a:cubicBezTo>
                    <a:pt x="13574" y="16646"/>
                    <a:pt x="17301" y="12919"/>
                    <a:pt x="17301" y="8324"/>
                  </a:cubicBezTo>
                  <a:cubicBezTo>
                    <a:pt x="17301" y="4954"/>
                    <a:pt x="15277" y="1918"/>
                    <a:pt x="12169" y="632"/>
                  </a:cubicBezTo>
                  <a:cubicBezTo>
                    <a:pt x="11138" y="207"/>
                    <a:pt x="10058" y="1"/>
                    <a:pt x="898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7825196" y="1766707"/>
              <a:ext cx="440302" cy="423687"/>
            </a:xfrm>
            <a:custGeom>
              <a:avLst/>
              <a:gdLst/>
              <a:ahLst/>
              <a:cxnLst/>
              <a:rect l="l" t="t" r="r" b="b"/>
              <a:pathLst>
                <a:path w="13753" h="13234" extrusionOk="0">
                  <a:moveTo>
                    <a:pt x="7132" y="244"/>
                  </a:moveTo>
                  <a:cubicBezTo>
                    <a:pt x="10657" y="244"/>
                    <a:pt x="13502" y="3101"/>
                    <a:pt x="13502" y="6614"/>
                  </a:cubicBezTo>
                  <a:cubicBezTo>
                    <a:pt x="13502" y="9185"/>
                    <a:pt x="11954" y="11519"/>
                    <a:pt x="9573" y="12495"/>
                  </a:cubicBezTo>
                  <a:cubicBezTo>
                    <a:pt x="8785" y="12822"/>
                    <a:pt x="7957" y="12981"/>
                    <a:pt x="7137" y="12981"/>
                  </a:cubicBezTo>
                  <a:cubicBezTo>
                    <a:pt x="5479" y="12981"/>
                    <a:pt x="3850" y="12333"/>
                    <a:pt x="2632" y="11114"/>
                  </a:cubicBezTo>
                  <a:cubicBezTo>
                    <a:pt x="810" y="9293"/>
                    <a:pt x="262" y="6554"/>
                    <a:pt x="1251" y="4173"/>
                  </a:cubicBezTo>
                  <a:cubicBezTo>
                    <a:pt x="2239" y="1792"/>
                    <a:pt x="4561" y="244"/>
                    <a:pt x="7132" y="244"/>
                  </a:cubicBezTo>
                  <a:close/>
                  <a:moveTo>
                    <a:pt x="7128" y="0"/>
                  </a:moveTo>
                  <a:cubicBezTo>
                    <a:pt x="5407" y="0"/>
                    <a:pt x="3718" y="670"/>
                    <a:pt x="2453" y="1934"/>
                  </a:cubicBezTo>
                  <a:cubicBezTo>
                    <a:pt x="560" y="3828"/>
                    <a:pt x="0" y="6673"/>
                    <a:pt x="1024" y="9150"/>
                  </a:cubicBezTo>
                  <a:cubicBezTo>
                    <a:pt x="2048" y="11614"/>
                    <a:pt x="4453" y="13233"/>
                    <a:pt x="7132" y="13233"/>
                  </a:cubicBezTo>
                  <a:cubicBezTo>
                    <a:pt x="10787" y="13222"/>
                    <a:pt x="13752" y="10269"/>
                    <a:pt x="13752" y="6614"/>
                  </a:cubicBezTo>
                  <a:cubicBezTo>
                    <a:pt x="13752" y="3935"/>
                    <a:pt x="12133" y="1530"/>
                    <a:pt x="9668" y="506"/>
                  </a:cubicBezTo>
                  <a:cubicBezTo>
                    <a:pt x="8846" y="166"/>
                    <a:pt x="7983" y="0"/>
                    <a:pt x="712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7644123" y="1598793"/>
              <a:ext cx="789074" cy="759236"/>
            </a:xfrm>
            <a:custGeom>
              <a:avLst/>
              <a:gdLst/>
              <a:ahLst/>
              <a:cxnLst/>
              <a:rect l="l" t="t" r="r" b="b"/>
              <a:pathLst>
                <a:path w="24647" h="23715" extrusionOk="0">
                  <a:moveTo>
                    <a:pt x="12788" y="0"/>
                  </a:moveTo>
                  <a:cubicBezTo>
                    <a:pt x="7990" y="0"/>
                    <a:pt x="3668" y="2893"/>
                    <a:pt x="1835" y="7322"/>
                  </a:cubicBezTo>
                  <a:cubicBezTo>
                    <a:pt x="1" y="11751"/>
                    <a:pt x="1013" y="16847"/>
                    <a:pt x="4406" y="20241"/>
                  </a:cubicBezTo>
                  <a:cubicBezTo>
                    <a:pt x="6676" y="22510"/>
                    <a:pt x="9707" y="23715"/>
                    <a:pt x="12792" y="23715"/>
                  </a:cubicBezTo>
                  <a:cubicBezTo>
                    <a:pt x="14318" y="23715"/>
                    <a:pt x="15858" y="23419"/>
                    <a:pt x="17325" y="22812"/>
                  </a:cubicBezTo>
                  <a:cubicBezTo>
                    <a:pt x="21754" y="20979"/>
                    <a:pt x="24647" y="16657"/>
                    <a:pt x="24647" y="11859"/>
                  </a:cubicBezTo>
                  <a:cubicBezTo>
                    <a:pt x="24647" y="5310"/>
                    <a:pt x="19337" y="0"/>
                    <a:pt x="1278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6"/>
          <p:cNvSpPr/>
          <p:nvPr/>
        </p:nvSpPr>
        <p:spPr>
          <a:xfrm>
            <a:off x="5424674" y="1863700"/>
            <a:ext cx="2877545" cy="2877580"/>
          </a:xfrm>
          <a:custGeom>
            <a:avLst/>
            <a:gdLst/>
            <a:ahLst/>
            <a:cxnLst/>
            <a:rect l="l" t="t" r="r" b="b"/>
            <a:pathLst>
              <a:path w="83094" h="83095" extrusionOk="0">
                <a:moveTo>
                  <a:pt x="0" y="1"/>
                </a:moveTo>
                <a:lnTo>
                  <a:pt x="0" y="83094"/>
                </a:lnTo>
                <a:lnTo>
                  <a:pt x="83094" y="83094"/>
                </a:lnTo>
                <a:lnTo>
                  <a:pt x="830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userDrawn="1"/>
        </p:nvSpPr>
        <p:spPr>
          <a:xfrm>
            <a:off x="130" y="4257229"/>
            <a:ext cx="9143740" cy="886271"/>
          </a:xfrm>
          <a:custGeom>
            <a:avLst/>
            <a:gdLst/>
            <a:ahLst/>
            <a:cxnLst/>
            <a:rect l="l" t="t" r="r" b="b"/>
            <a:pathLst>
              <a:path w="285608" h="27683" extrusionOk="0">
                <a:moveTo>
                  <a:pt x="0" y="0"/>
                </a:moveTo>
                <a:lnTo>
                  <a:pt x="0" y="27682"/>
                </a:lnTo>
                <a:lnTo>
                  <a:pt x="285607" y="27682"/>
                </a:lnTo>
                <a:lnTo>
                  <a:pt x="285607" y="0"/>
                </a:lnTo>
                <a:close/>
              </a:path>
            </a:pathLst>
          </a:custGeom>
          <a:solidFill>
            <a:srgbClr val="F89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7" name="Google Shape;267;p6"/>
          <p:cNvGrpSpPr/>
          <p:nvPr/>
        </p:nvGrpSpPr>
        <p:grpSpPr>
          <a:xfrm>
            <a:off x="4866038" y="4381820"/>
            <a:ext cx="506597" cy="253361"/>
            <a:chOff x="5220663" y="4381820"/>
            <a:chExt cx="506597" cy="253361"/>
          </a:xfrm>
        </p:grpSpPr>
        <p:sp>
          <p:nvSpPr>
            <p:cNvPr id="268" name="Google Shape;268;p6"/>
            <p:cNvSpPr/>
            <p:nvPr/>
          </p:nvSpPr>
          <p:spPr>
            <a:xfrm>
              <a:off x="5689098" y="4491980"/>
              <a:ext cx="38162" cy="33071"/>
            </a:xfrm>
            <a:custGeom>
              <a:avLst/>
              <a:gdLst/>
              <a:ahLst/>
              <a:cxnLst/>
              <a:rect l="l" t="t" r="r" b="b"/>
              <a:pathLst>
                <a:path w="1192" h="1033" extrusionOk="0">
                  <a:moveTo>
                    <a:pt x="514" y="1"/>
                  </a:moveTo>
                  <a:cubicBezTo>
                    <a:pt x="252" y="1"/>
                    <a:pt x="1" y="206"/>
                    <a:pt x="1" y="520"/>
                  </a:cubicBezTo>
                  <a:cubicBezTo>
                    <a:pt x="1" y="794"/>
                    <a:pt x="227" y="1032"/>
                    <a:pt x="513" y="1032"/>
                  </a:cubicBezTo>
                  <a:cubicBezTo>
                    <a:pt x="965" y="1032"/>
                    <a:pt x="1191" y="473"/>
                    <a:pt x="870" y="151"/>
                  </a:cubicBezTo>
                  <a:cubicBezTo>
                    <a:pt x="766" y="47"/>
                    <a:pt x="639" y="1"/>
                    <a:pt x="51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5572085" y="4492077"/>
              <a:ext cx="38162" cy="32975"/>
            </a:xfrm>
            <a:custGeom>
              <a:avLst/>
              <a:gdLst/>
              <a:ahLst/>
              <a:cxnLst/>
              <a:rect l="l" t="t" r="r" b="b"/>
              <a:pathLst>
                <a:path w="1192" h="1030" extrusionOk="0">
                  <a:moveTo>
                    <a:pt x="519" y="0"/>
                  </a:moveTo>
                  <a:cubicBezTo>
                    <a:pt x="255" y="0"/>
                    <a:pt x="1" y="209"/>
                    <a:pt x="1" y="517"/>
                  </a:cubicBezTo>
                  <a:cubicBezTo>
                    <a:pt x="1" y="791"/>
                    <a:pt x="227" y="1029"/>
                    <a:pt x="513" y="1029"/>
                  </a:cubicBezTo>
                  <a:cubicBezTo>
                    <a:pt x="965" y="1029"/>
                    <a:pt x="1191" y="470"/>
                    <a:pt x="870" y="148"/>
                  </a:cubicBezTo>
                  <a:cubicBezTo>
                    <a:pt x="767" y="46"/>
                    <a:pt x="642" y="0"/>
                    <a:pt x="51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5454688" y="4492077"/>
              <a:ext cx="38514" cy="32975"/>
            </a:xfrm>
            <a:custGeom>
              <a:avLst/>
              <a:gdLst/>
              <a:ahLst/>
              <a:cxnLst/>
              <a:rect l="l" t="t" r="r" b="b"/>
              <a:pathLst>
                <a:path w="1203" h="1030" extrusionOk="0">
                  <a:moveTo>
                    <a:pt x="528" y="0"/>
                  </a:moveTo>
                  <a:cubicBezTo>
                    <a:pt x="260" y="0"/>
                    <a:pt x="0" y="209"/>
                    <a:pt x="0" y="517"/>
                  </a:cubicBezTo>
                  <a:cubicBezTo>
                    <a:pt x="0" y="791"/>
                    <a:pt x="239" y="1029"/>
                    <a:pt x="512" y="1029"/>
                  </a:cubicBezTo>
                  <a:cubicBezTo>
                    <a:pt x="965" y="1029"/>
                    <a:pt x="1203" y="470"/>
                    <a:pt x="882" y="148"/>
                  </a:cubicBezTo>
                  <a:cubicBezTo>
                    <a:pt x="779" y="46"/>
                    <a:pt x="653" y="0"/>
                    <a:pt x="52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5337675" y="4492077"/>
              <a:ext cx="38130" cy="32975"/>
            </a:xfrm>
            <a:custGeom>
              <a:avLst/>
              <a:gdLst/>
              <a:ahLst/>
              <a:cxnLst/>
              <a:rect l="l" t="t" r="r" b="b"/>
              <a:pathLst>
                <a:path w="1191" h="1030" extrusionOk="0">
                  <a:moveTo>
                    <a:pt x="518" y="0"/>
                  </a:moveTo>
                  <a:cubicBezTo>
                    <a:pt x="255" y="0"/>
                    <a:pt x="0" y="209"/>
                    <a:pt x="0" y="517"/>
                  </a:cubicBezTo>
                  <a:cubicBezTo>
                    <a:pt x="0" y="791"/>
                    <a:pt x="226" y="1029"/>
                    <a:pt x="512" y="1029"/>
                  </a:cubicBezTo>
                  <a:cubicBezTo>
                    <a:pt x="965" y="1029"/>
                    <a:pt x="1191" y="470"/>
                    <a:pt x="869" y="148"/>
                  </a:cubicBezTo>
                  <a:cubicBezTo>
                    <a:pt x="767" y="46"/>
                    <a:pt x="642" y="0"/>
                    <a:pt x="51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5220663" y="4492077"/>
              <a:ext cx="38130" cy="32975"/>
            </a:xfrm>
            <a:custGeom>
              <a:avLst/>
              <a:gdLst/>
              <a:ahLst/>
              <a:cxnLst/>
              <a:rect l="l" t="t" r="r" b="b"/>
              <a:pathLst>
                <a:path w="1191" h="1030" extrusionOk="0">
                  <a:moveTo>
                    <a:pt x="518" y="0"/>
                  </a:moveTo>
                  <a:cubicBezTo>
                    <a:pt x="254" y="0"/>
                    <a:pt x="0" y="209"/>
                    <a:pt x="0" y="517"/>
                  </a:cubicBezTo>
                  <a:cubicBezTo>
                    <a:pt x="0" y="791"/>
                    <a:pt x="226" y="1029"/>
                    <a:pt x="512" y="1029"/>
                  </a:cubicBezTo>
                  <a:cubicBezTo>
                    <a:pt x="964" y="1029"/>
                    <a:pt x="1191" y="470"/>
                    <a:pt x="869" y="148"/>
                  </a:cubicBezTo>
                  <a:cubicBezTo>
                    <a:pt x="767" y="46"/>
                    <a:pt x="641" y="0"/>
                    <a:pt x="51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5689098" y="4381820"/>
              <a:ext cx="38162" cy="32687"/>
            </a:xfrm>
            <a:custGeom>
              <a:avLst/>
              <a:gdLst/>
              <a:ahLst/>
              <a:cxnLst/>
              <a:rect l="l" t="t" r="r" b="b"/>
              <a:pathLst>
                <a:path w="1192" h="1021" extrusionOk="0">
                  <a:moveTo>
                    <a:pt x="512" y="0"/>
                  </a:moveTo>
                  <a:cubicBezTo>
                    <a:pt x="251" y="0"/>
                    <a:pt x="1" y="203"/>
                    <a:pt x="1" y="508"/>
                  </a:cubicBezTo>
                  <a:cubicBezTo>
                    <a:pt x="1" y="794"/>
                    <a:pt x="227" y="1020"/>
                    <a:pt x="513" y="1020"/>
                  </a:cubicBezTo>
                  <a:cubicBezTo>
                    <a:pt x="965" y="1020"/>
                    <a:pt x="1191" y="473"/>
                    <a:pt x="870" y="151"/>
                  </a:cubicBezTo>
                  <a:cubicBezTo>
                    <a:pt x="766" y="47"/>
                    <a:pt x="638" y="0"/>
                    <a:pt x="51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5572085" y="4381820"/>
              <a:ext cx="38162" cy="32687"/>
            </a:xfrm>
            <a:custGeom>
              <a:avLst/>
              <a:gdLst/>
              <a:ahLst/>
              <a:cxnLst/>
              <a:rect l="l" t="t" r="r" b="b"/>
              <a:pathLst>
                <a:path w="1192" h="1021" extrusionOk="0">
                  <a:moveTo>
                    <a:pt x="512" y="0"/>
                  </a:moveTo>
                  <a:cubicBezTo>
                    <a:pt x="251" y="0"/>
                    <a:pt x="1" y="203"/>
                    <a:pt x="1" y="508"/>
                  </a:cubicBezTo>
                  <a:cubicBezTo>
                    <a:pt x="1" y="794"/>
                    <a:pt x="227" y="1020"/>
                    <a:pt x="513" y="1020"/>
                  </a:cubicBezTo>
                  <a:cubicBezTo>
                    <a:pt x="965" y="1020"/>
                    <a:pt x="1191" y="473"/>
                    <a:pt x="870" y="151"/>
                  </a:cubicBezTo>
                  <a:cubicBezTo>
                    <a:pt x="765" y="47"/>
                    <a:pt x="637" y="0"/>
                    <a:pt x="51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5454688" y="4381820"/>
              <a:ext cx="38514" cy="32687"/>
            </a:xfrm>
            <a:custGeom>
              <a:avLst/>
              <a:gdLst/>
              <a:ahLst/>
              <a:cxnLst/>
              <a:rect l="l" t="t" r="r" b="b"/>
              <a:pathLst>
                <a:path w="1203" h="1021" extrusionOk="0">
                  <a:moveTo>
                    <a:pt x="521" y="0"/>
                  </a:moveTo>
                  <a:cubicBezTo>
                    <a:pt x="256" y="0"/>
                    <a:pt x="0" y="203"/>
                    <a:pt x="0" y="508"/>
                  </a:cubicBezTo>
                  <a:cubicBezTo>
                    <a:pt x="0" y="794"/>
                    <a:pt x="239" y="1020"/>
                    <a:pt x="512" y="1020"/>
                  </a:cubicBezTo>
                  <a:cubicBezTo>
                    <a:pt x="965" y="1020"/>
                    <a:pt x="1203" y="473"/>
                    <a:pt x="882" y="151"/>
                  </a:cubicBezTo>
                  <a:cubicBezTo>
                    <a:pt x="777" y="47"/>
                    <a:pt x="648" y="0"/>
                    <a:pt x="52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5337675" y="4381820"/>
              <a:ext cx="38130" cy="32687"/>
            </a:xfrm>
            <a:custGeom>
              <a:avLst/>
              <a:gdLst/>
              <a:ahLst/>
              <a:cxnLst/>
              <a:rect l="l" t="t" r="r" b="b"/>
              <a:pathLst>
                <a:path w="1191" h="1021" extrusionOk="0">
                  <a:moveTo>
                    <a:pt x="512" y="0"/>
                  </a:moveTo>
                  <a:cubicBezTo>
                    <a:pt x="250" y="0"/>
                    <a:pt x="0" y="203"/>
                    <a:pt x="0" y="508"/>
                  </a:cubicBezTo>
                  <a:cubicBezTo>
                    <a:pt x="0" y="794"/>
                    <a:pt x="226" y="1020"/>
                    <a:pt x="512" y="1020"/>
                  </a:cubicBezTo>
                  <a:cubicBezTo>
                    <a:pt x="965" y="1020"/>
                    <a:pt x="1191" y="473"/>
                    <a:pt x="869" y="151"/>
                  </a:cubicBezTo>
                  <a:cubicBezTo>
                    <a:pt x="765" y="47"/>
                    <a:pt x="637" y="0"/>
                    <a:pt x="51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5220663" y="4381820"/>
              <a:ext cx="38130" cy="32687"/>
            </a:xfrm>
            <a:custGeom>
              <a:avLst/>
              <a:gdLst/>
              <a:ahLst/>
              <a:cxnLst/>
              <a:rect l="l" t="t" r="r" b="b"/>
              <a:pathLst>
                <a:path w="1191" h="1021" extrusionOk="0">
                  <a:moveTo>
                    <a:pt x="511" y="0"/>
                  </a:moveTo>
                  <a:cubicBezTo>
                    <a:pt x="250" y="0"/>
                    <a:pt x="0" y="203"/>
                    <a:pt x="0" y="508"/>
                  </a:cubicBezTo>
                  <a:cubicBezTo>
                    <a:pt x="0" y="794"/>
                    <a:pt x="226" y="1020"/>
                    <a:pt x="512" y="1020"/>
                  </a:cubicBezTo>
                  <a:cubicBezTo>
                    <a:pt x="964" y="1020"/>
                    <a:pt x="1191" y="473"/>
                    <a:pt x="869" y="151"/>
                  </a:cubicBezTo>
                  <a:cubicBezTo>
                    <a:pt x="765" y="47"/>
                    <a:pt x="637" y="0"/>
                    <a:pt x="51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5689098" y="4602493"/>
              <a:ext cx="38162" cy="32687"/>
            </a:xfrm>
            <a:custGeom>
              <a:avLst/>
              <a:gdLst/>
              <a:ahLst/>
              <a:cxnLst/>
              <a:rect l="l" t="t" r="r" b="b"/>
              <a:pathLst>
                <a:path w="1192" h="1021" extrusionOk="0">
                  <a:moveTo>
                    <a:pt x="512" y="1"/>
                  </a:moveTo>
                  <a:cubicBezTo>
                    <a:pt x="251" y="1"/>
                    <a:pt x="1" y="203"/>
                    <a:pt x="1" y="509"/>
                  </a:cubicBezTo>
                  <a:cubicBezTo>
                    <a:pt x="1" y="795"/>
                    <a:pt x="227" y="1021"/>
                    <a:pt x="513" y="1021"/>
                  </a:cubicBezTo>
                  <a:cubicBezTo>
                    <a:pt x="965" y="1021"/>
                    <a:pt x="1191" y="473"/>
                    <a:pt x="870" y="152"/>
                  </a:cubicBezTo>
                  <a:cubicBezTo>
                    <a:pt x="766" y="48"/>
                    <a:pt x="638" y="1"/>
                    <a:pt x="51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5572085" y="4602493"/>
              <a:ext cx="38162" cy="32687"/>
            </a:xfrm>
            <a:custGeom>
              <a:avLst/>
              <a:gdLst/>
              <a:ahLst/>
              <a:cxnLst/>
              <a:rect l="l" t="t" r="r" b="b"/>
              <a:pathLst>
                <a:path w="1192" h="1021" extrusionOk="0">
                  <a:moveTo>
                    <a:pt x="512" y="1"/>
                  </a:moveTo>
                  <a:cubicBezTo>
                    <a:pt x="251" y="1"/>
                    <a:pt x="1" y="203"/>
                    <a:pt x="1" y="509"/>
                  </a:cubicBezTo>
                  <a:cubicBezTo>
                    <a:pt x="1" y="795"/>
                    <a:pt x="227" y="1021"/>
                    <a:pt x="513" y="1021"/>
                  </a:cubicBezTo>
                  <a:cubicBezTo>
                    <a:pt x="965" y="1021"/>
                    <a:pt x="1191" y="473"/>
                    <a:pt x="870" y="152"/>
                  </a:cubicBezTo>
                  <a:cubicBezTo>
                    <a:pt x="765" y="48"/>
                    <a:pt x="637" y="1"/>
                    <a:pt x="51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5454688" y="4602493"/>
              <a:ext cx="38514" cy="32687"/>
            </a:xfrm>
            <a:custGeom>
              <a:avLst/>
              <a:gdLst/>
              <a:ahLst/>
              <a:cxnLst/>
              <a:rect l="l" t="t" r="r" b="b"/>
              <a:pathLst>
                <a:path w="1203" h="1021" extrusionOk="0">
                  <a:moveTo>
                    <a:pt x="521" y="1"/>
                  </a:moveTo>
                  <a:cubicBezTo>
                    <a:pt x="256" y="1"/>
                    <a:pt x="0" y="203"/>
                    <a:pt x="0" y="509"/>
                  </a:cubicBezTo>
                  <a:cubicBezTo>
                    <a:pt x="0" y="795"/>
                    <a:pt x="239" y="1021"/>
                    <a:pt x="512" y="1021"/>
                  </a:cubicBezTo>
                  <a:cubicBezTo>
                    <a:pt x="965" y="1021"/>
                    <a:pt x="1203" y="473"/>
                    <a:pt x="882" y="152"/>
                  </a:cubicBezTo>
                  <a:cubicBezTo>
                    <a:pt x="777" y="48"/>
                    <a:pt x="648" y="1"/>
                    <a:pt x="52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5337675" y="4602493"/>
              <a:ext cx="38130" cy="32687"/>
            </a:xfrm>
            <a:custGeom>
              <a:avLst/>
              <a:gdLst/>
              <a:ahLst/>
              <a:cxnLst/>
              <a:rect l="l" t="t" r="r" b="b"/>
              <a:pathLst>
                <a:path w="1191" h="1021" extrusionOk="0">
                  <a:moveTo>
                    <a:pt x="512" y="1"/>
                  </a:moveTo>
                  <a:cubicBezTo>
                    <a:pt x="250" y="1"/>
                    <a:pt x="0" y="203"/>
                    <a:pt x="0" y="509"/>
                  </a:cubicBezTo>
                  <a:cubicBezTo>
                    <a:pt x="0" y="795"/>
                    <a:pt x="226" y="1021"/>
                    <a:pt x="512" y="1021"/>
                  </a:cubicBezTo>
                  <a:cubicBezTo>
                    <a:pt x="965" y="1021"/>
                    <a:pt x="1191" y="473"/>
                    <a:pt x="869" y="152"/>
                  </a:cubicBezTo>
                  <a:cubicBezTo>
                    <a:pt x="765" y="48"/>
                    <a:pt x="637" y="1"/>
                    <a:pt x="51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5220663" y="4602493"/>
              <a:ext cx="38130" cy="32687"/>
            </a:xfrm>
            <a:custGeom>
              <a:avLst/>
              <a:gdLst/>
              <a:ahLst/>
              <a:cxnLst/>
              <a:rect l="l" t="t" r="r" b="b"/>
              <a:pathLst>
                <a:path w="1191" h="1021" extrusionOk="0">
                  <a:moveTo>
                    <a:pt x="511" y="1"/>
                  </a:moveTo>
                  <a:cubicBezTo>
                    <a:pt x="250" y="1"/>
                    <a:pt x="0" y="203"/>
                    <a:pt x="0" y="509"/>
                  </a:cubicBezTo>
                  <a:cubicBezTo>
                    <a:pt x="0" y="795"/>
                    <a:pt x="226" y="1021"/>
                    <a:pt x="512" y="1021"/>
                  </a:cubicBezTo>
                  <a:cubicBezTo>
                    <a:pt x="964" y="1021"/>
                    <a:pt x="1191" y="473"/>
                    <a:pt x="869" y="152"/>
                  </a:cubicBezTo>
                  <a:cubicBezTo>
                    <a:pt x="765" y="48"/>
                    <a:pt x="637" y="1"/>
                    <a:pt x="51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6"/>
          <p:cNvSpPr/>
          <p:nvPr/>
        </p:nvSpPr>
        <p:spPr>
          <a:xfrm>
            <a:off x="217385" y="214371"/>
            <a:ext cx="81222" cy="81222"/>
          </a:xfrm>
          <a:custGeom>
            <a:avLst/>
            <a:gdLst/>
            <a:ahLst/>
            <a:cxnLst/>
            <a:rect l="l" t="t" r="r" b="b"/>
            <a:pathLst>
              <a:path w="2537" h="2537" extrusionOk="0">
                <a:moveTo>
                  <a:pt x="1" y="1"/>
                </a:moveTo>
                <a:lnTo>
                  <a:pt x="1" y="2537"/>
                </a:lnTo>
                <a:lnTo>
                  <a:pt x="2537" y="2537"/>
                </a:lnTo>
                <a:lnTo>
                  <a:pt x="253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98458" y="216676"/>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txBox="1">
            <a:spLocks noGrp="1"/>
          </p:cNvSpPr>
          <p:nvPr>
            <p:ph type="subTitle" idx="1"/>
          </p:nvPr>
        </p:nvSpPr>
        <p:spPr>
          <a:xfrm>
            <a:off x="3118325" y="2834163"/>
            <a:ext cx="1842600" cy="677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endParaRPr/>
          </a:p>
        </p:txBody>
      </p:sp>
      <p:sp>
        <p:nvSpPr>
          <p:cNvPr id="304" name="Google Shape;304;p6"/>
          <p:cNvSpPr txBox="1">
            <a:spLocks noGrp="1"/>
          </p:cNvSpPr>
          <p:nvPr>
            <p:ph type="subTitle" idx="2"/>
          </p:nvPr>
        </p:nvSpPr>
        <p:spPr>
          <a:xfrm>
            <a:off x="3118325" y="2497863"/>
            <a:ext cx="1842600" cy="3384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305" name="Google Shape;305;p6"/>
          <p:cNvSpPr txBox="1">
            <a:spLocks noGrp="1"/>
          </p:cNvSpPr>
          <p:nvPr>
            <p:ph type="subTitle" idx="3"/>
          </p:nvPr>
        </p:nvSpPr>
        <p:spPr>
          <a:xfrm>
            <a:off x="713225" y="2834163"/>
            <a:ext cx="18426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306" name="Google Shape;306;p6"/>
          <p:cNvSpPr txBox="1">
            <a:spLocks noGrp="1"/>
          </p:cNvSpPr>
          <p:nvPr>
            <p:ph type="subTitle" idx="4"/>
          </p:nvPr>
        </p:nvSpPr>
        <p:spPr>
          <a:xfrm>
            <a:off x="713225" y="2497863"/>
            <a:ext cx="1842600" cy="338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rtl="0">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307" name="Google Shape;307;p6"/>
          <p:cNvSpPr txBox="1">
            <a:spLocks noGrp="1"/>
          </p:cNvSpPr>
          <p:nvPr>
            <p:ph type="title"/>
          </p:nvPr>
        </p:nvSpPr>
        <p:spPr>
          <a:xfrm>
            <a:off x="713225" y="539500"/>
            <a:ext cx="4247700" cy="6774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1">
    <p:spTree>
      <p:nvGrpSpPr>
        <p:cNvPr id="1" name="Shape 443"/>
        <p:cNvGrpSpPr/>
        <p:nvPr/>
      </p:nvGrpSpPr>
      <p:grpSpPr>
        <a:xfrm>
          <a:off x="0" y="0"/>
          <a:ext cx="0" cy="0"/>
          <a:chOff x="0" y="0"/>
          <a:chExt cx="0" cy="0"/>
        </a:xfrm>
      </p:grpSpPr>
      <p:grpSp>
        <p:nvGrpSpPr>
          <p:cNvPr id="444" name="Google Shape;444;p12"/>
          <p:cNvGrpSpPr/>
          <p:nvPr/>
        </p:nvGrpSpPr>
        <p:grpSpPr>
          <a:xfrm>
            <a:off x="8684322" y="4723215"/>
            <a:ext cx="279631" cy="259804"/>
            <a:chOff x="6672" y="3464315"/>
            <a:chExt cx="279631" cy="259804"/>
          </a:xfrm>
        </p:grpSpPr>
        <p:sp>
          <p:nvSpPr>
            <p:cNvPr id="445" name="Google Shape;445;p1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12"/>
          <p:cNvSpPr/>
          <p:nvPr/>
        </p:nvSpPr>
        <p:spPr>
          <a:xfrm>
            <a:off x="217385" y="214371"/>
            <a:ext cx="81222" cy="81222"/>
          </a:xfrm>
          <a:custGeom>
            <a:avLst/>
            <a:gdLst/>
            <a:ahLst/>
            <a:cxnLst/>
            <a:rect l="l" t="t" r="r" b="b"/>
            <a:pathLst>
              <a:path w="2537" h="2537" extrusionOk="0">
                <a:moveTo>
                  <a:pt x="1" y="1"/>
                </a:moveTo>
                <a:lnTo>
                  <a:pt x="1" y="2537"/>
                </a:lnTo>
                <a:lnTo>
                  <a:pt x="2537" y="2537"/>
                </a:lnTo>
                <a:lnTo>
                  <a:pt x="253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2"/>
          <p:cNvSpPr/>
          <p:nvPr/>
        </p:nvSpPr>
        <p:spPr>
          <a:xfrm>
            <a:off x="398458" y="216676"/>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2"/>
          <p:cNvSpPr/>
          <p:nvPr/>
        </p:nvSpPr>
        <p:spPr>
          <a:xfrm>
            <a:off x="8853724" y="-10"/>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2"/>
          <p:cNvSpPr/>
          <p:nvPr/>
        </p:nvSpPr>
        <p:spPr>
          <a:xfrm>
            <a:off x="-4" y="3120565"/>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2"/>
          <p:cNvSpPr txBox="1">
            <a:spLocks noGrp="1"/>
          </p:cNvSpPr>
          <p:nvPr>
            <p:ph type="subTitle" idx="1"/>
          </p:nvPr>
        </p:nvSpPr>
        <p:spPr>
          <a:xfrm>
            <a:off x="3834787" y="237640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460" name="Google Shape;460;p12"/>
          <p:cNvSpPr txBox="1">
            <a:spLocks noGrp="1"/>
          </p:cNvSpPr>
          <p:nvPr>
            <p:ph type="subTitle" idx="2"/>
          </p:nvPr>
        </p:nvSpPr>
        <p:spPr>
          <a:xfrm>
            <a:off x="3834787"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rtl="0">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461" name="Google Shape;461;p12"/>
          <p:cNvSpPr txBox="1">
            <a:spLocks noGrp="1"/>
          </p:cNvSpPr>
          <p:nvPr>
            <p:ph type="subTitle" idx="3"/>
          </p:nvPr>
        </p:nvSpPr>
        <p:spPr>
          <a:xfrm>
            <a:off x="1405288" y="2376400"/>
            <a:ext cx="1418700" cy="455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b="1">
                <a:latin typeface="Darker Grotesque"/>
                <a:ea typeface="Darker Grotesque"/>
                <a:cs typeface="Darker Grotesque"/>
                <a:sym typeface="Darker Grotesque"/>
              </a:defRPr>
            </a:lvl1pPr>
            <a:lvl2pPr lvl="1" rtl="0">
              <a:spcBef>
                <a:spcPts val="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462" name="Google Shape;462;p12"/>
          <p:cNvSpPr txBox="1">
            <a:spLocks noGrp="1"/>
          </p:cNvSpPr>
          <p:nvPr>
            <p:ph type="subTitle" idx="4"/>
          </p:nvPr>
        </p:nvSpPr>
        <p:spPr>
          <a:xfrm>
            <a:off x="1405288"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rtl="0">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463" name="Google Shape;463;p12"/>
          <p:cNvSpPr txBox="1">
            <a:spLocks noGrp="1"/>
          </p:cNvSpPr>
          <p:nvPr>
            <p:ph type="subTitle" idx="5"/>
          </p:nvPr>
        </p:nvSpPr>
        <p:spPr>
          <a:xfrm>
            <a:off x="3834787"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464" name="Google Shape;464;p12"/>
          <p:cNvSpPr txBox="1">
            <a:spLocks noGrp="1"/>
          </p:cNvSpPr>
          <p:nvPr>
            <p:ph type="subTitle" idx="6"/>
          </p:nvPr>
        </p:nvSpPr>
        <p:spPr>
          <a:xfrm>
            <a:off x="3834787"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rtl="0">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465" name="Google Shape;465;p12"/>
          <p:cNvSpPr txBox="1">
            <a:spLocks noGrp="1"/>
          </p:cNvSpPr>
          <p:nvPr>
            <p:ph type="subTitle" idx="7"/>
          </p:nvPr>
        </p:nvSpPr>
        <p:spPr>
          <a:xfrm>
            <a:off x="1405288"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466" name="Google Shape;466;p12"/>
          <p:cNvSpPr txBox="1">
            <a:spLocks noGrp="1"/>
          </p:cNvSpPr>
          <p:nvPr>
            <p:ph type="subTitle" idx="8"/>
          </p:nvPr>
        </p:nvSpPr>
        <p:spPr>
          <a:xfrm>
            <a:off x="1405288"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rtl="0">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467" name="Google Shape;467;p12"/>
          <p:cNvSpPr txBox="1">
            <a:spLocks noGrp="1"/>
          </p:cNvSpPr>
          <p:nvPr>
            <p:ph type="subTitle" idx="9"/>
          </p:nvPr>
        </p:nvSpPr>
        <p:spPr>
          <a:xfrm>
            <a:off x="6320012" y="237640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468" name="Google Shape;468;p12"/>
          <p:cNvSpPr txBox="1">
            <a:spLocks noGrp="1"/>
          </p:cNvSpPr>
          <p:nvPr>
            <p:ph type="subTitle" idx="13"/>
          </p:nvPr>
        </p:nvSpPr>
        <p:spPr>
          <a:xfrm>
            <a:off x="6320012"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rtl="0">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469" name="Google Shape;469;p12"/>
          <p:cNvSpPr txBox="1">
            <a:spLocks noGrp="1"/>
          </p:cNvSpPr>
          <p:nvPr>
            <p:ph type="subTitle" idx="14"/>
          </p:nvPr>
        </p:nvSpPr>
        <p:spPr>
          <a:xfrm>
            <a:off x="6320012"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470" name="Google Shape;470;p12"/>
          <p:cNvSpPr txBox="1">
            <a:spLocks noGrp="1"/>
          </p:cNvSpPr>
          <p:nvPr>
            <p:ph type="subTitle" idx="15"/>
          </p:nvPr>
        </p:nvSpPr>
        <p:spPr>
          <a:xfrm>
            <a:off x="6320012"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Thin"/>
              <a:buNone/>
              <a:defRPr sz="2000">
                <a:latin typeface="Libre Franklin Thin"/>
                <a:ea typeface="Libre Franklin Thin"/>
                <a:cs typeface="Libre Franklin Thin"/>
                <a:sym typeface="Libre Franklin Thin"/>
              </a:defRPr>
            </a:lvl1pPr>
            <a:lvl2pPr lvl="1"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2pPr>
            <a:lvl3pPr lvl="2"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3pPr>
            <a:lvl4pPr lvl="3"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4pPr>
            <a:lvl5pPr lvl="4"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5pPr>
            <a:lvl6pPr lvl="5"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6pPr>
            <a:lvl7pPr lvl="6"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7pPr>
            <a:lvl8pPr lvl="7" rtl="0">
              <a:spcBef>
                <a:spcPts val="1600"/>
              </a:spcBef>
              <a:spcAft>
                <a:spcPts val="0"/>
              </a:spcAft>
              <a:buSzPts val="2400"/>
              <a:buFont typeface="Libre Franklin Thin"/>
              <a:buNone/>
              <a:defRPr sz="2400">
                <a:latin typeface="Libre Franklin Thin"/>
                <a:ea typeface="Libre Franklin Thin"/>
                <a:cs typeface="Libre Franklin Thin"/>
                <a:sym typeface="Libre Franklin Thin"/>
              </a:defRPr>
            </a:lvl8pPr>
            <a:lvl9pPr lvl="8" rtl="0">
              <a:spcBef>
                <a:spcPts val="1600"/>
              </a:spcBef>
              <a:spcAft>
                <a:spcPts val="1600"/>
              </a:spcAft>
              <a:buSzPts val="2400"/>
              <a:buFont typeface="Libre Franklin Thin"/>
              <a:buNone/>
              <a:defRPr sz="2400">
                <a:latin typeface="Libre Franklin Thin"/>
                <a:ea typeface="Libre Franklin Thin"/>
                <a:cs typeface="Libre Franklin Thin"/>
                <a:sym typeface="Libre Franklin Thin"/>
              </a:defRPr>
            </a:lvl9pPr>
          </a:lstStyle>
          <a:p>
            <a:endParaRPr/>
          </a:p>
        </p:txBody>
      </p:sp>
      <p:sp>
        <p:nvSpPr>
          <p:cNvPr id="471" name="Google Shape;471;p12"/>
          <p:cNvSpPr txBox="1">
            <a:spLocks noGrp="1"/>
          </p:cNvSpPr>
          <p:nvPr>
            <p:ph type="title"/>
          </p:nvPr>
        </p:nvSpPr>
        <p:spPr>
          <a:xfrm>
            <a:off x="713225" y="539500"/>
            <a:ext cx="77175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8"/>
        <p:cNvGrpSpPr/>
        <p:nvPr/>
      </p:nvGrpSpPr>
      <p:grpSpPr>
        <a:xfrm>
          <a:off x="0" y="0"/>
          <a:ext cx="0" cy="0"/>
          <a:chOff x="0" y="0"/>
          <a:chExt cx="0" cy="0"/>
        </a:xfrm>
      </p:grpSpPr>
      <p:sp>
        <p:nvSpPr>
          <p:cNvPr id="499" name="Google Shape;499;p1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0" name="Google Shape;500;p14"/>
          <p:cNvSpPr/>
          <p:nvPr/>
        </p:nvSpPr>
        <p:spPr>
          <a:xfrm>
            <a:off x="111686" y="4891072"/>
            <a:ext cx="634593" cy="86652"/>
          </a:xfrm>
          <a:custGeom>
            <a:avLst/>
            <a:gdLst/>
            <a:ahLst/>
            <a:cxnLst/>
            <a:rect l="l" t="t" r="r" b="b"/>
            <a:pathLst>
              <a:path w="28957" h="3954" extrusionOk="0">
                <a:moveTo>
                  <a:pt x="2965" y="0"/>
                </a:moveTo>
                <a:lnTo>
                  <a:pt x="1" y="3001"/>
                </a:lnTo>
                <a:lnTo>
                  <a:pt x="513" y="3513"/>
                </a:lnTo>
                <a:lnTo>
                  <a:pt x="2965" y="1036"/>
                </a:lnTo>
                <a:lnTo>
                  <a:pt x="5847" y="3953"/>
                </a:lnTo>
                <a:lnTo>
                  <a:pt x="8716" y="1036"/>
                </a:lnTo>
                <a:lnTo>
                  <a:pt x="11597" y="3953"/>
                </a:lnTo>
                <a:lnTo>
                  <a:pt x="14479" y="1036"/>
                </a:lnTo>
                <a:lnTo>
                  <a:pt x="17348" y="3953"/>
                </a:lnTo>
                <a:lnTo>
                  <a:pt x="20229" y="1036"/>
                </a:lnTo>
                <a:lnTo>
                  <a:pt x="23111" y="3953"/>
                </a:lnTo>
                <a:lnTo>
                  <a:pt x="25980" y="1036"/>
                </a:lnTo>
                <a:lnTo>
                  <a:pt x="28433" y="3513"/>
                </a:lnTo>
                <a:lnTo>
                  <a:pt x="28957" y="3001"/>
                </a:lnTo>
                <a:lnTo>
                  <a:pt x="25980" y="0"/>
                </a:lnTo>
                <a:lnTo>
                  <a:pt x="23111" y="2917"/>
                </a:lnTo>
                <a:lnTo>
                  <a:pt x="20229" y="0"/>
                </a:lnTo>
                <a:lnTo>
                  <a:pt x="17348" y="2917"/>
                </a:lnTo>
                <a:lnTo>
                  <a:pt x="14479" y="0"/>
                </a:lnTo>
                <a:lnTo>
                  <a:pt x="11597" y="2917"/>
                </a:lnTo>
                <a:lnTo>
                  <a:pt x="8716" y="0"/>
                </a:lnTo>
                <a:lnTo>
                  <a:pt x="5847" y="2917"/>
                </a:lnTo>
                <a:lnTo>
                  <a:pt x="296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14"/>
          <p:cNvGrpSpPr/>
          <p:nvPr/>
        </p:nvGrpSpPr>
        <p:grpSpPr>
          <a:xfrm rot="10800000" flipH="1">
            <a:off x="111673" y="639515"/>
            <a:ext cx="154517" cy="442886"/>
            <a:chOff x="8846561" y="2782361"/>
            <a:chExt cx="154517" cy="442886"/>
          </a:xfrm>
        </p:grpSpPr>
        <p:sp>
          <p:nvSpPr>
            <p:cNvPr id="503" name="Google Shape;503;p14"/>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4"/>
          <p:cNvGrpSpPr/>
          <p:nvPr/>
        </p:nvGrpSpPr>
        <p:grpSpPr>
          <a:xfrm rot="10800000" flipH="1">
            <a:off x="111669" y="140528"/>
            <a:ext cx="601568" cy="300960"/>
            <a:chOff x="5615619" y="2077286"/>
            <a:chExt cx="601568" cy="300960"/>
          </a:xfrm>
        </p:grpSpPr>
        <p:sp>
          <p:nvSpPr>
            <p:cNvPr id="513" name="Google Shape;513;p14"/>
            <p:cNvSpPr/>
            <p:nvPr/>
          </p:nvSpPr>
          <p:spPr>
            <a:xfrm>
              <a:off x="5615619" y="2208512"/>
              <a:ext cx="45429" cy="38894"/>
            </a:xfrm>
            <a:custGeom>
              <a:avLst/>
              <a:gdLst/>
              <a:ahLst/>
              <a:cxnLst/>
              <a:rect l="l" t="t" r="r" b="b"/>
              <a:pathLst>
                <a:path w="1418" h="1214" extrusionOk="0">
                  <a:moveTo>
                    <a:pt x="804" y="0"/>
                  </a:moveTo>
                  <a:cubicBezTo>
                    <a:pt x="655" y="0"/>
                    <a:pt x="504" y="55"/>
                    <a:pt x="382" y="178"/>
                  </a:cubicBezTo>
                  <a:cubicBezTo>
                    <a:pt x="1" y="559"/>
                    <a:pt x="274" y="1214"/>
                    <a:pt x="810" y="1214"/>
                  </a:cubicBezTo>
                  <a:cubicBezTo>
                    <a:pt x="1144" y="1214"/>
                    <a:pt x="1417" y="940"/>
                    <a:pt x="1417" y="606"/>
                  </a:cubicBezTo>
                  <a:cubicBezTo>
                    <a:pt x="1417" y="243"/>
                    <a:pt x="1116" y="0"/>
                    <a:pt x="80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5754470" y="2208512"/>
              <a:ext cx="45429" cy="38894"/>
            </a:xfrm>
            <a:custGeom>
              <a:avLst/>
              <a:gdLst/>
              <a:ahLst/>
              <a:cxnLst/>
              <a:rect l="l" t="t" r="r" b="b"/>
              <a:pathLst>
                <a:path w="1418" h="1214" extrusionOk="0">
                  <a:moveTo>
                    <a:pt x="813" y="0"/>
                  </a:moveTo>
                  <a:cubicBezTo>
                    <a:pt x="666" y="0"/>
                    <a:pt x="516" y="55"/>
                    <a:pt x="393" y="178"/>
                  </a:cubicBezTo>
                  <a:cubicBezTo>
                    <a:pt x="0" y="559"/>
                    <a:pt x="274" y="1214"/>
                    <a:pt x="810" y="1214"/>
                  </a:cubicBezTo>
                  <a:cubicBezTo>
                    <a:pt x="1155" y="1214"/>
                    <a:pt x="1417" y="940"/>
                    <a:pt x="1417" y="606"/>
                  </a:cubicBezTo>
                  <a:cubicBezTo>
                    <a:pt x="1417" y="243"/>
                    <a:pt x="1122" y="0"/>
                    <a:pt x="81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5893705" y="2208512"/>
              <a:ext cx="45397" cy="38894"/>
            </a:xfrm>
            <a:custGeom>
              <a:avLst/>
              <a:gdLst/>
              <a:ahLst/>
              <a:cxnLst/>
              <a:rect l="l" t="t" r="r" b="b"/>
              <a:pathLst>
                <a:path w="1417" h="1214" extrusionOk="0">
                  <a:moveTo>
                    <a:pt x="803" y="0"/>
                  </a:moveTo>
                  <a:cubicBezTo>
                    <a:pt x="655" y="0"/>
                    <a:pt x="504" y="55"/>
                    <a:pt x="381" y="178"/>
                  </a:cubicBezTo>
                  <a:cubicBezTo>
                    <a:pt x="0" y="559"/>
                    <a:pt x="274" y="1214"/>
                    <a:pt x="810" y="1214"/>
                  </a:cubicBezTo>
                  <a:cubicBezTo>
                    <a:pt x="1143" y="1214"/>
                    <a:pt x="1417" y="940"/>
                    <a:pt x="1417" y="606"/>
                  </a:cubicBezTo>
                  <a:cubicBezTo>
                    <a:pt x="1417" y="243"/>
                    <a:pt x="1116" y="0"/>
                    <a:pt x="80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6032908" y="2208416"/>
              <a:ext cx="45301" cy="38990"/>
            </a:xfrm>
            <a:custGeom>
              <a:avLst/>
              <a:gdLst/>
              <a:ahLst/>
              <a:cxnLst/>
              <a:rect l="l" t="t" r="r" b="b"/>
              <a:pathLst>
                <a:path w="1414" h="1217" extrusionOk="0">
                  <a:moveTo>
                    <a:pt x="809" y="1"/>
                  </a:moveTo>
                  <a:cubicBezTo>
                    <a:pt x="659" y="1"/>
                    <a:pt x="506" y="57"/>
                    <a:pt x="382" y="181"/>
                  </a:cubicBezTo>
                  <a:cubicBezTo>
                    <a:pt x="1" y="562"/>
                    <a:pt x="263" y="1217"/>
                    <a:pt x="811" y="1217"/>
                  </a:cubicBezTo>
                  <a:cubicBezTo>
                    <a:pt x="1144" y="1217"/>
                    <a:pt x="1406" y="943"/>
                    <a:pt x="1406" y="609"/>
                  </a:cubicBezTo>
                  <a:cubicBezTo>
                    <a:pt x="1414" y="240"/>
                    <a:pt x="1119" y="1"/>
                    <a:pt x="80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6171758" y="2208416"/>
              <a:ext cx="45429" cy="38990"/>
            </a:xfrm>
            <a:custGeom>
              <a:avLst/>
              <a:gdLst/>
              <a:ahLst/>
              <a:cxnLst/>
              <a:rect l="l" t="t" r="r" b="b"/>
              <a:pathLst>
                <a:path w="1418" h="1217" extrusionOk="0">
                  <a:moveTo>
                    <a:pt x="809" y="1"/>
                  </a:moveTo>
                  <a:cubicBezTo>
                    <a:pt x="659" y="1"/>
                    <a:pt x="506" y="57"/>
                    <a:pt x="382" y="181"/>
                  </a:cubicBezTo>
                  <a:cubicBezTo>
                    <a:pt x="1" y="562"/>
                    <a:pt x="275" y="1217"/>
                    <a:pt x="810" y="1217"/>
                  </a:cubicBezTo>
                  <a:cubicBezTo>
                    <a:pt x="1144" y="1217"/>
                    <a:pt x="1418" y="943"/>
                    <a:pt x="1418" y="609"/>
                  </a:cubicBezTo>
                  <a:cubicBezTo>
                    <a:pt x="1418" y="240"/>
                    <a:pt x="1120" y="1"/>
                    <a:pt x="80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5615619" y="2077286"/>
              <a:ext cx="45429" cy="38894"/>
            </a:xfrm>
            <a:custGeom>
              <a:avLst/>
              <a:gdLst/>
              <a:ahLst/>
              <a:cxnLst/>
              <a:rect l="l" t="t" r="r" b="b"/>
              <a:pathLst>
                <a:path w="1418" h="1214" extrusionOk="0">
                  <a:moveTo>
                    <a:pt x="804" y="0"/>
                  </a:moveTo>
                  <a:cubicBezTo>
                    <a:pt x="655" y="0"/>
                    <a:pt x="504" y="55"/>
                    <a:pt x="382" y="178"/>
                  </a:cubicBezTo>
                  <a:cubicBezTo>
                    <a:pt x="1" y="571"/>
                    <a:pt x="274" y="1214"/>
                    <a:pt x="810" y="1214"/>
                  </a:cubicBezTo>
                  <a:cubicBezTo>
                    <a:pt x="1144" y="1214"/>
                    <a:pt x="1417" y="952"/>
                    <a:pt x="1417" y="607"/>
                  </a:cubicBezTo>
                  <a:cubicBezTo>
                    <a:pt x="1417" y="243"/>
                    <a:pt x="1116" y="0"/>
                    <a:pt x="80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5754470" y="2077286"/>
              <a:ext cx="45429" cy="38894"/>
            </a:xfrm>
            <a:custGeom>
              <a:avLst/>
              <a:gdLst/>
              <a:ahLst/>
              <a:cxnLst/>
              <a:rect l="l" t="t" r="r" b="b"/>
              <a:pathLst>
                <a:path w="1418" h="1214" extrusionOk="0">
                  <a:moveTo>
                    <a:pt x="813" y="0"/>
                  </a:moveTo>
                  <a:cubicBezTo>
                    <a:pt x="666" y="0"/>
                    <a:pt x="516" y="55"/>
                    <a:pt x="393" y="178"/>
                  </a:cubicBezTo>
                  <a:cubicBezTo>
                    <a:pt x="0" y="571"/>
                    <a:pt x="274" y="1214"/>
                    <a:pt x="810" y="1214"/>
                  </a:cubicBezTo>
                  <a:cubicBezTo>
                    <a:pt x="1155" y="1214"/>
                    <a:pt x="1417" y="952"/>
                    <a:pt x="1417" y="607"/>
                  </a:cubicBezTo>
                  <a:cubicBezTo>
                    <a:pt x="1417" y="243"/>
                    <a:pt x="1122" y="0"/>
                    <a:pt x="81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5893705" y="2077414"/>
              <a:ext cx="45397" cy="38765"/>
            </a:xfrm>
            <a:custGeom>
              <a:avLst/>
              <a:gdLst/>
              <a:ahLst/>
              <a:cxnLst/>
              <a:rect l="l" t="t" r="r" b="b"/>
              <a:pathLst>
                <a:path w="1417" h="1210" extrusionOk="0">
                  <a:moveTo>
                    <a:pt x="810" y="0"/>
                  </a:moveTo>
                  <a:cubicBezTo>
                    <a:pt x="660" y="0"/>
                    <a:pt x="506" y="57"/>
                    <a:pt x="381" y="186"/>
                  </a:cubicBezTo>
                  <a:cubicBezTo>
                    <a:pt x="0" y="567"/>
                    <a:pt x="274" y="1210"/>
                    <a:pt x="810" y="1210"/>
                  </a:cubicBezTo>
                  <a:cubicBezTo>
                    <a:pt x="1143" y="1210"/>
                    <a:pt x="1417" y="948"/>
                    <a:pt x="1417" y="603"/>
                  </a:cubicBezTo>
                  <a:cubicBezTo>
                    <a:pt x="1417" y="242"/>
                    <a:pt x="1121" y="0"/>
                    <a:pt x="81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6032908" y="2077286"/>
              <a:ext cx="45045" cy="38894"/>
            </a:xfrm>
            <a:custGeom>
              <a:avLst/>
              <a:gdLst/>
              <a:ahLst/>
              <a:cxnLst/>
              <a:rect l="l" t="t" r="r" b="b"/>
              <a:pathLst>
                <a:path w="1406" h="1214" extrusionOk="0">
                  <a:moveTo>
                    <a:pt x="801" y="0"/>
                  </a:moveTo>
                  <a:cubicBezTo>
                    <a:pt x="654" y="0"/>
                    <a:pt x="505" y="55"/>
                    <a:pt x="382" y="178"/>
                  </a:cubicBezTo>
                  <a:cubicBezTo>
                    <a:pt x="1" y="571"/>
                    <a:pt x="263" y="1214"/>
                    <a:pt x="811" y="1214"/>
                  </a:cubicBezTo>
                  <a:cubicBezTo>
                    <a:pt x="1144" y="1214"/>
                    <a:pt x="1406" y="952"/>
                    <a:pt x="1406" y="607"/>
                  </a:cubicBezTo>
                  <a:cubicBezTo>
                    <a:pt x="1406" y="243"/>
                    <a:pt x="1110" y="0"/>
                    <a:pt x="80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6171758" y="2077286"/>
              <a:ext cx="45429" cy="38894"/>
            </a:xfrm>
            <a:custGeom>
              <a:avLst/>
              <a:gdLst/>
              <a:ahLst/>
              <a:cxnLst/>
              <a:rect l="l" t="t" r="r" b="b"/>
              <a:pathLst>
                <a:path w="1418" h="1214" extrusionOk="0">
                  <a:moveTo>
                    <a:pt x="804" y="0"/>
                  </a:moveTo>
                  <a:cubicBezTo>
                    <a:pt x="656" y="0"/>
                    <a:pt x="505" y="55"/>
                    <a:pt x="382" y="178"/>
                  </a:cubicBezTo>
                  <a:cubicBezTo>
                    <a:pt x="1" y="571"/>
                    <a:pt x="275" y="1214"/>
                    <a:pt x="810" y="1214"/>
                  </a:cubicBezTo>
                  <a:cubicBezTo>
                    <a:pt x="1144" y="1214"/>
                    <a:pt x="1418" y="952"/>
                    <a:pt x="1418" y="607"/>
                  </a:cubicBezTo>
                  <a:cubicBezTo>
                    <a:pt x="1418" y="243"/>
                    <a:pt x="1117" y="0"/>
                    <a:pt x="80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5615619" y="2339481"/>
              <a:ext cx="45429" cy="38765"/>
            </a:xfrm>
            <a:custGeom>
              <a:avLst/>
              <a:gdLst/>
              <a:ahLst/>
              <a:cxnLst/>
              <a:rect l="l" t="t" r="r" b="b"/>
              <a:pathLst>
                <a:path w="1418" h="1210" extrusionOk="0">
                  <a:moveTo>
                    <a:pt x="809" y="0"/>
                  </a:moveTo>
                  <a:cubicBezTo>
                    <a:pt x="659" y="0"/>
                    <a:pt x="506" y="57"/>
                    <a:pt x="382" y="185"/>
                  </a:cubicBezTo>
                  <a:cubicBezTo>
                    <a:pt x="1" y="566"/>
                    <a:pt x="274" y="1209"/>
                    <a:pt x="810" y="1209"/>
                  </a:cubicBezTo>
                  <a:cubicBezTo>
                    <a:pt x="1144" y="1209"/>
                    <a:pt x="1417" y="947"/>
                    <a:pt x="1417" y="614"/>
                  </a:cubicBezTo>
                  <a:cubicBezTo>
                    <a:pt x="1417" y="245"/>
                    <a:pt x="1120" y="0"/>
                    <a:pt x="80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5754854" y="2339641"/>
              <a:ext cx="45045" cy="38605"/>
            </a:xfrm>
            <a:custGeom>
              <a:avLst/>
              <a:gdLst/>
              <a:ahLst/>
              <a:cxnLst/>
              <a:rect l="l" t="t" r="r" b="b"/>
              <a:pathLst>
                <a:path w="1406" h="1205" extrusionOk="0">
                  <a:moveTo>
                    <a:pt x="806" y="0"/>
                  </a:moveTo>
                  <a:cubicBezTo>
                    <a:pt x="657" y="0"/>
                    <a:pt x="505" y="56"/>
                    <a:pt x="381" y="180"/>
                  </a:cubicBezTo>
                  <a:cubicBezTo>
                    <a:pt x="0" y="561"/>
                    <a:pt x="262" y="1204"/>
                    <a:pt x="798" y="1204"/>
                  </a:cubicBezTo>
                  <a:cubicBezTo>
                    <a:pt x="1143" y="1204"/>
                    <a:pt x="1405" y="942"/>
                    <a:pt x="1405" y="609"/>
                  </a:cubicBezTo>
                  <a:cubicBezTo>
                    <a:pt x="1405" y="240"/>
                    <a:pt x="1113" y="0"/>
                    <a:pt x="806"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5893705" y="2339641"/>
              <a:ext cx="45397" cy="38605"/>
            </a:xfrm>
            <a:custGeom>
              <a:avLst/>
              <a:gdLst/>
              <a:ahLst/>
              <a:cxnLst/>
              <a:rect l="l" t="t" r="r" b="b"/>
              <a:pathLst>
                <a:path w="1417" h="1205" extrusionOk="0">
                  <a:moveTo>
                    <a:pt x="809" y="0"/>
                  </a:moveTo>
                  <a:cubicBezTo>
                    <a:pt x="658" y="0"/>
                    <a:pt x="505" y="56"/>
                    <a:pt x="381" y="180"/>
                  </a:cubicBezTo>
                  <a:cubicBezTo>
                    <a:pt x="0" y="561"/>
                    <a:pt x="274" y="1204"/>
                    <a:pt x="810" y="1204"/>
                  </a:cubicBezTo>
                  <a:cubicBezTo>
                    <a:pt x="1143" y="1204"/>
                    <a:pt x="1417" y="942"/>
                    <a:pt x="1417" y="609"/>
                  </a:cubicBezTo>
                  <a:cubicBezTo>
                    <a:pt x="1417" y="240"/>
                    <a:pt x="1119" y="0"/>
                    <a:pt x="80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6032908" y="2339481"/>
              <a:ext cx="45045" cy="38765"/>
            </a:xfrm>
            <a:custGeom>
              <a:avLst/>
              <a:gdLst/>
              <a:ahLst/>
              <a:cxnLst/>
              <a:rect l="l" t="t" r="r" b="b"/>
              <a:pathLst>
                <a:path w="1406" h="1210" extrusionOk="0">
                  <a:moveTo>
                    <a:pt x="807" y="0"/>
                  </a:moveTo>
                  <a:cubicBezTo>
                    <a:pt x="658" y="0"/>
                    <a:pt x="506" y="57"/>
                    <a:pt x="382" y="185"/>
                  </a:cubicBezTo>
                  <a:cubicBezTo>
                    <a:pt x="1" y="566"/>
                    <a:pt x="263" y="1209"/>
                    <a:pt x="811" y="1209"/>
                  </a:cubicBezTo>
                  <a:cubicBezTo>
                    <a:pt x="1144" y="1209"/>
                    <a:pt x="1406" y="947"/>
                    <a:pt x="1406" y="614"/>
                  </a:cubicBezTo>
                  <a:cubicBezTo>
                    <a:pt x="1406" y="245"/>
                    <a:pt x="1114" y="0"/>
                    <a:pt x="80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6171758" y="2339481"/>
              <a:ext cx="45429" cy="38765"/>
            </a:xfrm>
            <a:custGeom>
              <a:avLst/>
              <a:gdLst/>
              <a:ahLst/>
              <a:cxnLst/>
              <a:rect l="l" t="t" r="r" b="b"/>
              <a:pathLst>
                <a:path w="1418" h="1210" extrusionOk="0">
                  <a:moveTo>
                    <a:pt x="809" y="0"/>
                  </a:moveTo>
                  <a:cubicBezTo>
                    <a:pt x="659" y="0"/>
                    <a:pt x="506" y="57"/>
                    <a:pt x="382" y="185"/>
                  </a:cubicBezTo>
                  <a:cubicBezTo>
                    <a:pt x="1" y="566"/>
                    <a:pt x="275" y="1209"/>
                    <a:pt x="810" y="1209"/>
                  </a:cubicBezTo>
                  <a:cubicBezTo>
                    <a:pt x="1144" y="1209"/>
                    <a:pt x="1418" y="947"/>
                    <a:pt x="1418" y="614"/>
                  </a:cubicBezTo>
                  <a:cubicBezTo>
                    <a:pt x="1418" y="245"/>
                    <a:pt x="1120" y="0"/>
                    <a:pt x="80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green">
  <p:cSld name="TITLE_ONLY_5">
    <p:spTree>
      <p:nvGrpSpPr>
        <p:cNvPr id="1" name="Shape 528"/>
        <p:cNvGrpSpPr/>
        <p:nvPr/>
      </p:nvGrpSpPr>
      <p:grpSpPr>
        <a:xfrm>
          <a:off x="0" y="0"/>
          <a:ext cx="0" cy="0"/>
          <a:chOff x="0" y="0"/>
          <a:chExt cx="0" cy="0"/>
        </a:xfrm>
      </p:grpSpPr>
      <p:grpSp>
        <p:nvGrpSpPr>
          <p:cNvPr id="533" name="Google Shape;533;p15"/>
          <p:cNvGrpSpPr/>
          <p:nvPr/>
        </p:nvGrpSpPr>
        <p:grpSpPr>
          <a:xfrm rot="10800000" flipH="1">
            <a:off x="111669" y="140528"/>
            <a:ext cx="601568" cy="300960"/>
            <a:chOff x="5615619" y="2077286"/>
            <a:chExt cx="601568" cy="300960"/>
          </a:xfrm>
        </p:grpSpPr>
        <p:sp>
          <p:nvSpPr>
            <p:cNvPr id="534" name="Google Shape;534;p15"/>
            <p:cNvSpPr/>
            <p:nvPr/>
          </p:nvSpPr>
          <p:spPr>
            <a:xfrm>
              <a:off x="5615619" y="2208512"/>
              <a:ext cx="45429" cy="38894"/>
            </a:xfrm>
            <a:custGeom>
              <a:avLst/>
              <a:gdLst/>
              <a:ahLst/>
              <a:cxnLst/>
              <a:rect l="l" t="t" r="r" b="b"/>
              <a:pathLst>
                <a:path w="1418" h="1214" extrusionOk="0">
                  <a:moveTo>
                    <a:pt x="804" y="0"/>
                  </a:moveTo>
                  <a:cubicBezTo>
                    <a:pt x="655" y="0"/>
                    <a:pt x="504" y="55"/>
                    <a:pt x="382" y="178"/>
                  </a:cubicBezTo>
                  <a:cubicBezTo>
                    <a:pt x="1" y="559"/>
                    <a:pt x="274" y="1214"/>
                    <a:pt x="810" y="1214"/>
                  </a:cubicBezTo>
                  <a:cubicBezTo>
                    <a:pt x="1144" y="1214"/>
                    <a:pt x="1417" y="940"/>
                    <a:pt x="1417" y="606"/>
                  </a:cubicBezTo>
                  <a:cubicBezTo>
                    <a:pt x="1417" y="243"/>
                    <a:pt x="1116" y="0"/>
                    <a:pt x="80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5754470" y="2208512"/>
              <a:ext cx="45429" cy="38894"/>
            </a:xfrm>
            <a:custGeom>
              <a:avLst/>
              <a:gdLst/>
              <a:ahLst/>
              <a:cxnLst/>
              <a:rect l="l" t="t" r="r" b="b"/>
              <a:pathLst>
                <a:path w="1418" h="1214" extrusionOk="0">
                  <a:moveTo>
                    <a:pt x="813" y="0"/>
                  </a:moveTo>
                  <a:cubicBezTo>
                    <a:pt x="666" y="0"/>
                    <a:pt x="516" y="55"/>
                    <a:pt x="393" y="178"/>
                  </a:cubicBezTo>
                  <a:cubicBezTo>
                    <a:pt x="0" y="559"/>
                    <a:pt x="274" y="1214"/>
                    <a:pt x="810" y="1214"/>
                  </a:cubicBezTo>
                  <a:cubicBezTo>
                    <a:pt x="1155" y="1214"/>
                    <a:pt x="1417" y="940"/>
                    <a:pt x="1417" y="606"/>
                  </a:cubicBezTo>
                  <a:cubicBezTo>
                    <a:pt x="1417" y="243"/>
                    <a:pt x="1122" y="0"/>
                    <a:pt x="81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5893705" y="2208512"/>
              <a:ext cx="45397" cy="38894"/>
            </a:xfrm>
            <a:custGeom>
              <a:avLst/>
              <a:gdLst/>
              <a:ahLst/>
              <a:cxnLst/>
              <a:rect l="l" t="t" r="r" b="b"/>
              <a:pathLst>
                <a:path w="1417" h="1214" extrusionOk="0">
                  <a:moveTo>
                    <a:pt x="803" y="0"/>
                  </a:moveTo>
                  <a:cubicBezTo>
                    <a:pt x="655" y="0"/>
                    <a:pt x="504" y="55"/>
                    <a:pt x="381" y="178"/>
                  </a:cubicBezTo>
                  <a:cubicBezTo>
                    <a:pt x="0" y="559"/>
                    <a:pt x="274" y="1214"/>
                    <a:pt x="810" y="1214"/>
                  </a:cubicBezTo>
                  <a:cubicBezTo>
                    <a:pt x="1143" y="1214"/>
                    <a:pt x="1417" y="940"/>
                    <a:pt x="1417" y="606"/>
                  </a:cubicBezTo>
                  <a:cubicBezTo>
                    <a:pt x="1417" y="243"/>
                    <a:pt x="1116" y="0"/>
                    <a:pt x="80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6032908" y="2208416"/>
              <a:ext cx="45301" cy="38990"/>
            </a:xfrm>
            <a:custGeom>
              <a:avLst/>
              <a:gdLst/>
              <a:ahLst/>
              <a:cxnLst/>
              <a:rect l="l" t="t" r="r" b="b"/>
              <a:pathLst>
                <a:path w="1414" h="1217" extrusionOk="0">
                  <a:moveTo>
                    <a:pt x="809" y="1"/>
                  </a:moveTo>
                  <a:cubicBezTo>
                    <a:pt x="659" y="1"/>
                    <a:pt x="506" y="57"/>
                    <a:pt x="382" y="181"/>
                  </a:cubicBezTo>
                  <a:cubicBezTo>
                    <a:pt x="1" y="562"/>
                    <a:pt x="263" y="1217"/>
                    <a:pt x="811" y="1217"/>
                  </a:cubicBezTo>
                  <a:cubicBezTo>
                    <a:pt x="1144" y="1217"/>
                    <a:pt x="1406" y="943"/>
                    <a:pt x="1406" y="609"/>
                  </a:cubicBezTo>
                  <a:cubicBezTo>
                    <a:pt x="1414" y="240"/>
                    <a:pt x="1119" y="1"/>
                    <a:pt x="80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6171758" y="2208416"/>
              <a:ext cx="45429" cy="38990"/>
            </a:xfrm>
            <a:custGeom>
              <a:avLst/>
              <a:gdLst/>
              <a:ahLst/>
              <a:cxnLst/>
              <a:rect l="l" t="t" r="r" b="b"/>
              <a:pathLst>
                <a:path w="1418" h="1217" extrusionOk="0">
                  <a:moveTo>
                    <a:pt x="809" y="1"/>
                  </a:moveTo>
                  <a:cubicBezTo>
                    <a:pt x="659" y="1"/>
                    <a:pt x="506" y="57"/>
                    <a:pt x="382" y="181"/>
                  </a:cubicBezTo>
                  <a:cubicBezTo>
                    <a:pt x="1" y="562"/>
                    <a:pt x="275" y="1217"/>
                    <a:pt x="810" y="1217"/>
                  </a:cubicBezTo>
                  <a:cubicBezTo>
                    <a:pt x="1144" y="1217"/>
                    <a:pt x="1418" y="943"/>
                    <a:pt x="1418" y="609"/>
                  </a:cubicBezTo>
                  <a:cubicBezTo>
                    <a:pt x="1418" y="240"/>
                    <a:pt x="1120" y="1"/>
                    <a:pt x="80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5615619" y="2077286"/>
              <a:ext cx="45429" cy="38894"/>
            </a:xfrm>
            <a:custGeom>
              <a:avLst/>
              <a:gdLst/>
              <a:ahLst/>
              <a:cxnLst/>
              <a:rect l="l" t="t" r="r" b="b"/>
              <a:pathLst>
                <a:path w="1418" h="1214" extrusionOk="0">
                  <a:moveTo>
                    <a:pt x="804" y="0"/>
                  </a:moveTo>
                  <a:cubicBezTo>
                    <a:pt x="655" y="0"/>
                    <a:pt x="504" y="55"/>
                    <a:pt x="382" y="178"/>
                  </a:cubicBezTo>
                  <a:cubicBezTo>
                    <a:pt x="1" y="571"/>
                    <a:pt x="274" y="1214"/>
                    <a:pt x="810" y="1214"/>
                  </a:cubicBezTo>
                  <a:cubicBezTo>
                    <a:pt x="1144" y="1214"/>
                    <a:pt x="1417" y="952"/>
                    <a:pt x="1417" y="607"/>
                  </a:cubicBezTo>
                  <a:cubicBezTo>
                    <a:pt x="1417" y="243"/>
                    <a:pt x="1116" y="0"/>
                    <a:pt x="80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5754470" y="2077286"/>
              <a:ext cx="45429" cy="38894"/>
            </a:xfrm>
            <a:custGeom>
              <a:avLst/>
              <a:gdLst/>
              <a:ahLst/>
              <a:cxnLst/>
              <a:rect l="l" t="t" r="r" b="b"/>
              <a:pathLst>
                <a:path w="1418" h="1214" extrusionOk="0">
                  <a:moveTo>
                    <a:pt x="813" y="0"/>
                  </a:moveTo>
                  <a:cubicBezTo>
                    <a:pt x="666" y="0"/>
                    <a:pt x="516" y="55"/>
                    <a:pt x="393" y="178"/>
                  </a:cubicBezTo>
                  <a:cubicBezTo>
                    <a:pt x="0" y="571"/>
                    <a:pt x="274" y="1214"/>
                    <a:pt x="810" y="1214"/>
                  </a:cubicBezTo>
                  <a:cubicBezTo>
                    <a:pt x="1155" y="1214"/>
                    <a:pt x="1417" y="952"/>
                    <a:pt x="1417" y="607"/>
                  </a:cubicBezTo>
                  <a:cubicBezTo>
                    <a:pt x="1417" y="243"/>
                    <a:pt x="1122" y="0"/>
                    <a:pt x="81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5893705" y="2077414"/>
              <a:ext cx="45397" cy="38765"/>
            </a:xfrm>
            <a:custGeom>
              <a:avLst/>
              <a:gdLst/>
              <a:ahLst/>
              <a:cxnLst/>
              <a:rect l="l" t="t" r="r" b="b"/>
              <a:pathLst>
                <a:path w="1417" h="1210" extrusionOk="0">
                  <a:moveTo>
                    <a:pt x="810" y="0"/>
                  </a:moveTo>
                  <a:cubicBezTo>
                    <a:pt x="660" y="0"/>
                    <a:pt x="506" y="57"/>
                    <a:pt x="381" y="186"/>
                  </a:cubicBezTo>
                  <a:cubicBezTo>
                    <a:pt x="0" y="567"/>
                    <a:pt x="274" y="1210"/>
                    <a:pt x="810" y="1210"/>
                  </a:cubicBezTo>
                  <a:cubicBezTo>
                    <a:pt x="1143" y="1210"/>
                    <a:pt x="1417" y="948"/>
                    <a:pt x="1417" y="603"/>
                  </a:cubicBezTo>
                  <a:cubicBezTo>
                    <a:pt x="1417" y="242"/>
                    <a:pt x="1121" y="0"/>
                    <a:pt x="81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6032908" y="2077286"/>
              <a:ext cx="45045" cy="38894"/>
            </a:xfrm>
            <a:custGeom>
              <a:avLst/>
              <a:gdLst/>
              <a:ahLst/>
              <a:cxnLst/>
              <a:rect l="l" t="t" r="r" b="b"/>
              <a:pathLst>
                <a:path w="1406" h="1214" extrusionOk="0">
                  <a:moveTo>
                    <a:pt x="801" y="0"/>
                  </a:moveTo>
                  <a:cubicBezTo>
                    <a:pt x="654" y="0"/>
                    <a:pt x="505" y="55"/>
                    <a:pt x="382" y="178"/>
                  </a:cubicBezTo>
                  <a:cubicBezTo>
                    <a:pt x="1" y="571"/>
                    <a:pt x="263" y="1214"/>
                    <a:pt x="811" y="1214"/>
                  </a:cubicBezTo>
                  <a:cubicBezTo>
                    <a:pt x="1144" y="1214"/>
                    <a:pt x="1406" y="952"/>
                    <a:pt x="1406" y="607"/>
                  </a:cubicBezTo>
                  <a:cubicBezTo>
                    <a:pt x="1406" y="243"/>
                    <a:pt x="1110" y="0"/>
                    <a:pt x="80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6171758" y="2077286"/>
              <a:ext cx="45429" cy="38894"/>
            </a:xfrm>
            <a:custGeom>
              <a:avLst/>
              <a:gdLst/>
              <a:ahLst/>
              <a:cxnLst/>
              <a:rect l="l" t="t" r="r" b="b"/>
              <a:pathLst>
                <a:path w="1418" h="1214" extrusionOk="0">
                  <a:moveTo>
                    <a:pt x="804" y="0"/>
                  </a:moveTo>
                  <a:cubicBezTo>
                    <a:pt x="656" y="0"/>
                    <a:pt x="505" y="55"/>
                    <a:pt x="382" y="178"/>
                  </a:cubicBezTo>
                  <a:cubicBezTo>
                    <a:pt x="1" y="571"/>
                    <a:pt x="275" y="1214"/>
                    <a:pt x="810" y="1214"/>
                  </a:cubicBezTo>
                  <a:cubicBezTo>
                    <a:pt x="1144" y="1214"/>
                    <a:pt x="1418" y="952"/>
                    <a:pt x="1418" y="607"/>
                  </a:cubicBezTo>
                  <a:cubicBezTo>
                    <a:pt x="1418" y="243"/>
                    <a:pt x="1117" y="0"/>
                    <a:pt x="80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5615619" y="2339481"/>
              <a:ext cx="45429" cy="38765"/>
            </a:xfrm>
            <a:custGeom>
              <a:avLst/>
              <a:gdLst/>
              <a:ahLst/>
              <a:cxnLst/>
              <a:rect l="l" t="t" r="r" b="b"/>
              <a:pathLst>
                <a:path w="1418" h="1210" extrusionOk="0">
                  <a:moveTo>
                    <a:pt x="809" y="0"/>
                  </a:moveTo>
                  <a:cubicBezTo>
                    <a:pt x="659" y="0"/>
                    <a:pt x="506" y="57"/>
                    <a:pt x="382" y="185"/>
                  </a:cubicBezTo>
                  <a:cubicBezTo>
                    <a:pt x="1" y="566"/>
                    <a:pt x="274" y="1209"/>
                    <a:pt x="810" y="1209"/>
                  </a:cubicBezTo>
                  <a:cubicBezTo>
                    <a:pt x="1144" y="1209"/>
                    <a:pt x="1417" y="947"/>
                    <a:pt x="1417" y="614"/>
                  </a:cubicBezTo>
                  <a:cubicBezTo>
                    <a:pt x="1417" y="245"/>
                    <a:pt x="1120" y="0"/>
                    <a:pt x="80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5754854" y="2339641"/>
              <a:ext cx="45045" cy="38605"/>
            </a:xfrm>
            <a:custGeom>
              <a:avLst/>
              <a:gdLst/>
              <a:ahLst/>
              <a:cxnLst/>
              <a:rect l="l" t="t" r="r" b="b"/>
              <a:pathLst>
                <a:path w="1406" h="1205" extrusionOk="0">
                  <a:moveTo>
                    <a:pt x="806" y="0"/>
                  </a:moveTo>
                  <a:cubicBezTo>
                    <a:pt x="657" y="0"/>
                    <a:pt x="505" y="56"/>
                    <a:pt x="381" y="180"/>
                  </a:cubicBezTo>
                  <a:cubicBezTo>
                    <a:pt x="0" y="561"/>
                    <a:pt x="262" y="1204"/>
                    <a:pt x="798" y="1204"/>
                  </a:cubicBezTo>
                  <a:cubicBezTo>
                    <a:pt x="1143" y="1204"/>
                    <a:pt x="1405" y="942"/>
                    <a:pt x="1405" y="609"/>
                  </a:cubicBezTo>
                  <a:cubicBezTo>
                    <a:pt x="1405" y="240"/>
                    <a:pt x="1113" y="0"/>
                    <a:pt x="806"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5893705" y="2339641"/>
              <a:ext cx="45397" cy="38605"/>
            </a:xfrm>
            <a:custGeom>
              <a:avLst/>
              <a:gdLst/>
              <a:ahLst/>
              <a:cxnLst/>
              <a:rect l="l" t="t" r="r" b="b"/>
              <a:pathLst>
                <a:path w="1417" h="1205" extrusionOk="0">
                  <a:moveTo>
                    <a:pt x="809" y="0"/>
                  </a:moveTo>
                  <a:cubicBezTo>
                    <a:pt x="658" y="0"/>
                    <a:pt x="505" y="56"/>
                    <a:pt x="381" y="180"/>
                  </a:cubicBezTo>
                  <a:cubicBezTo>
                    <a:pt x="0" y="561"/>
                    <a:pt x="274" y="1204"/>
                    <a:pt x="810" y="1204"/>
                  </a:cubicBezTo>
                  <a:cubicBezTo>
                    <a:pt x="1143" y="1204"/>
                    <a:pt x="1417" y="942"/>
                    <a:pt x="1417" y="609"/>
                  </a:cubicBezTo>
                  <a:cubicBezTo>
                    <a:pt x="1417" y="240"/>
                    <a:pt x="1119" y="0"/>
                    <a:pt x="80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6032908" y="2339481"/>
              <a:ext cx="45045" cy="38765"/>
            </a:xfrm>
            <a:custGeom>
              <a:avLst/>
              <a:gdLst/>
              <a:ahLst/>
              <a:cxnLst/>
              <a:rect l="l" t="t" r="r" b="b"/>
              <a:pathLst>
                <a:path w="1406" h="1210" extrusionOk="0">
                  <a:moveTo>
                    <a:pt x="807" y="0"/>
                  </a:moveTo>
                  <a:cubicBezTo>
                    <a:pt x="658" y="0"/>
                    <a:pt x="506" y="57"/>
                    <a:pt x="382" y="185"/>
                  </a:cubicBezTo>
                  <a:cubicBezTo>
                    <a:pt x="1" y="566"/>
                    <a:pt x="263" y="1209"/>
                    <a:pt x="811" y="1209"/>
                  </a:cubicBezTo>
                  <a:cubicBezTo>
                    <a:pt x="1144" y="1209"/>
                    <a:pt x="1406" y="947"/>
                    <a:pt x="1406" y="614"/>
                  </a:cubicBezTo>
                  <a:cubicBezTo>
                    <a:pt x="1406" y="245"/>
                    <a:pt x="1114" y="0"/>
                    <a:pt x="80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6171758" y="2339481"/>
              <a:ext cx="45429" cy="38765"/>
            </a:xfrm>
            <a:custGeom>
              <a:avLst/>
              <a:gdLst/>
              <a:ahLst/>
              <a:cxnLst/>
              <a:rect l="l" t="t" r="r" b="b"/>
              <a:pathLst>
                <a:path w="1418" h="1210" extrusionOk="0">
                  <a:moveTo>
                    <a:pt x="809" y="0"/>
                  </a:moveTo>
                  <a:cubicBezTo>
                    <a:pt x="659" y="0"/>
                    <a:pt x="506" y="57"/>
                    <a:pt x="382" y="185"/>
                  </a:cubicBezTo>
                  <a:cubicBezTo>
                    <a:pt x="1" y="566"/>
                    <a:pt x="275" y="1209"/>
                    <a:pt x="810" y="1209"/>
                  </a:cubicBezTo>
                  <a:cubicBezTo>
                    <a:pt x="1144" y="1209"/>
                    <a:pt x="1418" y="947"/>
                    <a:pt x="1418" y="614"/>
                  </a:cubicBezTo>
                  <a:cubicBezTo>
                    <a:pt x="1418" y="245"/>
                    <a:pt x="1120" y="0"/>
                    <a:pt x="80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15"/>
          <p:cNvGrpSpPr/>
          <p:nvPr/>
        </p:nvGrpSpPr>
        <p:grpSpPr>
          <a:xfrm rot="16200000" flipH="1">
            <a:off x="147427" y="4787366"/>
            <a:ext cx="181204" cy="295450"/>
            <a:chOff x="8814523" y="4301099"/>
            <a:chExt cx="181204" cy="295450"/>
          </a:xfrm>
        </p:grpSpPr>
        <p:sp>
          <p:nvSpPr>
            <p:cNvPr id="550" name="Google Shape;550;p15"/>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5"/>
          <p:cNvSpPr txBox="1">
            <a:spLocks noGrp="1"/>
          </p:cNvSpPr>
          <p:nvPr>
            <p:ph type="title"/>
          </p:nvPr>
        </p:nvSpPr>
        <p:spPr>
          <a:xfrm>
            <a:off x="713250" y="66462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5"/>
        <p:cNvGrpSpPr/>
        <p:nvPr/>
      </p:nvGrpSpPr>
      <p:grpSpPr>
        <a:xfrm>
          <a:off x="0" y="0"/>
          <a:ext cx="0" cy="0"/>
          <a:chOff x="0" y="0"/>
          <a:chExt cx="0" cy="0"/>
        </a:xfrm>
      </p:grpSpPr>
      <p:grpSp>
        <p:nvGrpSpPr>
          <p:cNvPr id="766" name="Google Shape;766;p22"/>
          <p:cNvGrpSpPr/>
          <p:nvPr/>
        </p:nvGrpSpPr>
        <p:grpSpPr>
          <a:xfrm>
            <a:off x="4021937" y="2486645"/>
            <a:ext cx="1842655" cy="1842623"/>
            <a:chOff x="7132212" y="1057145"/>
            <a:chExt cx="1842655" cy="1842623"/>
          </a:xfrm>
        </p:grpSpPr>
        <p:sp>
          <p:nvSpPr>
            <p:cNvPr id="767" name="Google Shape;767;p22"/>
            <p:cNvSpPr/>
            <p:nvPr/>
          </p:nvSpPr>
          <p:spPr>
            <a:xfrm>
              <a:off x="7132212" y="1057145"/>
              <a:ext cx="1842655" cy="1842623"/>
            </a:xfrm>
            <a:custGeom>
              <a:avLst/>
              <a:gdLst/>
              <a:ahLst/>
              <a:cxnLst/>
              <a:rect l="l" t="t" r="r" b="b"/>
              <a:pathLst>
                <a:path w="57556" h="57555" extrusionOk="0">
                  <a:moveTo>
                    <a:pt x="28778" y="250"/>
                  </a:moveTo>
                  <a:cubicBezTo>
                    <a:pt x="44506" y="250"/>
                    <a:pt x="57318" y="13050"/>
                    <a:pt x="57318" y="28778"/>
                  </a:cubicBezTo>
                  <a:cubicBezTo>
                    <a:pt x="57318" y="44506"/>
                    <a:pt x="44518" y="57305"/>
                    <a:pt x="28778" y="57305"/>
                  </a:cubicBezTo>
                  <a:cubicBezTo>
                    <a:pt x="13050" y="57305"/>
                    <a:pt x="251" y="44506"/>
                    <a:pt x="251" y="28778"/>
                  </a:cubicBezTo>
                  <a:cubicBezTo>
                    <a:pt x="251" y="13050"/>
                    <a:pt x="13050" y="250"/>
                    <a:pt x="28778" y="250"/>
                  </a:cubicBezTo>
                  <a:close/>
                  <a:moveTo>
                    <a:pt x="28778" y="0"/>
                  </a:moveTo>
                  <a:cubicBezTo>
                    <a:pt x="12907" y="0"/>
                    <a:pt x="1" y="12907"/>
                    <a:pt x="1" y="28778"/>
                  </a:cubicBezTo>
                  <a:cubicBezTo>
                    <a:pt x="1" y="44649"/>
                    <a:pt x="12907" y="57555"/>
                    <a:pt x="28778" y="57555"/>
                  </a:cubicBezTo>
                  <a:cubicBezTo>
                    <a:pt x="44649" y="57555"/>
                    <a:pt x="57556" y="44649"/>
                    <a:pt x="57556" y="28778"/>
                  </a:cubicBezTo>
                  <a:cubicBezTo>
                    <a:pt x="57556" y="12907"/>
                    <a:pt x="44649" y="0"/>
                    <a:pt x="287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2"/>
            <p:cNvSpPr/>
            <p:nvPr/>
          </p:nvSpPr>
          <p:spPr>
            <a:xfrm>
              <a:off x="7186733" y="1111633"/>
              <a:ext cx="1733644" cy="1733644"/>
            </a:xfrm>
            <a:custGeom>
              <a:avLst/>
              <a:gdLst/>
              <a:ahLst/>
              <a:cxnLst/>
              <a:rect l="l" t="t" r="r" b="b"/>
              <a:pathLst>
                <a:path w="54151" h="54151" extrusionOk="0">
                  <a:moveTo>
                    <a:pt x="27075" y="251"/>
                  </a:moveTo>
                  <a:cubicBezTo>
                    <a:pt x="41875" y="251"/>
                    <a:pt x="53900" y="12288"/>
                    <a:pt x="53900" y="27076"/>
                  </a:cubicBezTo>
                  <a:cubicBezTo>
                    <a:pt x="53900" y="41863"/>
                    <a:pt x="41875" y="53900"/>
                    <a:pt x="27075" y="53900"/>
                  </a:cubicBezTo>
                  <a:cubicBezTo>
                    <a:pt x="12288" y="53900"/>
                    <a:pt x="250" y="41875"/>
                    <a:pt x="250" y="27076"/>
                  </a:cubicBezTo>
                  <a:cubicBezTo>
                    <a:pt x="250" y="12276"/>
                    <a:pt x="12288" y="251"/>
                    <a:pt x="27075" y="251"/>
                  </a:cubicBezTo>
                  <a:close/>
                  <a:moveTo>
                    <a:pt x="27075" y="1"/>
                  </a:moveTo>
                  <a:cubicBezTo>
                    <a:pt x="12145" y="1"/>
                    <a:pt x="0" y="12145"/>
                    <a:pt x="0" y="27076"/>
                  </a:cubicBezTo>
                  <a:cubicBezTo>
                    <a:pt x="0" y="42006"/>
                    <a:pt x="12145" y="54150"/>
                    <a:pt x="27075" y="54150"/>
                  </a:cubicBezTo>
                  <a:cubicBezTo>
                    <a:pt x="42006" y="54150"/>
                    <a:pt x="54150" y="42006"/>
                    <a:pt x="54150" y="27076"/>
                  </a:cubicBezTo>
                  <a:cubicBezTo>
                    <a:pt x="54150" y="12145"/>
                    <a:pt x="42006" y="1"/>
                    <a:pt x="2707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2"/>
            <p:cNvSpPr/>
            <p:nvPr/>
          </p:nvSpPr>
          <p:spPr>
            <a:xfrm>
              <a:off x="7241253" y="1166153"/>
              <a:ext cx="1624601" cy="1624601"/>
            </a:xfrm>
            <a:custGeom>
              <a:avLst/>
              <a:gdLst/>
              <a:ahLst/>
              <a:cxnLst/>
              <a:rect l="l" t="t" r="r" b="b"/>
              <a:pathLst>
                <a:path w="50745" h="50745" extrusionOk="0">
                  <a:moveTo>
                    <a:pt x="25372" y="250"/>
                  </a:moveTo>
                  <a:cubicBezTo>
                    <a:pt x="39231" y="250"/>
                    <a:pt x="50494" y="11526"/>
                    <a:pt x="50494" y="25373"/>
                  </a:cubicBezTo>
                  <a:cubicBezTo>
                    <a:pt x="50494" y="39231"/>
                    <a:pt x="39231" y="50495"/>
                    <a:pt x="25372" y="50495"/>
                  </a:cubicBezTo>
                  <a:cubicBezTo>
                    <a:pt x="11525" y="50495"/>
                    <a:pt x="250" y="39231"/>
                    <a:pt x="250" y="25373"/>
                  </a:cubicBezTo>
                  <a:cubicBezTo>
                    <a:pt x="250" y="11526"/>
                    <a:pt x="11525" y="250"/>
                    <a:pt x="25372" y="250"/>
                  </a:cubicBezTo>
                  <a:close/>
                  <a:moveTo>
                    <a:pt x="25372" y="0"/>
                  </a:moveTo>
                  <a:cubicBezTo>
                    <a:pt x="11382" y="0"/>
                    <a:pt x="0" y="11383"/>
                    <a:pt x="0" y="25373"/>
                  </a:cubicBezTo>
                  <a:cubicBezTo>
                    <a:pt x="0" y="39362"/>
                    <a:pt x="11382" y="50745"/>
                    <a:pt x="25372" y="50745"/>
                  </a:cubicBezTo>
                  <a:cubicBezTo>
                    <a:pt x="39362" y="50745"/>
                    <a:pt x="50744" y="39362"/>
                    <a:pt x="50744" y="25373"/>
                  </a:cubicBezTo>
                  <a:cubicBezTo>
                    <a:pt x="50744" y="11383"/>
                    <a:pt x="39362" y="0"/>
                    <a:pt x="2537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2"/>
            <p:cNvSpPr/>
            <p:nvPr/>
          </p:nvSpPr>
          <p:spPr>
            <a:xfrm>
              <a:off x="7295742" y="1220673"/>
              <a:ext cx="1515590" cy="1515590"/>
            </a:xfrm>
            <a:custGeom>
              <a:avLst/>
              <a:gdLst/>
              <a:ahLst/>
              <a:cxnLst/>
              <a:rect l="l" t="t" r="r" b="b"/>
              <a:pathLst>
                <a:path w="47340" h="47340" extrusionOk="0">
                  <a:moveTo>
                    <a:pt x="23670" y="250"/>
                  </a:moveTo>
                  <a:cubicBezTo>
                    <a:pt x="36589" y="250"/>
                    <a:pt x="47090" y="10751"/>
                    <a:pt x="47090" y="23670"/>
                  </a:cubicBezTo>
                  <a:cubicBezTo>
                    <a:pt x="47090" y="36588"/>
                    <a:pt x="36589" y="47089"/>
                    <a:pt x="23670" y="47089"/>
                  </a:cubicBezTo>
                  <a:cubicBezTo>
                    <a:pt x="10764" y="47089"/>
                    <a:pt x="251" y="36588"/>
                    <a:pt x="251" y="23670"/>
                  </a:cubicBezTo>
                  <a:cubicBezTo>
                    <a:pt x="251" y="10751"/>
                    <a:pt x="10764" y="250"/>
                    <a:pt x="23670" y="250"/>
                  </a:cubicBezTo>
                  <a:close/>
                  <a:moveTo>
                    <a:pt x="23670" y="0"/>
                  </a:moveTo>
                  <a:cubicBezTo>
                    <a:pt x="10621" y="0"/>
                    <a:pt x="1" y="10620"/>
                    <a:pt x="1" y="23670"/>
                  </a:cubicBezTo>
                  <a:cubicBezTo>
                    <a:pt x="1" y="36719"/>
                    <a:pt x="10621" y="47339"/>
                    <a:pt x="23670" y="47339"/>
                  </a:cubicBezTo>
                  <a:cubicBezTo>
                    <a:pt x="36720" y="47339"/>
                    <a:pt x="47340" y="36719"/>
                    <a:pt x="47340" y="23670"/>
                  </a:cubicBezTo>
                  <a:cubicBezTo>
                    <a:pt x="47340" y="10620"/>
                    <a:pt x="36720" y="0"/>
                    <a:pt x="2367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7350646" y="1275546"/>
              <a:ext cx="1406195" cy="1405811"/>
            </a:xfrm>
            <a:custGeom>
              <a:avLst/>
              <a:gdLst/>
              <a:ahLst/>
              <a:cxnLst/>
              <a:rect l="l" t="t" r="r" b="b"/>
              <a:pathLst>
                <a:path w="43923" h="43911" extrusionOk="0">
                  <a:moveTo>
                    <a:pt x="21955" y="239"/>
                  </a:moveTo>
                  <a:cubicBezTo>
                    <a:pt x="33933" y="239"/>
                    <a:pt x="43672" y="9978"/>
                    <a:pt x="43672" y="21956"/>
                  </a:cubicBezTo>
                  <a:cubicBezTo>
                    <a:pt x="43672" y="33933"/>
                    <a:pt x="33933" y="43673"/>
                    <a:pt x="21955" y="43673"/>
                  </a:cubicBezTo>
                  <a:cubicBezTo>
                    <a:pt x="9989" y="43673"/>
                    <a:pt x="238" y="33933"/>
                    <a:pt x="238" y="21956"/>
                  </a:cubicBezTo>
                  <a:cubicBezTo>
                    <a:pt x="238" y="9978"/>
                    <a:pt x="9978" y="239"/>
                    <a:pt x="21955" y="239"/>
                  </a:cubicBezTo>
                  <a:close/>
                  <a:moveTo>
                    <a:pt x="21955" y="1"/>
                  </a:moveTo>
                  <a:cubicBezTo>
                    <a:pt x="9847" y="1"/>
                    <a:pt x="0" y="9847"/>
                    <a:pt x="0" y="21956"/>
                  </a:cubicBezTo>
                  <a:cubicBezTo>
                    <a:pt x="0" y="34064"/>
                    <a:pt x="9847" y="43911"/>
                    <a:pt x="21955" y="43911"/>
                  </a:cubicBezTo>
                  <a:cubicBezTo>
                    <a:pt x="34064" y="43911"/>
                    <a:pt x="43922" y="34064"/>
                    <a:pt x="43922" y="21956"/>
                  </a:cubicBezTo>
                  <a:cubicBezTo>
                    <a:pt x="43922" y="9847"/>
                    <a:pt x="34064" y="1"/>
                    <a:pt x="2195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7405135" y="1330066"/>
              <a:ext cx="1296800" cy="1296800"/>
            </a:xfrm>
            <a:custGeom>
              <a:avLst/>
              <a:gdLst/>
              <a:ahLst/>
              <a:cxnLst/>
              <a:rect l="l" t="t" r="r" b="b"/>
              <a:pathLst>
                <a:path w="40506" h="40506" extrusionOk="0">
                  <a:moveTo>
                    <a:pt x="20253" y="238"/>
                  </a:moveTo>
                  <a:cubicBezTo>
                    <a:pt x="31290" y="238"/>
                    <a:pt x="40268" y="9216"/>
                    <a:pt x="40268" y="20253"/>
                  </a:cubicBezTo>
                  <a:cubicBezTo>
                    <a:pt x="40268" y="31290"/>
                    <a:pt x="31290" y="40267"/>
                    <a:pt x="20253" y="40267"/>
                  </a:cubicBezTo>
                  <a:cubicBezTo>
                    <a:pt x="9216" y="40267"/>
                    <a:pt x="251" y="31290"/>
                    <a:pt x="251" y="20253"/>
                  </a:cubicBezTo>
                  <a:cubicBezTo>
                    <a:pt x="251" y="9216"/>
                    <a:pt x="9216" y="238"/>
                    <a:pt x="20253" y="238"/>
                  </a:cubicBezTo>
                  <a:close/>
                  <a:moveTo>
                    <a:pt x="20253" y="0"/>
                  </a:moveTo>
                  <a:cubicBezTo>
                    <a:pt x="9085" y="0"/>
                    <a:pt x="1" y="9085"/>
                    <a:pt x="1" y="20253"/>
                  </a:cubicBezTo>
                  <a:cubicBezTo>
                    <a:pt x="1" y="31421"/>
                    <a:pt x="9085" y="40505"/>
                    <a:pt x="20253" y="40505"/>
                  </a:cubicBezTo>
                  <a:cubicBezTo>
                    <a:pt x="31421" y="40505"/>
                    <a:pt x="40506" y="31421"/>
                    <a:pt x="40506" y="20253"/>
                  </a:cubicBezTo>
                  <a:cubicBezTo>
                    <a:pt x="40506" y="9085"/>
                    <a:pt x="31421" y="0"/>
                    <a:pt x="2025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7412754" y="1384522"/>
              <a:ext cx="1234690" cy="1187821"/>
            </a:xfrm>
            <a:custGeom>
              <a:avLst/>
              <a:gdLst/>
              <a:ahLst/>
              <a:cxnLst/>
              <a:rect l="l" t="t" r="r" b="b"/>
              <a:pathLst>
                <a:path w="38566" h="37102" extrusionOk="0">
                  <a:moveTo>
                    <a:pt x="20015" y="252"/>
                  </a:moveTo>
                  <a:cubicBezTo>
                    <a:pt x="30124" y="264"/>
                    <a:pt x="38315" y="8443"/>
                    <a:pt x="38327" y="18552"/>
                  </a:cubicBezTo>
                  <a:cubicBezTo>
                    <a:pt x="38327" y="25957"/>
                    <a:pt x="33862" y="32625"/>
                    <a:pt x="27016" y="35458"/>
                  </a:cubicBezTo>
                  <a:cubicBezTo>
                    <a:pt x="24751" y="36398"/>
                    <a:pt x="22372" y="36854"/>
                    <a:pt x="20013" y="36854"/>
                  </a:cubicBezTo>
                  <a:cubicBezTo>
                    <a:pt x="15254" y="36854"/>
                    <a:pt x="10576" y="34996"/>
                    <a:pt x="7073" y="31494"/>
                  </a:cubicBezTo>
                  <a:cubicBezTo>
                    <a:pt x="1834" y="26255"/>
                    <a:pt x="275" y="18385"/>
                    <a:pt x="3108" y="11551"/>
                  </a:cubicBezTo>
                  <a:cubicBezTo>
                    <a:pt x="5942" y="4705"/>
                    <a:pt x="12610" y="252"/>
                    <a:pt x="20015" y="252"/>
                  </a:cubicBezTo>
                  <a:close/>
                  <a:moveTo>
                    <a:pt x="20014" y="1"/>
                  </a:moveTo>
                  <a:cubicBezTo>
                    <a:pt x="15189" y="1"/>
                    <a:pt x="10446" y="1888"/>
                    <a:pt x="6895" y="5431"/>
                  </a:cubicBezTo>
                  <a:cubicBezTo>
                    <a:pt x="1596" y="10741"/>
                    <a:pt x="1" y="18718"/>
                    <a:pt x="2882" y="25648"/>
                  </a:cubicBezTo>
                  <a:cubicBezTo>
                    <a:pt x="5752" y="32577"/>
                    <a:pt x="12514" y="37102"/>
                    <a:pt x="20015" y="37102"/>
                  </a:cubicBezTo>
                  <a:cubicBezTo>
                    <a:pt x="30255" y="37090"/>
                    <a:pt x="38553" y="28791"/>
                    <a:pt x="38565" y="18552"/>
                  </a:cubicBezTo>
                  <a:cubicBezTo>
                    <a:pt x="38565" y="11051"/>
                    <a:pt x="34053" y="4288"/>
                    <a:pt x="27111" y="1419"/>
                  </a:cubicBezTo>
                  <a:cubicBezTo>
                    <a:pt x="24816" y="464"/>
                    <a:pt x="22405" y="1"/>
                    <a:pt x="2001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2"/>
            <p:cNvSpPr/>
            <p:nvPr/>
          </p:nvSpPr>
          <p:spPr>
            <a:xfrm>
              <a:off x="7471853" y="1439170"/>
              <a:ext cx="1121069" cy="1078649"/>
            </a:xfrm>
            <a:custGeom>
              <a:avLst/>
              <a:gdLst/>
              <a:ahLst/>
              <a:cxnLst/>
              <a:rect l="l" t="t" r="r" b="b"/>
              <a:pathLst>
                <a:path w="35017" h="33692" extrusionOk="0">
                  <a:moveTo>
                    <a:pt x="18169" y="247"/>
                  </a:moveTo>
                  <a:cubicBezTo>
                    <a:pt x="27337" y="259"/>
                    <a:pt x="34755" y="7677"/>
                    <a:pt x="34767" y="16845"/>
                  </a:cubicBezTo>
                  <a:cubicBezTo>
                    <a:pt x="34767" y="23560"/>
                    <a:pt x="30718" y="29608"/>
                    <a:pt x="24527" y="32180"/>
                  </a:cubicBezTo>
                  <a:cubicBezTo>
                    <a:pt x="22471" y="33032"/>
                    <a:pt x="20312" y="33446"/>
                    <a:pt x="18171" y="33446"/>
                  </a:cubicBezTo>
                  <a:cubicBezTo>
                    <a:pt x="13852" y="33446"/>
                    <a:pt x="9606" y="31760"/>
                    <a:pt x="6430" y="28584"/>
                  </a:cubicBezTo>
                  <a:cubicBezTo>
                    <a:pt x="1679" y="23834"/>
                    <a:pt x="262" y="16690"/>
                    <a:pt x="2834" y="10487"/>
                  </a:cubicBezTo>
                  <a:cubicBezTo>
                    <a:pt x="5406" y="4284"/>
                    <a:pt x="11454" y="247"/>
                    <a:pt x="18169" y="247"/>
                  </a:cubicBezTo>
                  <a:close/>
                  <a:moveTo>
                    <a:pt x="18173" y="0"/>
                  </a:moveTo>
                  <a:cubicBezTo>
                    <a:pt x="13790" y="0"/>
                    <a:pt x="9481" y="1713"/>
                    <a:pt x="6263" y="4938"/>
                  </a:cubicBezTo>
                  <a:cubicBezTo>
                    <a:pt x="1441" y="9749"/>
                    <a:pt x="0" y="16999"/>
                    <a:pt x="2608" y="23298"/>
                  </a:cubicBezTo>
                  <a:cubicBezTo>
                    <a:pt x="5215" y="29584"/>
                    <a:pt x="11359" y="33692"/>
                    <a:pt x="18169" y="33692"/>
                  </a:cubicBezTo>
                  <a:cubicBezTo>
                    <a:pt x="27468" y="33680"/>
                    <a:pt x="35005" y="26143"/>
                    <a:pt x="35017" y="16845"/>
                  </a:cubicBezTo>
                  <a:cubicBezTo>
                    <a:pt x="35017" y="10034"/>
                    <a:pt x="30909" y="3891"/>
                    <a:pt x="24611" y="1283"/>
                  </a:cubicBezTo>
                  <a:cubicBezTo>
                    <a:pt x="22529" y="420"/>
                    <a:pt x="20342" y="0"/>
                    <a:pt x="1817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2"/>
            <p:cNvSpPr/>
            <p:nvPr/>
          </p:nvSpPr>
          <p:spPr>
            <a:xfrm>
              <a:off x="7530535" y="1493626"/>
              <a:ext cx="1007864" cy="969702"/>
            </a:xfrm>
            <a:custGeom>
              <a:avLst/>
              <a:gdLst/>
              <a:ahLst/>
              <a:cxnLst/>
              <a:rect l="l" t="t" r="r" b="b"/>
              <a:pathLst>
                <a:path w="31481" h="30289" extrusionOk="0">
                  <a:moveTo>
                    <a:pt x="16336" y="249"/>
                  </a:moveTo>
                  <a:cubicBezTo>
                    <a:pt x="24563" y="261"/>
                    <a:pt x="31219" y="6916"/>
                    <a:pt x="31231" y="15144"/>
                  </a:cubicBezTo>
                  <a:cubicBezTo>
                    <a:pt x="31231" y="21168"/>
                    <a:pt x="27600" y="26597"/>
                    <a:pt x="22039" y="28907"/>
                  </a:cubicBezTo>
                  <a:cubicBezTo>
                    <a:pt x="20196" y="29667"/>
                    <a:pt x="18262" y="30037"/>
                    <a:pt x="16344" y="30037"/>
                  </a:cubicBezTo>
                  <a:cubicBezTo>
                    <a:pt x="12465" y="30037"/>
                    <a:pt x="8656" y="28525"/>
                    <a:pt x="5811" y="25681"/>
                  </a:cubicBezTo>
                  <a:cubicBezTo>
                    <a:pt x="1549" y="21418"/>
                    <a:pt x="275" y="15013"/>
                    <a:pt x="2573" y="9441"/>
                  </a:cubicBezTo>
                  <a:cubicBezTo>
                    <a:pt x="4882" y="3880"/>
                    <a:pt x="10312" y="249"/>
                    <a:pt x="16336" y="249"/>
                  </a:cubicBezTo>
                  <a:close/>
                  <a:moveTo>
                    <a:pt x="16347" y="0"/>
                  </a:moveTo>
                  <a:cubicBezTo>
                    <a:pt x="12406" y="0"/>
                    <a:pt x="8532" y="1541"/>
                    <a:pt x="5633" y="4440"/>
                  </a:cubicBezTo>
                  <a:cubicBezTo>
                    <a:pt x="1299" y="8774"/>
                    <a:pt x="1" y="15275"/>
                    <a:pt x="2346" y="20942"/>
                  </a:cubicBezTo>
                  <a:cubicBezTo>
                    <a:pt x="4692" y="26597"/>
                    <a:pt x="10216" y="30288"/>
                    <a:pt x="16336" y="30288"/>
                  </a:cubicBezTo>
                  <a:cubicBezTo>
                    <a:pt x="24694" y="30276"/>
                    <a:pt x="31469" y="23502"/>
                    <a:pt x="31481" y="15144"/>
                  </a:cubicBezTo>
                  <a:cubicBezTo>
                    <a:pt x="31481" y="9024"/>
                    <a:pt x="27790" y="3499"/>
                    <a:pt x="22135" y="1154"/>
                  </a:cubicBezTo>
                  <a:cubicBezTo>
                    <a:pt x="20262" y="377"/>
                    <a:pt x="18296" y="0"/>
                    <a:pt x="1634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7589634" y="1548243"/>
              <a:ext cx="894275" cy="860563"/>
            </a:xfrm>
            <a:custGeom>
              <a:avLst/>
              <a:gdLst/>
              <a:ahLst/>
              <a:cxnLst/>
              <a:rect l="l" t="t" r="r" b="b"/>
              <a:pathLst>
                <a:path w="27933" h="26880" extrusionOk="0">
                  <a:moveTo>
                    <a:pt x="14490" y="246"/>
                  </a:moveTo>
                  <a:cubicBezTo>
                    <a:pt x="21777" y="257"/>
                    <a:pt x="27670" y="6151"/>
                    <a:pt x="27682" y="13438"/>
                  </a:cubicBezTo>
                  <a:cubicBezTo>
                    <a:pt x="27682" y="18772"/>
                    <a:pt x="24468" y="23582"/>
                    <a:pt x="19539" y="25630"/>
                  </a:cubicBezTo>
                  <a:cubicBezTo>
                    <a:pt x="17910" y="26302"/>
                    <a:pt x="16200" y="26629"/>
                    <a:pt x="14505" y="26629"/>
                  </a:cubicBezTo>
                  <a:cubicBezTo>
                    <a:pt x="11070" y="26629"/>
                    <a:pt x="7695" y="25287"/>
                    <a:pt x="5168" y="22760"/>
                  </a:cubicBezTo>
                  <a:cubicBezTo>
                    <a:pt x="1393" y="18986"/>
                    <a:pt x="262" y="13319"/>
                    <a:pt x="2310" y="8389"/>
                  </a:cubicBezTo>
                  <a:cubicBezTo>
                    <a:pt x="4346" y="3460"/>
                    <a:pt x="9156" y="246"/>
                    <a:pt x="14490" y="246"/>
                  </a:cubicBezTo>
                  <a:close/>
                  <a:moveTo>
                    <a:pt x="14496" y="0"/>
                  </a:moveTo>
                  <a:cubicBezTo>
                    <a:pt x="10998" y="0"/>
                    <a:pt x="7562" y="1363"/>
                    <a:pt x="4989" y="3936"/>
                  </a:cubicBezTo>
                  <a:cubicBezTo>
                    <a:pt x="1143" y="7782"/>
                    <a:pt x="0" y="13557"/>
                    <a:pt x="2072" y="18581"/>
                  </a:cubicBezTo>
                  <a:cubicBezTo>
                    <a:pt x="4156" y="23606"/>
                    <a:pt x="9061" y="26880"/>
                    <a:pt x="14490" y="26880"/>
                  </a:cubicBezTo>
                  <a:cubicBezTo>
                    <a:pt x="21908" y="26868"/>
                    <a:pt x="27921" y="20855"/>
                    <a:pt x="27932" y="13438"/>
                  </a:cubicBezTo>
                  <a:cubicBezTo>
                    <a:pt x="27932" y="8008"/>
                    <a:pt x="24658" y="3103"/>
                    <a:pt x="19634" y="1019"/>
                  </a:cubicBezTo>
                  <a:cubicBezTo>
                    <a:pt x="17971" y="334"/>
                    <a:pt x="16226" y="0"/>
                    <a:pt x="14496"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7648317" y="1602795"/>
              <a:ext cx="780686" cy="751136"/>
            </a:xfrm>
            <a:custGeom>
              <a:avLst/>
              <a:gdLst/>
              <a:ahLst/>
              <a:cxnLst/>
              <a:rect l="l" t="t" r="r" b="b"/>
              <a:pathLst>
                <a:path w="24385" h="23462" extrusionOk="0">
                  <a:moveTo>
                    <a:pt x="12657" y="244"/>
                  </a:moveTo>
                  <a:cubicBezTo>
                    <a:pt x="19003" y="256"/>
                    <a:pt x="24135" y="5400"/>
                    <a:pt x="24147" y="11734"/>
                  </a:cubicBezTo>
                  <a:cubicBezTo>
                    <a:pt x="24147" y="16377"/>
                    <a:pt x="21349" y="20568"/>
                    <a:pt x="17051" y="22342"/>
                  </a:cubicBezTo>
                  <a:cubicBezTo>
                    <a:pt x="15631" y="22934"/>
                    <a:pt x="14139" y="23221"/>
                    <a:pt x="12659" y="23221"/>
                  </a:cubicBezTo>
                  <a:cubicBezTo>
                    <a:pt x="9672" y="23221"/>
                    <a:pt x="6735" y="22051"/>
                    <a:pt x="4537" y="19854"/>
                  </a:cubicBezTo>
                  <a:cubicBezTo>
                    <a:pt x="1251" y="16568"/>
                    <a:pt x="275" y="11626"/>
                    <a:pt x="2049" y="7340"/>
                  </a:cubicBezTo>
                  <a:cubicBezTo>
                    <a:pt x="3823" y="3042"/>
                    <a:pt x="8014" y="244"/>
                    <a:pt x="12657" y="244"/>
                  </a:cubicBezTo>
                  <a:close/>
                  <a:moveTo>
                    <a:pt x="12650" y="1"/>
                  </a:moveTo>
                  <a:cubicBezTo>
                    <a:pt x="9600" y="1"/>
                    <a:pt x="6602" y="1192"/>
                    <a:pt x="4359" y="3435"/>
                  </a:cubicBezTo>
                  <a:cubicBezTo>
                    <a:pt x="1013" y="6793"/>
                    <a:pt x="1" y="11841"/>
                    <a:pt x="1823" y="16222"/>
                  </a:cubicBezTo>
                  <a:cubicBezTo>
                    <a:pt x="3632" y="20604"/>
                    <a:pt x="7919" y="23461"/>
                    <a:pt x="12657" y="23461"/>
                  </a:cubicBezTo>
                  <a:cubicBezTo>
                    <a:pt x="19134" y="23461"/>
                    <a:pt x="24385" y="18211"/>
                    <a:pt x="24385" y="11734"/>
                  </a:cubicBezTo>
                  <a:cubicBezTo>
                    <a:pt x="24385" y="6983"/>
                    <a:pt x="21527" y="2709"/>
                    <a:pt x="17146" y="899"/>
                  </a:cubicBezTo>
                  <a:cubicBezTo>
                    <a:pt x="15692" y="294"/>
                    <a:pt x="14165" y="1"/>
                    <a:pt x="1265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2"/>
            <p:cNvSpPr/>
            <p:nvPr/>
          </p:nvSpPr>
          <p:spPr>
            <a:xfrm>
              <a:off x="7707415" y="1657507"/>
              <a:ext cx="667097" cy="641901"/>
            </a:xfrm>
            <a:custGeom>
              <a:avLst/>
              <a:gdLst/>
              <a:ahLst/>
              <a:cxnLst/>
              <a:rect l="l" t="t" r="r" b="b"/>
              <a:pathLst>
                <a:path w="20837" h="20050" extrusionOk="0">
                  <a:moveTo>
                    <a:pt x="10782" y="250"/>
                  </a:moveTo>
                  <a:cubicBezTo>
                    <a:pt x="10792" y="250"/>
                    <a:pt x="10801" y="250"/>
                    <a:pt x="10811" y="250"/>
                  </a:cubicBezTo>
                  <a:cubicBezTo>
                    <a:pt x="16217" y="250"/>
                    <a:pt x="20586" y="4631"/>
                    <a:pt x="20598" y="10025"/>
                  </a:cubicBezTo>
                  <a:cubicBezTo>
                    <a:pt x="20598" y="13977"/>
                    <a:pt x="18205" y="17549"/>
                    <a:pt x="14550" y="19061"/>
                  </a:cubicBezTo>
                  <a:cubicBezTo>
                    <a:pt x="13339" y="19562"/>
                    <a:pt x="12068" y="19806"/>
                    <a:pt x="10808" y="19806"/>
                  </a:cubicBezTo>
                  <a:cubicBezTo>
                    <a:pt x="8264" y="19806"/>
                    <a:pt x="5765" y="18813"/>
                    <a:pt x="3894" y="16942"/>
                  </a:cubicBezTo>
                  <a:cubicBezTo>
                    <a:pt x="1096" y="14144"/>
                    <a:pt x="262" y="9941"/>
                    <a:pt x="1774" y="6286"/>
                  </a:cubicBezTo>
                  <a:cubicBezTo>
                    <a:pt x="3283" y="2640"/>
                    <a:pt x="6841" y="250"/>
                    <a:pt x="10782" y="250"/>
                  </a:cubicBezTo>
                  <a:close/>
                  <a:moveTo>
                    <a:pt x="10819" y="1"/>
                  </a:moveTo>
                  <a:cubicBezTo>
                    <a:pt x="8208" y="1"/>
                    <a:pt x="5640" y="1020"/>
                    <a:pt x="3727" y="2940"/>
                  </a:cubicBezTo>
                  <a:cubicBezTo>
                    <a:pt x="858" y="5798"/>
                    <a:pt x="0" y="10120"/>
                    <a:pt x="1548" y="13858"/>
                  </a:cubicBezTo>
                  <a:cubicBezTo>
                    <a:pt x="3096" y="17609"/>
                    <a:pt x="6751" y="20050"/>
                    <a:pt x="10811" y="20050"/>
                  </a:cubicBezTo>
                  <a:cubicBezTo>
                    <a:pt x="16348" y="20050"/>
                    <a:pt x="20836" y="15561"/>
                    <a:pt x="20836" y="10025"/>
                  </a:cubicBezTo>
                  <a:cubicBezTo>
                    <a:pt x="20836" y="5965"/>
                    <a:pt x="18396" y="2309"/>
                    <a:pt x="14645" y="762"/>
                  </a:cubicBezTo>
                  <a:cubicBezTo>
                    <a:pt x="13409" y="250"/>
                    <a:pt x="12108" y="1"/>
                    <a:pt x="1081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2"/>
            <p:cNvSpPr/>
            <p:nvPr/>
          </p:nvSpPr>
          <p:spPr>
            <a:xfrm>
              <a:off x="7766098" y="1711963"/>
              <a:ext cx="553892" cy="532954"/>
            </a:xfrm>
            <a:custGeom>
              <a:avLst/>
              <a:gdLst/>
              <a:ahLst/>
              <a:cxnLst/>
              <a:rect l="l" t="t" r="r" b="b"/>
              <a:pathLst>
                <a:path w="17301" h="16647" extrusionOk="0">
                  <a:moveTo>
                    <a:pt x="8978" y="251"/>
                  </a:moveTo>
                  <a:cubicBezTo>
                    <a:pt x="13443" y="251"/>
                    <a:pt x="17051" y="3871"/>
                    <a:pt x="17051" y="8324"/>
                  </a:cubicBezTo>
                  <a:cubicBezTo>
                    <a:pt x="17051" y="11586"/>
                    <a:pt x="15086" y="14539"/>
                    <a:pt x="12074" y="15789"/>
                  </a:cubicBezTo>
                  <a:cubicBezTo>
                    <a:pt x="11072" y="16203"/>
                    <a:pt x="10021" y="16404"/>
                    <a:pt x="8979" y="16404"/>
                  </a:cubicBezTo>
                  <a:cubicBezTo>
                    <a:pt x="6875" y="16404"/>
                    <a:pt x="4808" y="15583"/>
                    <a:pt x="3263" y="14039"/>
                  </a:cubicBezTo>
                  <a:cubicBezTo>
                    <a:pt x="953" y="11729"/>
                    <a:pt x="263" y="8252"/>
                    <a:pt x="1513" y="5228"/>
                  </a:cubicBezTo>
                  <a:cubicBezTo>
                    <a:pt x="2763" y="2216"/>
                    <a:pt x="5716" y="251"/>
                    <a:pt x="8978" y="251"/>
                  </a:cubicBezTo>
                  <a:close/>
                  <a:moveTo>
                    <a:pt x="8987" y="1"/>
                  </a:moveTo>
                  <a:cubicBezTo>
                    <a:pt x="6819" y="1"/>
                    <a:pt x="4691" y="848"/>
                    <a:pt x="3097" y="2442"/>
                  </a:cubicBezTo>
                  <a:cubicBezTo>
                    <a:pt x="715" y="4823"/>
                    <a:pt x="1" y="8395"/>
                    <a:pt x="1287" y="11514"/>
                  </a:cubicBezTo>
                  <a:cubicBezTo>
                    <a:pt x="2573" y="14622"/>
                    <a:pt x="5609" y="16646"/>
                    <a:pt x="8978" y="16646"/>
                  </a:cubicBezTo>
                  <a:cubicBezTo>
                    <a:pt x="13574" y="16646"/>
                    <a:pt x="17301" y="12919"/>
                    <a:pt x="17301" y="8324"/>
                  </a:cubicBezTo>
                  <a:cubicBezTo>
                    <a:pt x="17301" y="4954"/>
                    <a:pt x="15277" y="1918"/>
                    <a:pt x="12169" y="632"/>
                  </a:cubicBezTo>
                  <a:cubicBezTo>
                    <a:pt x="11138" y="207"/>
                    <a:pt x="10058" y="1"/>
                    <a:pt x="898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a:off x="7825196" y="1766707"/>
              <a:ext cx="440302" cy="423687"/>
            </a:xfrm>
            <a:custGeom>
              <a:avLst/>
              <a:gdLst/>
              <a:ahLst/>
              <a:cxnLst/>
              <a:rect l="l" t="t" r="r" b="b"/>
              <a:pathLst>
                <a:path w="13753" h="13234" extrusionOk="0">
                  <a:moveTo>
                    <a:pt x="7132" y="244"/>
                  </a:moveTo>
                  <a:cubicBezTo>
                    <a:pt x="10657" y="244"/>
                    <a:pt x="13502" y="3101"/>
                    <a:pt x="13502" y="6614"/>
                  </a:cubicBezTo>
                  <a:cubicBezTo>
                    <a:pt x="13502" y="9185"/>
                    <a:pt x="11954" y="11519"/>
                    <a:pt x="9573" y="12495"/>
                  </a:cubicBezTo>
                  <a:cubicBezTo>
                    <a:pt x="8785" y="12822"/>
                    <a:pt x="7957" y="12981"/>
                    <a:pt x="7137" y="12981"/>
                  </a:cubicBezTo>
                  <a:cubicBezTo>
                    <a:pt x="5479" y="12981"/>
                    <a:pt x="3850" y="12333"/>
                    <a:pt x="2632" y="11114"/>
                  </a:cubicBezTo>
                  <a:cubicBezTo>
                    <a:pt x="810" y="9293"/>
                    <a:pt x="262" y="6554"/>
                    <a:pt x="1251" y="4173"/>
                  </a:cubicBezTo>
                  <a:cubicBezTo>
                    <a:pt x="2239" y="1792"/>
                    <a:pt x="4561" y="244"/>
                    <a:pt x="7132" y="244"/>
                  </a:cubicBezTo>
                  <a:close/>
                  <a:moveTo>
                    <a:pt x="7128" y="0"/>
                  </a:moveTo>
                  <a:cubicBezTo>
                    <a:pt x="5407" y="0"/>
                    <a:pt x="3718" y="670"/>
                    <a:pt x="2453" y="1934"/>
                  </a:cubicBezTo>
                  <a:cubicBezTo>
                    <a:pt x="560" y="3828"/>
                    <a:pt x="0" y="6673"/>
                    <a:pt x="1024" y="9150"/>
                  </a:cubicBezTo>
                  <a:cubicBezTo>
                    <a:pt x="2048" y="11614"/>
                    <a:pt x="4453" y="13233"/>
                    <a:pt x="7132" y="13233"/>
                  </a:cubicBezTo>
                  <a:cubicBezTo>
                    <a:pt x="10787" y="13222"/>
                    <a:pt x="13752" y="10269"/>
                    <a:pt x="13752" y="6614"/>
                  </a:cubicBezTo>
                  <a:cubicBezTo>
                    <a:pt x="13752" y="3935"/>
                    <a:pt x="12133" y="1530"/>
                    <a:pt x="9668" y="506"/>
                  </a:cubicBezTo>
                  <a:cubicBezTo>
                    <a:pt x="8846" y="166"/>
                    <a:pt x="7983" y="0"/>
                    <a:pt x="712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2"/>
            <p:cNvSpPr/>
            <p:nvPr/>
          </p:nvSpPr>
          <p:spPr>
            <a:xfrm>
              <a:off x="7644123" y="1598793"/>
              <a:ext cx="789074" cy="759236"/>
            </a:xfrm>
            <a:custGeom>
              <a:avLst/>
              <a:gdLst/>
              <a:ahLst/>
              <a:cxnLst/>
              <a:rect l="l" t="t" r="r" b="b"/>
              <a:pathLst>
                <a:path w="24647" h="23715" extrusionOk="0">
                  <a:moveTo>
                    <a:pt x="12788" y="0"/>
                  </a:moveTo>
                  <a:cubicBezTo>
                    <a:pt x="7990" y="0"/>
                    <a:pt x="3668" y="2893"/>
                    <a:pt x="1835" y="7322"/>
                  </a:cubicBezTo>
                  <a:cubicBezTo>
                    <a:pt x="1" y="11751"/>
                    <a:pt x="1013" y="16847"/>
                    <a:pt x="4406" y="20241"/>
                  </a:cubicBezTo>
                  <a:cubicBezTo>
                    <a:pt x="6676" y="22510"/>
                    <a:pt x="9707" y="23715"/>
                    <a:pt x="12792" y="23715"/>
                  </a:cubicBezTo>
                  <a:cubicBezTo>
                    <a:pt x="14318" y="23715"/>
                    <a:pt x="15858" y="23419"/>
                    <a:pt x="17325" y="22812"/>
                  </a:cubicBezTo>
                  <a:cubicBezTo>
                    <a:pt x="21754" y="20979"/>
                    <a:pt x="24647" y="16657"/>
                    <a:pt x="24647" y="11859"/>
                  </a:cubicBezTo>
                  <a:cubicBezTo>
                    <a:pt x="24647" y="5310"/>
                    <a:pt x="19337" y="0"/>
                    <a:pt x="1278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22"/>
          <p:cNvSpPr/>
          <p:nvPr/>
        </p:nvSpPr>
        <p:spPr>
          <a:xfrm>
            <a:off x="7728381" y="-2608"/>
            <a:ext cx="1415351" cy="5145931"/>
          </a:xfrm>
          <a:custGeom>
            <a:avLst/>
            <a:gdLst/>
            <a:ahLst/>
            <a:cxnLst/>
            <a:rect l="l" t="t" r="r" b="b"/>
            <a:pathLst>
              <a:path w="44209" h="160735" extrusionOk="0">
                <a:moveTo>
                  <a:pt x="0" y="0"/>
                </a:moveTo>
                <a:lnTo>
                  <a:pt x="0" y="160734"/>
                </a:lnTo>
                <a:lnTo>
                  <a:pt x="44208" y="160734"/>
                </a:lnTo>
                <a:lnTo>
                  <a:pt x="44208" y="0"/>
                </a:lnTo>
                <a:close/>
              </a:path>
            </a:pathLst>
          </a:custGeom>
          <a:solidFill>
            <a:srgbClr val="F89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2"/>
          <p:cNvSpPr/>
          <p:nvPr/>
        </p:nvSpPr>
        <p:spPr>
          <a:xfrm>
            <a:off x="7650232" y="2656622"/>
            <a:ext cx="507758" cy="488549"/>
          </a:xfrm>
          <a:custGeom>
            <a:avLst/>
            <a:gdLst/>
            <a:ahLst/>
            <a:cxnLst/>
            <a:rect l="l" t="t" r="r" b="b"/>
            <a:pathLst>
              <a:path w="15860" h="15260" extrusionOk="0">
                <a:moveTo>
                  <a:pt x="8228" y="282"/>
                </a:moveTo>
                <a:cubicBezTo>
                  <a:pt x="12288" y="293"/>
                  <a:pt x="15574" y="3568"/>
                  <a:pt x="15574" y="7628"/>
                </a:cubicBezTo>
                <a:cubicBezTo>
                  <a:pt x="15574" y="10592"/>
                  <a:pt x="13788" y="13271"/>
                  <a:pt x="11049" y="14414"/>
                </a:cubicBezTo>
                <a:cubicBezTo>
                  <a:pt x="10138" y="14789"/>
                  <a:pt x="9182" y="14972"/>
                  <a:pt x="8235" y="14972"/>
                </a:cubicBezTo>
                <a:cubicBezTo>
                  <a:pt x="6323" y="14972"/>
                  <a:pt x="4446" y="14228"/>
                  <a:pt x="3037" y="12819"/>
                </a:cubicBezTo>
                <a:cubicBezTo>
                  <a:pt x="941" y="10723"/>
                  <a:pt x="310" y="7556"/>
                  <a:pt x="1453" y="4818"/>
                </a:cubicBezTo>
                <a:cubicBezTo>
                  <a:pt x="2584" y="2068"/>
                  <a:pt x="5263" y="282"/>
                  <a:pt x="8228" y="282"/>
                </a:cubicBezTo>
                <a:close/>
                <a:moveTo>
                  <a:pt x="8240" y="0"/>
                </a:moveTo>
                <a:cubicBezTo>
                  <a:pt x="6252" y="0"/>
                  <a:pt x="4300" y="776"/>
                  <a:pt x="2834" y="2234"/>
                </a:cubicBezTo>
                <a:cubicBezTo>
                  <a:pt x="655" y="4413"/>
                  <a:pt x="0" y="7699"/>
                  <a:pt x="1191" y="10545"/>
                </a:cubicBezTo>
                <a:cubicBezTo>
                  <a:pt x="2370" y="13402"/>
                  <a:pt x="5144" y="15260"/>
                  <a:pt x="8228" y="15260"/>
                </a:cubicBezTo>
                <a:cubicBezTo>
                  <a:pt x="12442" y="15248"/>
                  <a:pt x="15860" y="11843"/>
                  <a:pt x="15860" y="7628"/>
                </a:cubicBezTo>
                <a:cubicBezTo>
                  <a:pt x="15860" y="4544"/>
                  <a:pt x="14002" y="1758"/>
                  <a:pt x="11157" y="579"/>
                </a:cubicBezTo>
                <a:cubicBezTo>
                  <a:pt x="10212" y="189"/>
                  <a:pt x="9221" y="0"/>
                  <a:pt x="824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2"/>
          <p:cNvSpPr/>
          <p:nvPr/>
        </p:nvSpPr>
        <p:spPr>
          <a:xfrm>
            <a:off x="7718072" y="2719595"/>
            <a:ext cx="377041" cy="362698"/>
          </a:xfrm>
          <a:custGeom>
            <a:avLst/>
            <a:gdLst/>
            <a:ahLst/>
            <a:cxnLst/>
            <a:rect l="l" t="t" r="r" b="b"/>
            <a:pathLst>
              <a:path w="11777" h="11329" extrusionOk="0">
                <a:moveTo>
                  <a:pt x="6109" y="279"/>
                </a:moveTo>
                <a:cubicBezTo>
                  <a:pt x="9085" y="279"/>
                  <a:pt x="11490" y="2696"/>
                  <a:pt x="11490" y="5661"/>
                </a:cubicBezTo>
                <a:cubicBezTo>
                  <a:pt x="11490" y="7840"/>
                  <a:pt x="10181" y="9792"/>
                  <a:pt x="8168" y="10626"/>
                </a:cubicBezTo>
                <a:cubicBezTo>
                  <a:pt x="7504" y="10903"/>
                  <a:pt x="6804" y="11037"/>
                  <a:pt x="6109" y="11037"/>
                </a:cubicBezTo>
                <a:cubicBezTo>
                  <a:pt x="4712" y="11037"/>
                  <a:pt x="3336" y="10492"/>
                  <a:pt x="2311" y="9459"/>
                </a:cubicBezTo>
                <a:cubicBezTo>
                  <a:pt x="775" y="7923"/>
                  <a:pt x="310" y="5613"/>
                  <a:pt x="1144" y="3601"/>
                </a:cubicBezTo>
                <a:cubicBezTo>
                  <a:pt x="1977" y="1589"/>
                  <a:pt x="3942" y="279"/>
                  <a:pt x="6109" y="279"/>
                </a:cubicBezTo>
                <a:close/>
                <a:moveTo>
                  <a:pt x="6113" y="0"/>
                </a:moveTo>
                <a:cubicBezTo>
                  <a:pt x="4641" y="0"/>
                  <a:pt x="3191" y="577"/>
                  <a:pt x="2108" y="1660"/>
                </a:cubicBezTo>
                <a:cubicBezTo>
                  <a:pt x="489" y="3279"/>
                  <a:pt x="1" y="5708"/>
                  <a:pt x="882" y="7828"/>
                </a:cubicBezTo>
                <a:cubicBezTo>
                  <a:pt x="1763" y="9947"/>
                  <a:pt x="3823" y="11328"/>
                  <a:pt x="6109" y="11328"/>
                </a:cubicBezTo>
                <a:cubicBezTo>
                  <a:pt x="9240" y="11316"/>
                  <a:pt x="11776" y="8780"/>
                  <a:pt x="11776" y="5661"/>
                </a:cubicBezTo>
                <a:cubicBezTo>
                  <a:pt x="11776" y="3375"/>
                  <a:pt x="10395" y="1303"/>
                  <a:pt x="8276" y="434"/>
                </a:cubicBezTo>
                <a:cubicBezTo>
                  <a:pt x="7577" y="142"/>
                  <a:pt x="6843" y="0"/>
                  <a:pt x="611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a:off x="7755434" y="2782153"/>
            <a:ext cx="276770" cy="237231"/>
          </a:xfrm>
          <a:custGeom>
            <a:avLst/>
            <a:gdLst/>
            <a:ahLst/>
            <a:cxnLst/>
            <a:rect l="l" t="t" r="r" b="b"/>
            <a:pathLst>
              <a:path w="8645" h="7410" extrusionOk="0">
                <a:moveTo>
                  <a:pt x="4942" y="290"/>
                </a:moveTo>
                <a:cubicBezTo>
                  <a:pt x="6835" y="290"/>
                  <a:pt x="8359" y="1826"/>
                  <a:pt x="8359" y="3707"/>
                </a:cubicBezTo>
                <a:cubicBezTo>
                  <a:pt x="8359" y="5763"/>
                  <a:pt x="6672" y="7125"/>
                  <a:pt x="4917" y="7125"/>
                </a:cubicBezTo>
                <a:cubicBezTo>
                  <a:pt x="4080" y="7125"/>
                  <a:pt x="3228" y="6816"/>
                  <a:pt x="2537" y="6124"/>
                </a:cubicBezTo>
                <a:cubicBezTo>
                  <a:pt x="382" y="3969"/>
                  <a:pt x="1906" y="290"/>
                  <a:pt x="4942" y="290"/>
                </a:cubicBezTo>
                <a:close/>
                <a:moveTo>
                  <a:pt x="4917" y="1"/>
                </a:moveTo>
                <a:cubicBezTo>
                  <a:pt x="4009" y="1"/>
                  <a:pt x="3085" y="337"/>
                  <a:pt x="2334" y="1087"/>
                </a:cubicBezTo>
                <a:cubicBezTo>
                  <a:pt x="1" y="3421"/>
                  <a:pt x="1656" y="7398"/>
                  <a:pt x="4942" y="7410"/>
                </a:cubicBezTo>
                <a:cubicBezTo>
                  <a:pt x="6990" y="7398"/>
                  <a:pt x="8645" y="5743"/>
                  <a:pt x="8645" y="3707"/>
                </a:cubicBezTo>
                <a:cubicBezTo>
                  <a:pt x="8645" y="1475"/>
                  <a:pt x="6818" y="1"/>
                  <a:pt x="491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7839665" y="2845126"/>
            <a:ext cx="129629" cy="111380"/>
          </a:xfrm>
          <a:custGeom>
            <a:avLst/>
            <a:gdLst/>
            <a:ahLst/>
            <a:cxnLst/>
            <a:rect l="l" t="t" r="r" b="b"/>
            <a:pathLst>
              <a:path w="4049" h="3479" extrusionOk="0">
                <a:moveTo>
                  <a:pt x="2311" y="287"/>
                </a:moveTo>
                <a:cubicBezTo>
                  <a:pt x="3120" y="287"/>
                  <a:pt x="3763" y="942"/>
                  <a:pt x="3763" y="1740"/>
                </a:cubicBezTo>
                <a:cubicBezTo>
                  <a:pt x="3763" y="2610"/>
                  <a:pt x="3048" y="3192"/>
                  <a:pt x="2302" y="3192"/>
                </a:cubicBezTo>
                <a:cubicBezTo>
                  <a:pt x="1946" y="3192"/>
                  <a:pt x="1583" y="3060"/>
                  <a:pt x="1287" y="2764"/>
                </a:cubicBezTo>
                <a:cubicBezTo>
                  <a:pt x="382" y="1847"/>
                  <a:pt x="1025" y="287"/>
                  <a:pt x="2311" y="287"/>
                </a:cubicBezTo>
                <a:close/>
                <a:moveTo>
                  <a:pt x="2305" y="0"/>
                </a:moveTo>
                <a:cubicBezTo>
                  <a:pt x="1880" y="0"/>
                  <a:pt x="1447" y="159"/>
                  <a:pt x="1096" y="513"/>
                </a:cubicBezTo>
                <a:cubicBezTo>
                  <a:pt x="1" y="1609"/>
                  <a:pt x="775" y="3466"/>
                  <a:pt x="2311" y="3478"/>
                </a:cubicBezTo>
                <a:cubicBezTo>
                  <a:pt x="3275" y="3466"/>
                  <a:pt x="4049" y="2692"/>
                  <a:pt x="4049" y="1740"/>
                </a:cubicBezTo>
                <a:cubicBezTo>
                  <a:pt x="4049" y="693"/>
                  <a:pt x="3194" y="0"/>
                  <a:pt x="230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5120100" y="1020650"/>
            <a:ext cx="3308595" cy="3308635"/>
          </a:xfrm>
          <a:custGeom>
            <a:avLst/>
            <a:gdLst/>
            <a:ahLst/>
            <a:cxnLst/>
            <a:rect l="l" t="t" r="r" b="b"/>
            <a:pathLst>
              <a:path w="83094" h="83095" extrusionOk="0">
                <a:moveTo>
                  <a:pt x="0" y="1"/>
                </a:moveTo>
                <a:lnTo>
                  <a:pt x="0" y="83094"/>
                </a:lnTo>
                <a:lnTo>
                  <a:pt x="83094" y="83094"/>
                </a:lnTo>
                <a:lnTo>
                  <a:pt x="83094" y="1"/>
                </a:lnTo>
                <a:close/>
              </a:path>
            </a:pathLst>
          </a:custGeom>
          <a:solidFill>
            <a:srgbClr val="F89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2"/>
          <p:cNvSpPr/>
          <p:nvPr/>
        </p:nvSpPr>
        <p:spPr>
          <a:xfrm>
            <a:off x="5358084" y="1258634"/>
            <a:ext cx="2832657" cy="2832657"/>
          </a:xfrm>
          <a:custGeom>
            <a:avLst/>
            <a:gdLst/>
            <a:ahLst/>
            <a:cxnLst/>
            <a:rect l="l" t="t" r="r" b="b"/>
            <a:pathLst>
              <a:path w="71141" h="71141" extrusionOk="0">
                <a:moveTo>
                  <a:pt x="0" y="1"/>
                </a:moveTo>
                <a:lnTo>
                  <a:pt x="0" y="71140"/>
                </a:lnTo>
                <a:lnTo>
                  <a:pt x="71140" y="71140"/>
                </a:lnTo>
                <a:lnTo>
                  <a:pt x="71140" y="1"/>
                </a:lnTo>
                <a:close/>
              </a:path>
            </a:pathLst>
          </a:custGeom>
          <a:solidFill>
            <a:srgbClr val="1B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22"/>
          <p:cNvGrpSpPr/>
          <p:nvPr/>
        </p:nvGrpSpPr>
        <p:grpSpPr>
          <a:xfrm>
            <a:off x="5939971" y="889081"/>
            <a:ext cx="820705" cy="53017"/>
            <a:chOff x="7586971" y="1240406"/>
            <a:chExt cx="820705" cy="53017"/>
          </a:xfrm>
        </p:grpSpPr>
        <p:sp>
          <p:nvSpPr>
            <p:cNvPr id="790" name="Google Shape;790;p22"/>
            <p:cNvSpPr/>
            <p:nvPr/>
          </p:nvSpPr>
          <p:spPr>
            <a:xfrm>
              <a:off x="8345886" y="1240406"/>
              <a:ext cx="61789" cy="53017"/>
            </a:xfrm>
            <a:custGeom>
              <a:avLst/>
              <a:gdLst/>
              <a:ahLst/>
              <a:cxnLst/>
              <a:rect l="l" t="t" r="r" b="b"/>
              <a:pathLst>
                <a:path w="1930" h="1656" extrusionOk="0">
                  <a:moveTo>
                    <a:pt x="833" y="1"/>
                  </a:moveTo>
                  <a:cubicBezTo>
                    <a:pt x="407" y="1"/>
                    <a:pt x="0" y="332"/>
                    <a:pt x="0" y="834"/>
                  </a:cubicBezTo>
                  <a:cubicBezTo>
                    <a:pt x="0" y="1286"/>
                    <a:pt x="369" y="1655"/>
                    <a:pt x="822" y="1655"/>
                  </a:cubicBezTo>
                  <a:cubicBezTo>
                    <a:pt x="1560" y="1655"/>
                    <a:pt x="1929" y="762"/>
                    <a:pt x="1405" y="238"/>
                  </a:cubicBezTo>
                  <a:cubicBezTo>
                    <a:pt x="1237" y="74"/>
                    <a:pt x="1033" y="1"/>
                    <a:pt x="83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2"/>
            <p:cNvSpPr/>
            <p:nvPr/>
          </p:nvSpPr>
          <p:spPr>
            <a:xfrm>
              <a:off x="8156069" y="1240406"/>
              <a:ext cx="61757" cy="53017"/>
            </a:xfrm>
            <a:custGeom>
              <a:avLst/>
              <a:gdLst/>
              <a:ahLst/>
              <a:cxnLst/>
              <a:rect l="l" t="t" r="r" b="b"/>
              <a:pathLst>
                <a:path w="1929" h="1656" extrusionOk="0">
                  <a:moveTo>
                    <a:pt x="838" y="1"/>
                  </a:moveTo>
                  <a:cubicBezTo>
                    <a:pt x="413" y="1"/>
                    <a:pt x="0" y="332"/>
                    <a:pt x="0" y="834"/>
                  </a:cubicBezTo>
                  <a:cubicBezTo>
                    <a:pt x="0" y="1286"/>
                    <a:pt x="369" y="1655"/>
                    <a:pt x="822" y="1655"/>
                  </a:cubicBezTo>
                  <a:cubicBezTo>
                    <a:pt x="1560" y="1655"/>
                    <a:pt x="1929" y="762"/>
                    <a:pt x="1405" y="238"/>
                  </a:cubicBezTo>
                  <a:cubicBezTo>
                    <a:pt x="1241" y="74"/>
                    <a:pt x="1038" y="1"/>
                    <a:pt x="83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2"/>
            <p:cNvSpPr/>
            <p:nvPr/>
          </p:nvSpPr>
          <p:spPr>
            <a:xfrm>
              <a:off x="7966221" y="1240406"/>
              <a:ext cx="61789" cy="53017"/>
            </a:xfrm>
            <a:custGeom>
              <a:avLst/>
              <a:gdLst/>
              <a:ahLst/>
              <a:cxnLst/>
              <a:rect l="l" t="t" r="r" b="b"/>
              <a:pathLst>
                <a:path w="1930" h="1656" extrusionOk="0">
                  <a:moveTo>
                    <a:pt x="842" y="1"/>
                  </a:moveTo>
                  <a:cubicBezTo>
                    <a:pt x="413" y="1"/>
                    <a:pt x="1" y="332"/>
                    <a:pt x="1" y="834"/>
                  </a:cubicBezTo>
                  <a:cubicBezTo>
                    <a:pt x="1" y="1286"/>
                    <a:pt x="370" y="1655"/>
                    <a:pt x="834" y="1655"/>
                  </a:cubicBezTo>
                  <a:cubicBezTo>
                    <a:pt x="1560" y="1655"/>
                    <a:pt x="1930" y="762"/>
                    <a:pt x="1418" y="238"/>
                  </a:cubicBezTo>
                  <a:cubicBezTo>
                    <a:pt x="1250" y="74"/>
                    <a:pt x="1044" y="1"/>
                    <a:pt x="84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2"/>
            <p:cNvSpPr/>
            <p:nvPr/>
          </p:nvSpPr>
          <p:spPr>
            <a:xfrm>
              <a:off x="7776404" y="1240406"/>
              <a:ext cx="62173" cy="53017"/>
            </a:xfrm>
            <a:custGeom>
              <a:avLst/>
              <a:gdLst/>
              <a:ahLst/>
              <a:cxnLst/>
              <a:rect l="l" t="t" r="r" b="b"/>
              <a:pathLst>
                <a:path w="1942" h="1656" extrusionOk="0">
                  <a:moveTo>
                    <a:pt x="842" y="1"/>
                  </a:moveTo>
                  <a:cubicBezTo>
                    <a:pt x="413" y="1"/>
                    <a:pt x="0" y="332"/>
                    <a:pt x="0" y="834"/>
                  </a:cubicBezTo>
                  <a:cubicBezTo>
                    <a:pt x="0" y="1286"/>
                    <a:pt x="370" y="1655"/>
                    <a:pt x="834" y="1655"/>
                  </a:cubicBezTo>
                  <a:cubicBezTo>
                    <a:pt x="1572" y="1655"/>
                    <a:pt x="1941" y="762"/>
                    <a:pt x="1417" y="238"/>
                  </a:cubicBezTo>
                  <a:cubicBezTo>
                    <a:pt x="1249" y="74"/>
                    <a:pt x="1044" y="1"/>
                    <a:pt x="84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2"/>
            <p:cNvSpPr/>
            <p:nvPr/>
          </p:nvSpPr>
          <p:spPr>
            <a:xfrm>
              <a:off x="7586971" y="1240406"/>
              <a:ext cx="61757" cy="53017"/>
            </a:xfrm>
            <a:custGeom>
              <a:avLst/>
              <a:gdLst/>
              <a:ahLst/>
              <a:cxnLst/>
              <a:rect l="l" t="t" r="r" b="b"/>
              <a:pathLst>
                <a:path w="1929" h="1656" extrusionOk="0">
                  <a:moveTo>
                    <a:pt x="832" y="1"/>
                  </a:moveTo>
                  <a:cubicBezTo>
                    <a:pt x="407" y="1"/>
                    <a:pt x="0" y="332"/>
                    <a:pt x="0" y="834"/>
                  </a:cubicBezTo>
                  <a:cubicBezTo>
                    <a:pt x="0" y="1286"/>
                    <a:pt x="369" y="1655"/>
                    <a:pt x="822" y="1655"/>
                  </a:cubicBezTo>
                  <a:cubicBezTo>
                    <a:pt x="1560" y="1655"/>
                    <a:pt x="1929" y="762"/>
                    <a:pt x="1405" y="238"/>
                  </a:cubicBezTo>
                  <a:cubicBezTo>
                    <a:pt x="1237" y="74"/>
                    <a:pt x="1033" y="1"/>
                    <a:pt x="83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22"/>
          <p:cNvGrpSpPr/>
          <p:nvPr/>
        </p:nvGrpSpPr>
        <p:grpSpPr>
          <a:xfrm>
            <a:off x="7228947" y="4476874"/>
            <a:ext cx="377022" cy="131703"/>
            <a:chOff x="8271932" y="4202530"/>
            <a:chExt cx="652626" cy="227979"/>
          </a:xfrm>
        </p:grpSpPr>
        <p:sp>
          <p:nvSpPr>
            <p:cNvPr id="796" name="Google Shape;796;p22"/>
            <p:cNvSpPr/>
            <p:nvPr/>
          </p:nvSpPr>
          <p:spPr>
            <a:xfrm>
              <a:off x="8696579" y="4202530"/>
              <a:ext cx="227979" cy="227979"/>
            </a:xfrm>
            <a:custGeom>
              <a:avLst/>
              <a:gdLst/>
              <a:ahLst/>
              <a:cxnLst/>
              <a:rect l="l" t="t" r="r" b="b"/>
              <a:pathLst>
                <a:path w="7121" h="7121" extrusionOk="0">
                  <a:moveTo>
                    <a:pt x="1131" y="0"/>
                  </a:moveTo>
                  <a:lnTo>
                    <a:pt x="0" y="1132"/>
                  </a:lnTo>
                  <a:lnTo>
                    <a:pt x="2429" y="3560"/>
                  </a:lnTo>
                  <a:lnTo>
                    <a:pt x="0" y="5989"/>
                  </a:lnTo>
                  <a:lnTo>
                    <a:pt x="1131" y="7120"/>
                  </a:lnTo>
                  <a:lnTo>
                    <a:pt x="3560" y="4692"/>
                  </a:lnTo>
                  <a:lnTo>
                    <a:pt x="5989" y="7120"/>
                  </a:lnTo>
                  <a:lnTo>
                    <a:pt x="7120" y="5989"/>
                  </a:lnTo>
                  <a:lnTo>
                    <a:pt x="4691" y="3560"/>
                  </a:lnTo>
                  <a:lnTo>
                    <a:pt x="7120" y="1132"/>
                  </a:lnTo>
                  <a:lnTo>
                    <a:pt x="5989" y="0"/>
                  </a:lnTo>
                  <a:lnTo>
                    <a:pt x="3560" y="2429"/>
                  </a:lnTo>
                  <a:lnTo>
                    <a:pt x="113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8271932" y="4202530"/>
              <a:ext cx="228363" cy="227979"/>
            </a:xfrm>
            <a:custGeom>
              <a:avLst/>
              <a:gdLst/>
              <a:ahLst/>
              <a:cxnLst/>
              <a:rect l="l" t="t" r="r" b="b"/>
              <a:pathLst>
                <a:path w="7133" h="7121" extrusionOk="0">
                  <a:moveTo>
                    <a:pt x="1132" y="0"/>
                  </a:moveTo>
                  <a:lnTo>
                    <a:pt x="1" y="1132"/>
                  </a:lnTo>
                  <a:lnTo>
                    <a:pt x="2429" y="3560"/>
                  </a:lnTo>
                  <a:lnTo>
                    <a:pt x="1" y="5989"/>
                  </a:lnTo>
                  <a:lnTo>
                    <a:pt x="1132" y="7120"/>
                  </a:lnTo>
                  <a:lnTo>
                    <a:pt x="3561" y="4692"/>
                  </a:lnTo>
                  <a:lnTo>
                    <a:pt x="5989" y="7120"/>
                  </a:lnTo>
                  <a:lnTo>
                    <a:pt x="7132" y="5989"/>
                  </a:lnTo>
                  <a:lnTo>
                    <a:pt x="4692" y="3560"/>
                  </a:lnTo>
                  <a:lnTo>
                    <a:pt x="7132" y="1132"/>
                  </a:lnTo>
                  <a:lnTo>
                    <a:pt x="5989" y="0"/>
                  </a:lnTo>
                  <a:lnTo>
                    <a:pt x="3561" y="2429"/>
                  </a:lnTo>
                  <a:lnTo>
                    <a:pt x="113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22"/>
          <p:cNvSpPr/>
          <p:nvPr/>
        </p:nvSpPr>
        <p:spPr>
          <a:xfrm>
            <a:off x="4828313" y="1566652"/>
            <a:ext cx="129629" cy="129629"/>
          </a:xfrm>
          <a:custGeom>
            <a:avLst/>
            <a:gdLst/>
            <a:ahLst/>
            <a:cxnLst/>
            <a:rect l="l" t="t" r="r" b="b"/>
            <a:pathLst>
              <a:path w="8478" h="8478" extrusionOk="0">
                <a:moveTo>
                  <a:pt x="3429" y="1"/>
                </a:moveTo>
                <a:lnTo>
                  <a:pt x="3429" y="3441"/>
                </a:lnTo>
                <a:lnTo>
                  <a:pt x="0" y="3441"/>
                </a:lnTo>
                <a:lnTo>
                  <a:pt x="0" y="5037"/>
                </a:lnTo>
                <a:lnTo>
                  <a:pt x="3429" y="5037"/>
                </a:lnTo>
                <a:lnTo>
                  <a:pt x="3429" y="8478"/>
                </a:lnTo>
                <a:lnTo>
                  <a:pt x="5037" y="8478"/>
                </a:lnTo>
                <a:lnTo>
                  <a:pt x="5037" y="5037"/>
                </a:lnTo>
                <a:lnTo>
                  <a:pt x="8477" y="5037"/>
                </a:lnTo>
                <a:lnTo>
                  <a:pt x="8477" y="3441"/>
                </a:lnTo>
                <a:lnTo>
                  <a:pt x="5037" y="3441"/>
                </a:lnTo>
                <a:lnTo>
                  <a:pt x="503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txBox="1">
            <a:spLocks noGrp="1"/>
          </p:cNvSpPr>
          <p:nvPr>
            <p:ph type="body" idx="1"/>
          </p:nvPr>
        </p:nvSpPr>
        <p:spPr>
          <a:xfrm>
            <a:off x="947425" y="2364000"/>
            <a:ext cx="2808000" cy="1743900"/>
          </a:xfrm>
          <a:prstGeom prst="rect">
            <a:avLst/>
          </a:prstGeom>
        </p:spPr>
        <p:txBody>
          <a:bodyPr spcFirstLastPara="1" wrap="square" lIns="91425" tIns="91425" rIns="91425" bIns="91425" anchor="t" anchorCtr="0">
            <a:noAutofit/>
          </a:bodyPr>
          <a:lstStyle>
            <a:lvl1pPr marL="457200" lvl="0" indent="-355600" algn="l">
              <a:spcBef>
                <a:spcPts val="0"/>
              </a:spcBef>
              <a:spcAft>
                <a:spcPts val="0"/>
              </a:spcAft>
              <a:buSzPts val="2000"/>
              <a:buChar char="●"/>
              <a:defRPr/>
            </a:lvl1pPr>
            <a:lvl2pPr marL="914400" lvl="1" indent="-355600" algn="l">
              <a:spcBef>
                <a:spcPts val="1600"/>
              </a:spcBef>
              <a:spcAft>
                <a:spcPts val="0"/>
              </a:spcAft>
              <a:buSzPts val="2000"/>
              <a:buChar char="○"/>
              <a:defRPr/>
            </a:lvl2pPr>
            <a:lvl3pPr marL="1371600" lvl="2" indent="-355600" algn="l">
              <a:spcBef>
                <a:spcPts val="1600"/>
              </a:spcBef>
              <a:spcAft>
                <a:spcPts val="0"/>
              </a:spcAft>
              <a:buSzPts val="2000"/>
              <a:buChar char="■"/>
              <a:defRPr/>
            </a:lvl3pPr>
            <a:lvl4pPr marL="1828800" lvl="3" indent="-355600" algn="l">
              <a:spcBef>
                <a:spcPts val="1600"/>
              </a:spcBef>
              <a:spcAft>
                <a:spcPts val="0"/>
              </a:spcAft>
              <a:buSzPts val="2000"/>
              <a:buChar char="●"/>
              <a:defRPr/>
            </a:lvl4pPr>
            <a:lvl5pPr marL="2286000" lvl="4" indent="-355600" algn="l">
              <a:spcBef>
                <a:spcPts val="1600"/>
              </a:spcBef>
              <a:spcAft>
                <a:spcPts val="0"/>
              </a:spcAft>
              <a:buSzPts val="2000"/>
              <a:buChar char="○"/>
              <a:defRPr/>
            </a:lvl5pPr>
            <a:lvl6pPr marL="2743200" lvl="5" indent="-355600" algn="l">
              <a:spcBef>
                <a:spcPts val="1600"/>
              </a:spcBef>
              <a:spcAft>
                <a:spcPts val="0"/>
              </a:spcAft>
              <a:buSzPts val="2000"/>
              <a:buChar char="■"/>
              <a:defRPr/>
            </a:lvl6pPr>
            <a:lvl7pPr marL="3200400" lvl="6" indent="-355600" algn="l">
              <a:spcBef>
                <a:spcPts val="1600"/>
              </a:spcBef>
              <a:spcAft>
                <a:spcPts val="0"/>
              </a:spcAft>
              <a:buSzPts val="2000"/>
              <a:buChar char="●"/>
              <a:defRPr/>
            </a:lvl7pPr>
            <a:lvl8pPr marL="3657600" lvl="7" indent="-355600" algn="l">
              <a:spcBef>
                <a:spcPts val="1600"/>
              </a:spcBef>
              <a:spcAft>
                <a:spcPts val="0"/>
              </a:spcAft>
              <a:buSzPts val="2000"/>
              <a:buChar char="○"/>
              <a:defRPr/>
            </a:lvl8pPr>
            <a:lvl9pPr marL="4114800" lvl="8" indent="-355600" algn="l">
              <a:spcBef>
                <a:spcPts val="1600"/>
              </a:spcBef>
              <a:spcAft>
                <a:spcPts val="1600"/>
              </a:spcAft>
              <a:buSzPts val="2000"/>
              <a:buChar char="■"/>
              <a:defRPr/>
            </a:lvl9pPr>
          </a:lstStyle>
          <a:p>
            <a:endParaRPr/>
          </a:p>
        </p:txBody>
      </p:sp>
      <p:sp>
        <p:nvSpPr>
          <p:cNvPr id="800" name="Google Shape;800;p22"/>
          <p:cNvSpPr txBox="1">
            <a:spLocks noGrp="1"/>
          </p:cNvSpPr>
          <p:nvPr>
            <p:ph type="title"/>
          </p:nvPr>
        </p:nvSpPr>
        <p:spPr>
          <a:xfrm>
            <a:off x="947425" y="1035600"/>
            <a:ext cx="2808000" cy="1141800"/>
          </a:xfrm>
          <a:prstGeom prst="rect">
            <a:avLst/>
          </a:prstGeom>
        </p:spPr>
        <p:txBody>
          <a:bodyPr spcFirstLastPara="1" wrap="square" lIns="91425" tIns="91425" rIns="91425" bIns="91425" anchor="t" anchorCtr="0">
            <a:noAutofit/>
          </a:bodyPr>
          <a:lstStyle>
            <a:lvl1pPr lvl="0" algn="l">
              <a:spcBef>
                <a:spcPts val="0"/>
              </a:spcBef>
              <a:spcAft>
                <a:spcPts val="0"/>
              </a:spcAft>
              <a:buSzPts val="3200"/>
              <a:buNone/>
              <a:defRPr/>
            </a:lvl1pPr>
            <a:lvl2pPr lvl="1" algn="l">
              <a:spcBef>
                <a:spcPts val="0"/>
              </a:spcBef>
              <a:spcAft>
                <a:spcPts val="0"/>
              </a:spcAft>
              <a:buSzPts val="3200"/>
              <a:buNone/>
              <a:defRPr/>
            </a:lvl2pPr>
            <a:lvl3pPr lvl="2" algn="l">
              <a:spcBef>
                <a:spcPts val="0"/>
              </a:spcBef>
              <a:spcAft>
                <a:spcPts val="0"/>
              </a:spcAft>
              <a:buSzPts val="3200"/>
              <a:buNone/>
              <a:defRPr/>
            </a:lvl3pPr>
            <a:lvl4pPr lvl="3" algn="l">
              <a:spcBef>
                <a:spcPts val="0"/>
              </a:spcBef>
              <a:spcAft>
                <a:spcPts val="0"/>
              </a:spcAft>
              <a:buSzPts val="3200"/>
              <a:buNone/>
              <a:defRPr/>
            </a:lvl4pPr>
            <a:lvl5pPr lvl="4" algn="l">
              <a:spcBef>
                <a:spcPts val="0"/>
              </a:spcBef>
              <a:spcAft>
                <a:spcPts val="0"/>
              </a:spcAft>
              <a:buSzPts val="3200"/>
              <a:buNone/>
              <a:defRPr/>
            </a:lvl5pPr>
            <a:lvl6pPr lvl="5" algn="l">
              <a:spcBef>
                <a:spcPts val="0"/>
              </a:spcBef>
              <a:spcAft>
                <a:spcPts val="0"/>
              </a:spcAft>
              <a:buSzPts val="3200"/>
              <a:buNone/>
              <a:defRPr/>
            </a:lvl6pPr>
            <a:lvl7pPr lvl="6" algn="l">
              <a:spcBef>
                <a:spcPts val="0"/>
              </a:spcBef>
              <a:spcAft>
                <a:spcPts val="0"/>
              </a:spcAft>
              <a:buSzPts val="3200"/>
              <a:buNone/>
              <a:defRPr/>
            </a:lvl7pPr>
            <a:lvl8pPr lvl="7" algn="l">
              <a:spcBef>
                <a:spcPts val="0"/>
              </a:spcBef>
              <a:spcAft>
                <a:spcPts val="0"/>
              </a:spcAft>
              <a:buSzPts val="3200"/>
              <a:buNone/>
              <a:defRPr/>
            </a:lvl8pPr>
            <a:lvl9pPr lvl="8" algn="l">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userDrawn="1">
  <p:cSld name="MAIN_POINT">
    <p:spTree>
      <p:nvGrpSpPr>
        <p:cNvPr id="1" name="Shape 801"/>
        <p:cNvGrpSpPr/>
        <p:nvPr/>
      </p:nvGrpSpPr>
      <p:grpSpPr>
        <a:xfrm>
          <a:off x="0" y="0"/>
          <a:ext cx="0" cy="0"/>
          <a:chOff x="0" y="0"/>
          <a:chExt cx="0" cy="0"/>
        </a:xfrm>
      </p:grpSpPr>
      <p:sp>
        <p:nvSpPr>
          <p:cNvPr id="802" name="Google Shape;802;p23"/>
          <p:cNvSpPr/>
          <p:nvPr userDrawn="1"/>
        </p:nvSpPr>
        <p:spPr>
          <a:xfrm>
            <a:off x="539015" y="1534682"/>
            <a:ext cx="7774410" cy="2127703"/>
          </a:xfrm>
          <a:custGeom>
            <a:avLst/>
            <a:gdLst/>
            <a:ahLst/>
            <a:cxnLst/>
            <a:rect l="l" t="t" r="r" b="b"/>
            <a:pathLst>
              <a:path w="74688" h="74689" extrusionOk="0">
                <a:moveTo>
                  <a:pt x="0" y="0"/>
                </a:moveTo>
                <a:lnTo>
                  <a:pt x="0" y="74688"/>
                </a:lnTo>
                <a:lnTo>
                  <a:pt x="74688" y="74688"/>
                </a:lnTo>
                <a:lnTo>
                  <a:pt x="74688" y="0"/>
                </a:lnTo>
                <a:close/>
              </a:path>
            </a:pathLst>
          </a:custGeom>
          <a:solidFill>
            <a:srgbClr val="D80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3"/>
          <p:cNvSpPr/>
          <p:nvPr userDrawn="1"/>
        </p:nvSpPr>
        <p:spPr>
          <a:xfrm>
            <a:off x="615294" y="1651369"/>
            <a:ext cx="7581479" cy="1894333"/>
          </a:xfrm>
          <a:custGeom>
            <a:avLst/>
            <a:gdLst/>
            <a:ahLst/>
            <a:cxnLst/>
            <a:rect l="l" t="t" r="r" b="b"/>
            <a:pathLst>
              <a:path w="66498" h="66497" extrusionOk="0">
                <a:moveTo>
                  <a:pt x="1" y="0"/>
                </a:moveTo>
                <a:lnTo>
                  <a:pt x="1" y="66496"/>
                </a:lnTo>
                <a:lnTo>
                  <a:pt x="66497" y="66496"/>
                </a:lnTo>
                <a:lnTo>
                  <a:pt x="66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23"/>
          <p:cNvGrpSpPr/>
          <p:nvPr userDrawn="1"/>
        </p:nvGrpSpPr>
        <p:grpSpPr>
          <a:xfrm>
            <a:off x="8340037" y="3399671"/>
            <a:ext cx="161127" cy="262714"/>
            <a:chOff x="8814523" y="4301099"/>
            <a:chExt cx="181204" cy="295450"/>
          </a:xfrm>
        </p:grpSpPr>
        <p:sp>
          <p:nvSpPr>
            <p:cNvPr id="810" name="Google Shape;810;p2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3"/>
          <p:cNvGrpSpPr/>
          <p:nvPr userDrawn="1"/>
        </p:nvGrpSpPr>
        <p:grpSpPr>
          <a:xfrm>
            <a:off x="539015" y="1368183"/>
            <a:ext cx="391640" cy="26508"/>
            <a:chOff x="7586971" y="1240406"/>
            <a:chExt cx="820705" cy="53017"/>
          </a:xfrm>
        </p:grpSpPr>
        <p:sp>
          <p:nvSpPr>
            <p:cNvPr id="817" name="Google Shape;817;p23"/>
            <p:cNvSpPr/>
            <p:nvPr/>
          </p:nvSpPr>
          <p:spPr>
            <a:xfrm>
              <a:off x="8345886" y="1240406"/>
              <a:ext cx="61789" cy="53017"/>
            </a:xfrm>
            <a:custGeom>
              <a:avLst/>
              <a:gdLst/>
              <a:ahLst/>
              <a:cxnLst/>
              <a:rect l="l" t="t" r="r" b="b"/>
              <a:pathLst>
                <a:path w="1930" h="1656" extrusionOk="0">
                  <a:moveTo>
                    <a:pt x="833" y="1"/>
                  </a:moveTo>
                  <a:cubicBezTo>
                    <a:pt x="407" y="1"/>
                    <a:pt x="0" y="332"/>
                    <a:pt x="0" y="834"/>
                  </a:cubicBezTo>
                  <a:cubicBezTo>
                    <a:pt x="0" y="1286"/>
                    <a:pt x="369" y="1655"/>
                    <a:pt x="822" y="1655"/>
                  </a:cubicBezTo>
                  <a:cubicBezTo>
                    <a:pt x="1560" y="1655"/>
                    <a:pt x="1929" y="762"/>
                    <a:pt x="1405" y="238"/>
                  </a:cubicBezTo>
                  <a:cubicBezTo>
                    <a:pt x="1237" y="74"/>
                    <a:pt x="1033" y="1"/>
                    <a:pt x="83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3"/>
            <p:cNvSpPr/>
            <p:nvPr/>
          </p:nvSpPr>
          <p:spPr>
            <a:xfrm>
              <a:off x="8156069" y="1240406"/>
              <a:ext cx="61757" cy="53017"/>
            </a:xfrm>
            <a:custGeom>
              <a:avLst/>
              <a:gdLst/>
              <a:ahLst/>
              <a:cxnLst/>
              <a:rect l="l" t="t" r="r" b="b"/>
              <a:pathLst>
                <a:path w="1929" h="1656" extrusionOk="0">
                  <a:moveTo>
                    <a:pt x="838" y="1"/>
                  </a:moveTo>
                  <a:cubicBezTo>
                    <a:pt x="413" y="1"/>
                    <a:pt x="0" y="332"/>
                    <a:pt x="0" y="834"/>
                  </a:cubicBezTo>
                  <a:cubicBezTo>
                    <a:pt x="0" y="1286"/>
                    <a:pt x="369" y="1655"/>
                    <a:pt x="822" y="1655"/>
                  </a:cubicBezTo>
                  <a:cubicBezTo>
                    <a:pt x="1560" y="1655"/>
                    <a:pt x="1929" y="762"/>
                    <a:pt x="1405" y="238"/>
                  </a:cubicBezTo>
                  <a:cubicBezTo>
                    <a:pt x="1241" y="74"/>
                    <a:pt x="1038" y="1"/>
                    <a:pt x="83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3"/>
            <p:cNvSpPr/>
            <p:nvPr/>
          </p:nvSpPr>
          <p:spPr>
            <a:xfrm>
              <a:off x="7966221" y="1240406"/>
              <a:ext cx="61789" cy="53017"/>
            </a:xfrm>
            <a:custGeom>
              <a:avLst/>
              <a:gdLst/>
              <a:ahLst/>
              <a:cxnLst/>
              <a:rect l="l" t="t" r="r" b="b"/>
              <a:pathLst>
                <a:path w="1930" h="1656" extrusionOk="0">
                  <a:moveTo>
                    <a:pt x="842" y="1"/>
                  </a:moveTo>
                  <a:cubicBezTo>
                    <a:pt x="413" y="1"/>
                    <a:pt x="1" y="332"/>
                    <a:pt x="1" y="834"/>
                  </a:cubicBezTo>
                  <a:cubicBezTo>
                    <a:pt x="1" y="1286"/>
                    <a:pt x="370" y="1655"/>
                    <a:pt x="834" y="1655"/>
                  </a:cubicBezTo>
                  <a:cubicBezTo>
                    <a:pt x="1560" y="1655"/>
                    <a:pt x="1930" y="762"/>
                    <a:pt x="1418" y="238"/>
                  </a:cubicBezTo>
                  <a:cubicBezTo>
                    <a:pt x="1250" y="74"/>
                    <a:pt x="1044" y="1"/>
                    <a:pt x="84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3"/>
            <p:cNvSpPr/>
            <p:nvPr/>
          </p:nvSpPr>
          <p:spPr>
            <a:xfrm>
              <a:off x="7776404" y="1240406"/>
              <a:ext cx="62173" cy="53017"/>
            </a:xfrm>
            <a:custGeom>
              <a:avLst/>
              <a:gdLst/>
              <a:ahLst/>
              <a:cxnLst/>
              <a:rect l="l" t="t" r="r" b="b"/>
              <a:pathLst>
                <a:path w="1942" h="1656" extrusionOk="0">
                  <a:moveTo>
                    <a:pt x="842" y="1"/>
                  </a:moveTo>
                  <a:cubicBezTo>
                    <a:pt x="413" y="1"/>
                    <a:pt x="0" y="332"/>
                    <a:pt x="0" y="834"/>
                  </a:cubicBezTo>
                  <a:cubicBezTo>
                    <a:pt x="0" y="1286"/>
                    <a:pt x="370" y="1655"/>
                    <a:pt x="834" y="1655"/>
                  </a:cubicBezTo>
                  <a:cubicBezTo>
                    <a:pt x="1572" y="1655"/>
                    <a:pt x="1941" y="762"/>
                    <a:pt x="1417" y="238"/>
                  </a:cubicBezTo>
                  <a:cubicBezTo>
                    <a:pt x="1249" y="74"/>
                    <a:pt x="1044" y="1"/>
                    <a:pt x="84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3"/>
            <p:cNvSpPr/>
            <p:nvPr/>
          </p:nvSpPr>
          <p:spPr>
            <a:xfrm>
              <a:off x="7586971" y="1240406"/>
              <a:ext cx="61757" cy="53017"/>
            </a:xfrm>
            <a:custGeom>
              <a:avLst/>
              <a:gdLst/>
              <a:ahLst/>
              <a:cxnLst/>
              <a:rect l="l" t="t" r="r" b="b"/>
              <a:pathLst>
                <a:path w="1929" h="1656" extrusionOk="0">
                  <a:moveTo>
                    <a:pt x="832" y="1"/>
                  </a:moveTo>
                  <a:cubicBezTo>
                    <a:pt x="407" y="1"/>
                    <a:pt x="0" y="332"/>
                    <a:pt x="0" y="834"/>
                  </a:cubicBezTo>
                  <a:cubicBezTo>
                    <a:pt x="0" y="1286"/>
                    <a:pt x="369" y="1655"/>
                    <a:pt x="822" y="1655"/>
                  </a:cubicBezTo>
                  <a:cubicBezTo>
                    <a:pt x="1560" y="1655"/>
                    <a:pt x="1929" y="762"/>
                    <a:pt x="1405" y="238"/>
                  </a:cubicBezTo>
                  <a:cubicBezTo>
                    <a:pt x="1237" y="74"/>
                    <a:pt x="1033" y="1"/>
                    <a:pt x="83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3" name="Google Shape;873;p23"/>
          <p:cNvCxnSpPr/>
          <p:nvPr/>
        </p:nvCxnSpPr>
        <p:spPr>
          <a:xfrm>
            <a:off x="-8550" y="917350"/>
            <a:ext cx="9161100" cy="0"/>
          </a:xfrm>
          <a:prstGeom prst="straightConnector1">
            <a:avLst/>
          </a:prstGeom>
          <a:noFill/>
          <a:ln w="19050" cap="flat" cmpd="sng">
            <a:solidFill>
              <a:schemeClr val="accent5"/>
            </a:solidFill>
            <a:prstDash val="solid"/>
            <a:round/>
            <a:headEnd type="none" w="med" len="med"/>
            <a:tailEnd type="none" w="med" len="med"/>
          </a:ln>
        </p:spPr>
      </p:cxnSp>
      <p:cxnSp>
        <p:nvCxnSpPr>
          <p:cNvPr id="874" name="Google Shape;874;p23"/>
          <p:cNvCxnSpPr/>
          <p:nvPr/>
        </p:nvCxnSpPr>
        <p:spPr>
          <a:xfrm>
            <a:off x="-8550" y="4226150"/>
            <a:ext cx="9161100" cy="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34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1pPr>
            <a:lvl2pPr lvl="1"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2pPr>
            <a:lvl3pPr lvl="2"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3pPr>
            <a:lvl4pPr lvl="3"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4pPr>
            <a:lvl5pPr lvl="4"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5pPr>
            <a:lvl6pPr lvl="5"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6pPr>
            <a:lvl7pPr lvl="6"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7pPr>
            <a:lvl8pPr lvl="7"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8pPr>
            <a:lvl9pPr lvl="8" algn="ctr">
              <a:spcBef>
                <a:spcPts val="0"/>
              </a:spcBef>
              <a:spcAft>
                <a:spcPts val="0"/>
              </a:spcAft>
              <a:buClr>
                <a:schemeClr val="lt1"/>
              </a:buClr>
              <a:buSzPts val="3200"/>
              <a:buFont typeface="Libre Franklin Thin"/>
              <a:buNone/>
              <a:defRPr sz="3200">
                <a:solidFill>
                  <a:schemeClr val="lt1"/>
                </a:solidFill>
                <a:latin typeface="Libre Franklin Thin"/>
                <a:ea typeface="Libre Franklin Thin"/>
                <a:cs typeface="Libre Franklin Thin"/>
                <a:sym typeface="Libre Franklin Thin"/>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55600" algn="ctr">
              <a:lnSpc>
                <a:spcPct val="80000"/>
              </a:lnSpc>
              <a:spcBef>
                <a:spcPts val="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1pPr>
            <a:lvl2pPr marL="914400" lvl="1"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2pPr>
            <a:lvl3pPr marL="1371600" lvl="2"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3pPr>
            <a:lvl4pPr marL="1828800" lvl="3"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4pPr>
            <a:lvl5pPr marL="2286000" lvl="4"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5pPr>
            <a:lvl6pPr marL="2743200" lvl="5"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6pPr>
            <a:lvl7pPr marL="3200400" lvl="6"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7pPr>
            <a:lvl8pPr marL="3657600" lvl="7"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8pPr>
            <a:lvl9pPr marL="4114800" lvl="8" indent="-355600" algn="ctr">
              <a:lnSpc>
                <a:spcPct val="80000"/>
              </a:lnSpc>
              <a:spcBef>
                <a:spcPts val="1600"/>
              </a:spcBef>
              <a:spcAft>
                <a:spcPts val="160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60" r:id="rId6"/>
    <p:sldLayoutId id="2147483661" r:id="rId7"/>
    <p:sldLayoutId id="2147483668" r:id="rId8"/>
    <p:sldLayoutId id="2147483669" r:id="rId9"/>
    <p:sldLayoutId id="2147483671"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449">
          <p15:clr>
            <a:srgbClr val="FF00FF"/>
          </p15:clr>
        </p15:guide>
        <p15:guide id="2" pos="5311">
          <p15:clr>
            <a:srgbClr val="FF00FF"/>
          </p15:clr>
        </p15:guide>
        <p15:guide id="3" orient="horz" pos="340">
          <p15:clr>
            <a:srgbClr val="FF00FF"/>
          </p15:clr>
        </p15:guide>
        <p15:guide id="4" orient="horz" pos="2903">
          <p15:clr>
            <a:srgbClr val="FF00FF"/>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58" name="Google Shape;291;p50">
            <a:extLst>
              <a:ext uri="{FF2B5EF4-FFF2-40B4-BE49-F238E27FC236}">
                <a16:creationId xmlns:a16="http://schemas.microsoft.com/office/drawing/2014/main" id="{C3AAF257-B924-4216-B42B-BC8FD28B4997}"/>
              </a:ext>
            </a:extLst>
          </p:cNvPr>
          <p:cNvSpPr txBox="1">
            <a:spLocks noGrp="1"/>
          </p:cNvSpPr>
          <p:nvPr>
            <p:ph type="subTitle" idx="1"/>
          </p:nvPr>
        </p:nvSpPr>
        <p:spPr>
          <a:xfrm>
            <a:off x="441613" y="3087594"/>
            <a:ext cx="4330483" cy="782664"/>
          </a:xfrm>
          <a:prstGeom prst="rect">
            <a:avLst/>
          </a:prstGeom>
        </p:spPr>
        <p:txBody>
          <a:bodyPr spcFirstLastPara="1" wrap="square" lIns="91425" tIns="91425" rIns="91425" bIns="91425" anchor="t" anchorCtr="0">
            <a:noAutofit/>
          </a:bodyPr>
          <a:lstStyle/>
          <a:p>
            <a:pPr marL="0" lvl="0" indent="0" algn="l"/>
            <a:r>
              <a:rPr lang="en-US" sz="1600" b="1" dirty="0">
                <a:latin typeface="Poppins" panose="00000500000000000000" pitchFamily="50" charset="0"/>
                <a:cs typeface="Poppins" panose="00000500000000000000" pitchFamily="50" charset="0"/>
              </a:rPr>
              <a:t>Course Title   :    </a:t>
            </a:r>
            <a:r>
              <a:rPr lang="en-US" sz="1600" dirty="0">
                <a:latin typeface="Poppins" panose="00000500000000000000" pitchFamily="50" charset="0"/>
                <a:cs typeface="Poppins" panose="00000500000000000000" pitchFamily="50" charset="0"/>
              </a:rPr>
              <a:t>Software Development -1</a:t>
            </a:r>
            <a:br>
              <a:rPr lang="en-US" sz="1600" dirty="0">
                <a:latin typeface="Poppins" panose="00000500000000000000" pitchFamily="50" charset="0"/>
                <a:cs typeface="Poppins" panose="00000500000000000000" pitchFamily="50" charset="0"/>
              </a:rPr>
            </a:br>
            <a:r>
              <a:rPr lang="en-US" sz="1600" b="1" dirty="0">
                <a:latin typeface="Poppins" panose="00000500000000000000" pitchFamily="50" charset="0"/>
                <a:cs typeface="Poppins" panose="00000500000000000000" pitchFamily="50" charset="0"/>
              </a:rPr>
              <a:t>Course Code :    </a:t>
            </a:r>
            <a:r>
              <a:rPr lang="en-US" sz="1600" dirty="0">
                <a:latin typeface="Poppins" panose="00000500000000000000" pitchFamily="50" charset="0"/>
                <a:cs typeface="Poppins" panose="00000500000000000000" pitchFamily="50" charset="0"/>
              </a:rPr>
              <a:t>CSE 100</a:t>
            </a:r>
            <a:endParaRPr sz="1600" dirty="0">
              <a:latin typeface="Poppins" panose="00000500000000000000" pitchFamily="50" charset="0"/>
              <a:cs typeface="Poppins" panose="00000500000000000000" pitchFamily="50" charset="0"/>
            </a:endParaRPr>
          </a:p>
        </p:txBody>
      </p:sp>
      <p:sp>
        <p:nvSpPr>
          <p:cNvPr id="59" name="Google Shape;291;p50">
            <a:extLst>
              <a:ext uri="{FF2B5EF4-FFF2-40B4-BE49-F238E27FC236}">
                <a16:creationId xmlns:a16="http://schemas.microsoft.com/office/drawing/2014/main" id="{5C9416AE-FF8B-4C0D-A7EF-5EBF03177599}"/>
              </a:ext>
            </a:extLst>
          </p:cNvPr>
          <p:cNvSpPr txBox="1">
            <a:spLocks/>
          </p:cNvSpPr>
          <p:nvPr/>
        </p:nvSpPr>
        <p:spPr>
          <a:xfrm>
            <a:off x="5029200" y="2828102"/>
            <a:ext cx="4443058" cy="1640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1"/>
              </a:buClr>
              <a:buSzPts val="2800"/>
              <a:buFont typeface="Montserrat"/>
              <a:buNone/>
              <a:defRPr sz="2800" b="0" i="0" u="none" strike="noStrike" cap="none">
                <a:solidFill>
                  <a:schemeClr val="accent1"/>
                </a:solidFill>
                <a:latin typeface="Montserrat"/>
                <a:ea typeface="Montserrat"/>
                <a:cs typeface="Montserrat"/>
                <a:sym typeface="Montserrat"/>
              </a:defRPr>
            </a:lvl9pPr>
          </a:lstStyle>
          <a:p>
            <a:pPr marL="0" indent="0" algn="l"/>
            <a:r>
              <a:rPr lang="en-US" sz="1400" b="1" dirty="0">
                <a:solidFill>
                  <a:schemeClr val="bg1"/>
                </a:solidFill>
                <a:latin typeface="Poppins" panose="00000500000000000000" pitchFamily="50" charset="0"/>
                <a:cs typeface="Poppins" panose="00000500000000000000" pitchFamily="50" charset="0"/>
              </a:rPr>
              <a:t>Supervised By:</a:t>
            </a:r>
            <a:br>
              <a:rPr lang="en-US" sz="1400" b="1" dirty="0">
                <a:solidFill>
                  <a:schemeClr val="bg1"/>
                </a:solidFill>
                <a:latin typeface="Poppins" panose="00000500000000000000" pitchFamily="50" charset="0"/>
                <a:cs typeface="Poppins" panose="00000500000000000000" pitchFamily="50" charset="0"/>
              </a:rPr>
            </a:br>
            <a:r>
              <a:rPr lang="en-US" sz="1400" b="1" dirty="0" err="1">
                <a:solidFill>
                  <a:schemeClr val="bg1"/>
                </a:solidFill>
                <a:latin typeface="Poppins" panose="00000500000000000000" pitchFamily="50" charset="0"/>
                <a:cs typeface="Poppins" panose="00000500000000000000" pitchFamily="50" charset="0"/>
              </a:rPr>
              <a:t>Badhan</a:t>
            </a:r>
            <a:r>
              <a:rPr lang="en-US" sz="1400" b="1" i="1" dirty="0">
                <a:solidFill>
                  <a:schemeClr val="bg1"/>
                </a:solidFill>
                <a:latin typeface="Poppins" panose="00000500000000000000" pitchFamily="50" charset="0"/>
                <a:cs typeface="Poppins" panose="00000500000000000000" pitchFamily="50" charset="0"/>
              </a:rPr>
              <a:t> Chandra Das</a:t>
            </a:r>
            <a:br>
              <a:rPr lang="en-US" sz="1400" b="1" i="1" dirty="0">
                <a:solidFill>
                  <a:schemeClr val="bg1"/>
                </a:solidFill>
                <a:latin typeface="Poppins" panose="00000500000000000000" pitchFamily="50" charset="0"/>
                <a:cs typeface="Poppins" panose="00000500000000000000" pitchFamily="50" charset="0"/>
              </a:rPr>
            </a:br>
            <a:r>
              <a:rPr lang="en-US" sz="1400" b="1" i="1" dirty="0">
                <a:solidFill>
                  <a:schemeClr val="bg1"/>
                </a:solidFill>
                <a:latin typeface="Poppins" panose="00000500000000000000" pitchFamily="50" charset="0"/>
                <a:cs typeface="Poppins" panose="00000500000000000000" pitchFamily="50" charset="0"/>
              </a:rPr>
              <a:t>Lecturer</a:t>
            </a:r>
            <a:br>
              <a:rPr lang="en-US" sz="1400" b="1" i="1" dirty="0">
                <a:solidFill>
                  <a:schemeClr val="bg1"/>
                </a:solidFill>
                <a:latin typeface="Poppins" panose="00000500000000000000" pitchFamily="50" charset="0"/>
                <a:cs typeface="Poppins" panose="00000500000000000000" pitchFamily="50" charset="0"/>
              </a:rPr>
            </a:br>
            <a:r>
              <a:rPr lang="en-US" sz="1400" b="1" dirty="0">
                <a:solidFill>
                  <a:schemeClr val="bg1"/>
                </a:solidFill>
                <a:latin typeface="Poppins" panose="00000500000000000000" pitchFamily="50" charset="0"/>
                <a:cs typeface="Poppins" panose="00000500000000000000" pitchFamily="50" charset="0"/>
              </a:rPr>
              <a:t>Bangladesh University of Business and Technology</a:t>
            </a:r>
            <a:br>
              <a:rPr lang="en-US" sz="1400" b="1" dirty="0">
                <a:solidFill>
                  <a:schemeClr val="bg1"/>
                </a:solidFill>
                <a:latin typeface="Poppins" panose="00000500000000000000" pitchFamily="50" charset="0"/>
                <a:cs typeface="Poppins" panose="00000500000000000000" pitchFamily="50" charset="0"/>
              </a:rPr>
            </a:br>
            <a:r>
              <a:rPr lang="en-US" sz="1400" b="1" dirty="0">
                <a:solidFill>
                  <a:schemeClr val="bg1"/>
                </a:solidFill>
                <a:latin typeface="Poppins" panose="00000500000000000000" pitchFamily="50" charset="0"/>
                <a:cs typeface="Poppins" panose="00000500000000000000" pitchFamily="50" charset="0"/>
              </a:rPr>
              <a:t>Dept. of CSE </a:t>
            </a:r>
          </a:p>
        </p:txBody>
      </p:sp>
      <p:sp>
        <p:nvSpPr>
          <p:cNvPr id="60" name="Google Shape;290;p50">
            <a:extLst>
              <a:ext uri="{FF2B5EF4-FFF2-40B4-BE49-F238E27FC236}">
                <a16:creationId xmlns:a16="http://schemas.microsoft.com/office/drawing/2014/main" id="{75D1AE06-4355-4C40-979F-0C5420AD206E}"/>
              </a:ext>
            </a:extLst>
          </p:cNvPr>
          <p:cNvSpPr txBox="1">
            <a:spLocks/>
          </p:cNvSpPr>
          <p:nvPr/>
        </p:nvSpPr>
        <p:spPr>
          <a:xfrm>
            <a:off x="857249" y="1818820"/>
            <a:ext cx="7429501" cy="752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1pPr>
            <a:lvl2pPr marR="0" lvl="1"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2pPr>
            <a:lvl3pPr marR="0" lvl="2"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3pPr>
            <a:lvl4pPr marR="0" lvl="3"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4pPr>
            <a:lvl5pPr marR="0" lvl="4"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5pPr>
            <a:lvl6pPr marR="0" lvl="5"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6pPr>
            <a:lvl7pPr marR="0" lvl="6"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7pPr>
            <a:lvl8pPr marR="0" lvl="7"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8pPr>
            <a:lvl9pPr marR="0" lvl="8" algn="ctr" rtl="0">
              <a:lnSpc>
                <a:spcPct val="100000"/>
              </a:lnSpc>
              <a:spcBef>
                <a:spcPts val="0"/>
              </a:spcBef>
              <a:spcAft>
                <a:spcPts val="0"/>
              </a:spcAft>
              <a:buClr>
                <a:schemeClr val="lt1"/>
              </a:buClr>
              <a:buSzPts val="3200"/>
              <a:buFont typeface="Libre Franklin Thin"/>
              <a:buNone/>
              <a:defRPr sz="3200" b="0" i="0" u="none" strike="noStrike" cap="none">
                <a:solidFill>
                  <a:schemeClr val="lt1"/>
                </a:solidFill>
                <a:latin typeface="Libre Franklin Thin"/>
                <a:ea typeface="Libre Franklin Thin"/>
                <a:cs typeface="Libre Franklin Thin"/>
                <a:sym typeface="Libre Franklin Thin"/>
              </a:defRPr>
            </a:lvl9pPr>
          </a:lstStyle>
          <a:p>
            <a:r>
              <a:rPr lang="en-US" sz="2800" b="1" dirty="0">
                <a:solidFill>
                  <a:schemeClr val="bg1"/>
                </a:solidFill>
                <a:latin typeface="Poppins" panose="00000500000000000000" pitchFamily="50" charset="0"/>
                <a:cs typeface="Poppins" panose="00000500000000000000" pitchFamily="50" charset="0"/>
              </a:rPr>
              <a:t>Human Resource Management System</a:t>
            </a:r>
            <a:br>
              <a:rPr lang="en-US" sz="2800" b="1" dirty="0">
                <a:solidFill>
                  <a:schemeClr val="bg1"/>
                </a:solidFill>
                <a:latin typeface="Poppins" panose="00000500000000000000" pitchFamily="50" charset="0"/>
                <a:cs typeface="Poppins" panose="00000500000000000000" pitchFamily="50" charset="0"/>
              </a:rPr>
            </a:br>
            <a:endParaRPr lang="en-US" sz="2000" dirty="0">
              <a:solidFill>
                <a:schemeClr val="bg1"/>
              </a:solidFill>
              <a:latin typeface="Poppins" panose="00000500000000000000" pitchFamily="50" charset="0"/>
              <a:ea typeface="Montserrat Light"/>
              <a:cs typeface="Poppins" panose="00000500000000000000" pitchFamily="50" charset="0"/>
              <a:sym typeface="Montserrat Light"/>
            </a:endParaRPr>
          </a:p>
        </p:txBody>
      </p:sp>
      <p:grpSp>
        <p:nvGrpSpPr>
          <p:cNvPr id="5" name="Google Shape;1969;p66">
            <a:extLst>
              <a:ext uri="{FF2B5EF4-FFF2-40B4-BE49-F238E27FC236}">
                <a16:creationId xmlns:a16="http://schemas.microsoft.com/office/drawing/2014/main" id="{06E9B948-5C5C-4C4F-B81B-BAB479CCA36E}"/>
              </a:ext>
            </a:extLst>
          </p:cNvPr>
          <p:cNvGrpSpPr/>
          <p:nvPr/>
        </p:nvGrpSpPr>
        <p:grpSpPr>
          <a:xfrm>
            <a:off x="8474513" y="4598430"/>
            <a:ext cx="810211" cy="779573"/>
            <a:chOff x="3692791" y="4494228"/>
            <a:chExt cx="810211" cy="779573"/>
          </a:xfrm>
        </p:grpSpPr>
        <p:sp>
          <p:nvSpPr>
            <p:cNvPr id="8" name="Google Shape;1978;p66">
              <a:extLst>
                <a:ext uri="{FF2B5EF4-FFF2-40B4-BE49-F238E27FC236}">
                  <a16:creationId xmlns:a16="http://schemas.microsoft.com/office/drawing/2014/main" id="{EC918FEF-1F61-4082-A3A3-141304A2D24C}"/>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9;p66">
              <a:extLst>
                <a:ext uri="{FF2B5EF4-FFF2-40B4-BE49-F238E27FC236}">
                  <a16:creationId xmlns:a16="http://schemas.microsoft.com/office/drawing/2014/main" id="{7515EBE7-D7A1-40FF-AAB5-4B04DC1F097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0;p66">
              <a:extLst>
                <a:ext uri="{FF2B5EF4-FFF2-40B4-BE49-F238E27FC236}">
                  <a16:creationId xmlns:a16="http://schemas.microsoft.com/office/drawing/2014/main" id="{D81AE438-1E20-4123-B6FE-D0C1E0D365BC}"/>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1;p66">
              <a:extLst>
                <a:ext uri="{FF2B5EF4-FFF2-40B4-BE49-F238E27FC236}">
                  <a16:creationId xmlns:a16="http://schemas.microsoft.com/office/drawing/2014/main" id="{610F509C-C88A-4997-95EE-F0E279D5E893}"/>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2;p66">
              <a:extLst>
                <a:ext uri="{FF2B5EF4-FFF2-40B4-BE49-F238E27FC236}">
                  <a16:creationId xmlns:a16="http://schemas.microsoft.com/office/drawing/2014/main" id="{0A4ECC8B-9ECB-45E2-9927-8207DA4537F0}"/>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3;p66">
              <a:extLst>
                <a:ext uri="{FF2B5EF4-FFF2-40B4-BE49-F238E27FC236}">
                  <a16:creationId xmlns:a16="http://schemas.microsoft.com/office/drawing/2014/main" id="{BD91145E-BB41-4826-88C3-AB22D4ECC47A}"/>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4;p66">
              <a:extLst>
                <a:ext uri="{FF2B5EF4-FFF2-40B4-BE49-F238E27FC236}">
                  <a16:creationId xmlns:a16="http://schemas.microsoft.com/office/drawing/2014/main" id="{C6821368-04DD-4B1D-BED3-FA6C1765B63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5;p66">
              <a:extLst>
                <a:ext uri="{FF2B5EF4-FFF2-40B4-BE49-F238E27FC236}">
                  <a16:creationId xmlns:a16="http://schemas.microsoft.com/office/drawing/2014/main" id="{5C69D9D5-F2BF-4944-8198-CEDB9226AEBB}"/>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6;p66">
              <a:extLst>
                <a:ext uri="{FF2B5EF4-FFF2-40B4-BE49-F238E27FC236}">
                  <a16:creationId xmlns:a16="http://schemas.microsoft.com/office/drawing/2014/main" id="{576C20B5-889B-4CA6-B077-E2DF64EED9B9}"/>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7;p66">
              <a:extLst>
                <a:ext uri="{FF2B5EF4-FFF2-40B4-BE49-F238E27FC236}">
                  <a16:creationId xmlns:a16="http://schemas.microsoft.com/office/drawing/2014/main" id="{7B530F27-BCE0-43AC-B605-5B923617E301}"/>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a:t>
              </a:r>
              <a:endParaRPr dirty="0"/>
            </a:p>
          </p:txBody>
        </p:sp>
      </p:grpSp>
      <p:sp>
        <p:nvSpPr>
          <p:cNvPr id="18" name="Google Shape;2197;p53">
            <a:extLst>
              <a:ext uri="{FF2B5EF4-FFF2-40B4-BE49-F238E27FC236}">
                <a16:creationId xmlns:a16="http://schemas.microsoft.com/office/drawing/2014/main" id="{01B1131C-50F5-4A37-82DF-894B57B0CD22}"/>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015F3666-DD10-4AA6-ABE8-E1C6F16B1CD2}"/>
              </a:ext>
            </a:extLst>
          </p:cNvPr>
          <p:cNvPicPr>
            <a:picLocks noChangeAspect="1"/>
          </p:cNvPicPr>
          <p:nvPr/>
        </p:nvPicPr>
        <p:blipFill>
          <a:blip r:embed="rId3"/>
          <a:stretch>
            <a:fillRect/>
          </a:stretch>
        </p:blipFill>
        <p:spPr>
          <a:xfrm>
            <a:off x="1891502" y="442679"/>
            <a:ext cx="5060016" cy="955781"/>
          </a:xfrm>
          <a:prstGeom prst="rect">
            <a:avLst/>
          </a:prstGeom>
        </p:spPr>
      </p:pic>
    </p:spTree>
    <p:extLst>
      <p:ext uri="{BB962C8B-B14F-4D97-AF65-F5344CB8AC3E}">
        <p14:creationId xmlns:p14="http://schemas.microsoft.com/office/powerpoint/2010/main" val="65549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46"/>
          <p:cNvSpPr txBox="1">
            <a:spLocks noGrp="1"/>
          </p:cNvSpPr>
          <p:nvPr>
            <p:ph type="title" idx="2"/>
          </p:nvPr>
        </p:nvSpPr>
        <p:spPr>
          <a:xfrm>
            <a:off x="2574014" y="3217475"/>
            <a:ext cx="43077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t>Software Design</a:t>
            </a:r>
            <a:endParaRPr sz="3600" b="1" dirty="0"/>
          </a:p>
        </p:txBody>
      </p:sp>
      <p:sp>
        <p:nvSpPr>
          <p:cNvPr id="1436" name="Google Shape;1436;p46"/>
          <p:cNvSpPr txBox="1">
            <a:spLocks noGrp="1"/>
          </p:cNvSpPr>
          <p:nvPr>
            <p:ph type="title"/>
          </p:nvPr>
        </p:nvSpPr>
        <p:spPr>
          <a:xfrm>
            <a:off x="3525300" y="1249825"/>
            <a:ext cx="2093400" cy="145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5" name="Google Shape;1969;p66">
            <a:extLst>
              <a:ext uri="{FF2B5EF4-FFF2-40B4-BE49-F238E27FC236}">
                <a16:creationId xmlns:a16="http://schemas.microsoft.com/office/drawing/2014/main" id="{0B698E2C-03DF-4A3E-8B8D-7BAB90ED1A83}"/>
              </a:ext>
            </a:extLst>
          </p:cNvPr>
          <p:cNvGrpSpPr/>
          <p:nvPr/>
        </p:nvGrpSpPr>
        <p:grpSpPr>
          <a:xfrm>
            <a:off x="8474513" y="4598430"/>
            <a:ext cx="810211" cy="779573"/>
            <a:chOff x="3692791" y="4494228"/>
            <a:chExt cx="810211" cy="779573"/>
          </a:xfrm>
        </p:grpSpPr>
        <p:sp>
          <p:nvSpPr>
            <p:cNvPr id="6" name="Google Shape;1978;p66">
              <a:extLst>
                <a:ext uri="{FF2B5EF4-FFF2-40B4-BE49-F238E27FC236}">
                  <a16:creationId xmlns:a16="http://schemas.microsoft.com/office/drawing/2014/main" id="{4E19991F-19FE-408F-ACA4-0660ACC7F339}"/>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9;p66">
              <a:extLst>
                <a:ext uri="{FF2B5EF4-FFF2-40B4-BE49-F238E27FC236}">
                  <a16:creationId xmlns:a16="http://schemas.microsoft.com/office/drawing/2014/main" id="{D78C5395-DDD9-4EFB-B2F3-7823FB63487F}"/>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0;p66">
              <a:extLst>
                <a:ext uri="{FF2B5EF4-FFF2-40B4-BE49-F238E27FC236}">
                  <a16:creationId xmlns:a16="http://schemas.microsoft.com/office/drawing/2014/main" id="{7946C16C-4196-47E0-813E-5C175649B5FD}"/>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1;p66">
              <a:extLst>
                <a:ext uri="{FF2B5EF4-FFF2-40B4-BE49-F238E27FC236}">
                  <a16:creationId xmlns:a16="http://schemas.microsoft.com/office/drawing/2014/main" id="{AA363AD0-0B23-42A0-8222-23D5C7B16D14}"/>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2;p66">
              <a:extLst>
                <a:ext uri="{FF2B5EF4-FFF2-40B4-BE49-F238E27FC236}">
                  <a16:creationId xmlns:a16="http://schemas.microsoft.com/office/drawing/2014/main" id="{40009245-5A2B-4827-BA57-848B1D30008A}"/>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3;p66">
              <a:extLst>
                <a:ext uri="{FF2B5EF4-FFF2-40B4-BE49-F238E27FC236}">
                  <a16:creationId xmlns:a16="http://schemas.microsoft.com/office/drawing/2014/main" id="{71FDE7B3-F411-42D2-8257-AF816B44252E}"/>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4;p66">
              <a:extLst>
                <a:ext uri="{FF2B5EF4-FFF2-40B4-BE49-F238E27FC236}">
                  <a16:creationId xmlns:a16="http://schemas.microsoft.com/office/drawing/2014/main" id="{EE8EEE2E-C37B-4C91-A1D4-ABF7A8076C0D}"/>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5;p66">
              <a:extLst>
                <a:ext uri="{FF2B5EF4-FFF2-40B4-BE49-F238E27FC236}">
                  <a16:creationId xmlns:a16="http://schemas.microsoft.com/office/drawing/2014/main" id="{E83A8462-B4E1-46BC-95D5-85D06E8F3D03}"/>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6;p66">
              <a:extLst>
                <a:ext uri="{FF2B5EF4-FFF2-40B4-BE49-F238E27FC236}">
                  <a16:creationId xmlns:a16="http://schemas.microsoft.com/office/drawing/2014/main" id="{66AFA191-EE80-4DCB-ABBC-B055CAC165B5}"/>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7;p66">
              <a:extLst>
                <a:ext uri="{FF2B5EF4-FFF2-40B4-BE49-F238E27FC236}">
                  <a16:creationId xmlns:a16="http://schemas.microsoft.com/office/drawing/2014/main" id="{7A215E55-7AC1-48F0-81F0-F6F5B4A0BDCE}"/>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grpSp>
      <p:pic>
        <p:nvPicPr>
          <p:cNvPr id="17" name="Picture 16">
            <a:extLst>
              <a:ext uri="{FF2B5EF4-FFF2-40B4-BE49-F238E27FC236}">
                <a16:creationId xmlns:a16="http://schemas.microsoft.com/office/drawing/2014/main" id="{D462EA14-C71B-4BB8-82AD-B74DD5D45025}"/>
              </a:ext>
            </a:extLst>
          </p:cNvPr>
          <p:cNvPicPr>
            <a:picLocks noChangeAspect="1"/>
          </p:cNvPicPr>
          <p:nvPr/>
        </p:nvPicPr>
        <p:blipFill>
          <a:blip r:embed="rId3"/>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E15D74CE-6CBB-4EA2-9553-013576DD7193}"/>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016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36"/>
                                        </p:tgtEl>
                                        <p:attrNameLst>
                                          <p:attrName>style.visibility</p:attrName>
                                        </p:attrNameLst>
                                      </p:cBhvr>
                                      <p:to>
                                        <p:strVal val="visible"/>
                                      </p:to>
                                    </p:set>
                                    <p:animEffect transition="in" filter="randombar(horizontal)">
                                      <p:cBhvr>
                                        <p:cTn id="7" dur="500"/>
                                        <p:tgtEl>
                                          <p:spTgt spid="143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35"/>
                                        </p:tgtEl>
                                        <p:attrNameLst>
                                          <p:attrName>style.visibility</p:attrName>
                                        </p:attrNameLst>
                                      </p:cBhvr>
                                      <p:to>
                                        <p:strVal val="visible"/>
                                      </p:to>
                                    </p:set>
                                    <p:animEffect transition="in" filter="randombar(horizontal)">
                                      <p:cBhvr>
                                        <p:cTn id="10" dur="500"/>
                                        <p:tgtEl>
                                          <p:spTgt spid="1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 grpId="0"/>
      <p:bldP spid="14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grpSp>
        <p:nvGrpSpPr>
          <p:cNvPr id="14" name="Google Shape;8764;p71">
            <a:extLst>
              <a:ext uri="{FF2B5EF4-FFF2-40B4-BE49-F238E27FC236}">
                <a16:creationId xmlns:a16="http://schemas.microsoft.com/office/drawing/2014/main" id="{51885166-5B26-485F-980B-F387869D0D42}"/>
              </a:ext>
            </a:extLst>
          </p:cNvPr>
          <p:cNvGrpSpPr/>
          <p:nvPr/>
        </p:nvGrpSpPr>
        <p:grpSpPr>
          <a:xfrm>
            <a:off x="6779889" y="2098145"/>
            <a:ext cx="858857" cy="923678"/>
            <a:chOff x="580725" y="3617925"/>
            <a:chExt cx="299325" cy="297375"/>
          </a:xfrm>
          <a:solidFill>
            <a:schemeClr val="tx2"/>
          </a:solidFill>
        </p:grpSpPr>
        <p:sp>
          <p:nvSpPr>
            <p:cNvPr id="15" name="Google Shape;8765;p71">
              <a:extLst>
                <a:ext uri="{FF2B5EF4-FFF2-40B4-BE49-F238E27FC236}">
                  <a16:creationId xmlns:a16="http://schemas.microsoft.com/office/drawing/2014/main" id="{E36DCBC5-A852-4AFF-BF83-1B3C7EEE6401}"/>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66;p71">
              <a:extLst>
                <a:ext uri="{FF2B5EF4-FFF2-40B4-BE49-F238E27FC236}">
                  <a16:creationId xmlns:a16="http://schemas.microsoft.com/office/drawing/2014/main" id="{AF16ABE3-FB16-4DD4-AFA7-E638872A1114}"/>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67;p71">
              <a:extLst>
                <a:ext uri="{FF2B5EF4-FFF2-40B4-BE49-F238E27FC236}">
                  <a16:creationId xmlns:a16="http://schemas.microsoft.com/office/drawing/2014/main" id="{6BE71DA5-8DBB-4B6D-96E6-5330EF4750B8}"/>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68;p71">
              <a:extLst>
                <a:ext uri="{FF2B5EF4-FFF2-40B4-BE49-F238E27FC236}">
                  <a16:creationId xmlns:a16="http://schemas.microsoft.com/office/drawing/2014/main" id="{40FA6862-BD0D-424A-9B5B-9DE998E43B55}"/>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69;p71">
              <a:extLst>
                <a:ext uri="{FF2B5EF4-FFF2-40B4-BE49-F238E27FC236}">
                  <a16:creationId xmlns:a16="http://schemas.microsoft.com/office/drawing/2014/main" id="{65098230-20AD-4065-AB4E-C5B37FBF813D}"/>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590;p48">
            <a:extLst>
              <a:ext uri="{FF2B5EF4-FFF2-40B4-BE49-F238E27FC236}">
                <a16:creationId xmlns:a16="http://schemas.microsoft.com/office/drawing/2014/main" id="{A61189DB-E225-4E3E-9355-6462FB76CC87}"/>
              </a:ext>
            </a:extLst>
          </p:cNvPr>
          <p:cNvSpPr/>
          <p:nvPr/>
        </p:nvSpPr>
        <p:spPr>
          <a:xfrm>
            <a:off x="6576899" y="1945079"/>
            <a:ext cx="1264800" cy="12648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1;p48">
            <a:extLst>
              <a:ext uri="{FF2B5EF4-FFF2-40B4-BE49-F238E27FC236}">
                <a16:creationId xmlns:a16="http://schemas.microsoft.com/office/drawing/2014/main" id="{C1AD0108-DF80-416C-9FB8-3B245C548342}"/>
              </a:ext>
            </a:extLst>
          </p:cNvPr>
          <p:cNvSpPr/>
          <p:nvPr/>
        </p:nvSpPr>
        <p:spPr>
          <a:xfrm>
            <a:off x="3972846" y="1945079"/>
            <a:ext cx="1264800" cy="12648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2;p48">
            <a:extLst>
              <a:ext uri="{FF2B5EF4-FFF2-40B4-BE49-F238E27FC236}">
                <a16:creationId xmlns:a16="http://schemas.microsoft.com/office/drawing/2014/main" id="{58D5914D-7428-450C-BCA3-DD3194DCE888}"/>
              </a:ext>
            </a:extLst>
          </p:cNvPr>
          <p:cNvSpPr/>
          <p:nvPr/>
        </p:nvSpPr>
        <p:spPr>
          <a:xfrm>
            <a:off x="1357393" y="1882862"/>
            <a:ext cx="1264800" cy="12648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1609;p48">
            <a:extLst>
              <a:ext uri="{FF2B5EF4-FFF2-40B4-BE49-F238E27FC236}">
                <a16:creationId xmlns:a16="http://schemas.microsoft.com/office/drawing/2014/main" id="{C447F3B7-6308-4029-A03B-37AA1DD87FFD}"/>
              </a:ext>
            </a:extLst>
          </p:cNvPr>
          <p:cNvCxnSpPr/>
          <p:nvPr/>
        </p:nvCxnSpPr>
        <p:spPr>
          <a:xfrm>
            <a:off x="4605245" y="3225098"/>
            <a:ext cx="0" cy="401100"/>
          </a:xfrm>
          <a:prstGeom prst="straightConnector1">
            <a:avLst/>
          </a:prstGeom>
          <a:noFill/>
          <a:ln w="38100" cap="flat" cmpd="sng">
            <a:solidFill>
              <a:schemeClr val="accent2"/>
            </a:solidFill>
            <a:prstDash val="solid"/>
            <a:round/>
            <a:headEnd type="none" w="med" len="med"/>
            <a:tailEnd type="oval" w="med" len="med"/>
          </a:ln>
        </p:spPr>
      </p:cxnSp>
      <p:cxnSp>
        <p:nvCxnSpPr>
          <p:cNvPr id="24" name="Google Shape;1610;p48">
            <a:extLst>
              <a:ext uri="{FF2B5EF4-FFF2-40B4-BE49-F238E27FC236}">
                <a16:creationId xmlns:a16="http://schemas.microsoft.com/office/drawing/2014/main" id="{74FDB537-3BAE-49E1-9A51-600E90539A71}"/>
              </a:ext>
            </a:extLst>
          </p:cNvPr>
          <p:cNvCxnSpPr/>
          <p:nvPr/>
        </p:nvCxnSpPr>
        <p:spPr>
          <a:xfrm>
            <a:off x="7209318" y="3225098"/>
            <a:ext cx="0" cy="401100"/>
          </a:xfrm>
          <a:prstGeom prst="straightConnector1">
            <a:avLst/>
          </a:prstGeom>
          <a:noFill/>
          <a:ln w="38100" cap="flat" cmpd="sng">
            <a:solidFill>
              <a:schemeClr val="accent2"/>
            </a:solidFill>
            <a:prstDash val="solid"/>
            <a:round/>
            <a:headEnd type="none" w="med" len="med"/>
            <a:tailEnd type="oval" w="med" len="med"/>
          </a:ln>
        </p:spPr>
      </p:cxnSp>
      <p:cxnSp>
        <p:nvCxnSpPr>
          <p:cNvPr id="25" name="Google Shape;1611;p48">
            <a:extLst>
              <a:ext uri="{FF2B5EF4-FFF2-40B4-BE49-F238E27FC236}">
                <a16:creationId xmlns:a16="http://schemas.microsoft.com/office/drawing/2014/main" id="{AE31A94E-2C16-45C1-BB63-BB6A62FA08AE}"/>
              </a:ext>
            </a:extLst>
          </p:cNvPr>
          <p:cNvCxnSpPr>
            <a:endCxn id="21" idx="2"/>
          </p:cNvCxnSpPr>
          <p:nvPr/>
        </p:nvCxnSpPr>
        <p:spPr>
          <a:xfrm>
            <a:off x="2622246" y="2577479"/>
            <a:ext cx="1350600" cy="0"/>
          </a:xfrm>
          <a:prstGeom prst="straightConnector1">
            <a:avLst/>
          </a:prstGeom>
          <a:noFill/>
          <a:ln w="38100" cap="flat" cmpd="sng">
            <a:solidFill>
              <a:schemeClr val="accent2"/>
            </a:solidFill>
            <a:prstDash val="solid"/>
            <a:round/>
            <a:headEnd type="none" w="med" len="med"/>
            <a:tailEnd type="none" w="med" len="med"/>
          </a:ln>
        </p:spPr>
      </p:cxnSp>
      <p:cxnSp>
        <p:nvCxnSpPr>
          <p:cNvPr id="26" name="Google Shape;1612;p48">
            <a:extLst>
              <a:ext uri="{FF2B5EF4-FFF2-40B4-BE49-F238E27FC236}">
                <a16:creationId xmlns:a16="http://schemas.microsoft.com/office/drawing/2014/main" id="{5BF8E095-299E-4250-A3F5-49C699E40827}"/>
              </a:ext>
            </a:extLst>
          </p:cNvPr>
          <p:cNvCxnSpPr>
            <a:stCxn id="21" idx="6"/>
            <a:endCxn id="20" idx="2"/>
          </p:cNvCxnSpPr>
          <p:nvPr/>
        </p:nvCxnSpPr>
        <p:spPr>
          <a:xfrm>
            <a:off x="5237646" y="2577479"/>
            <a:ext cx="1339200" cy="0"/>
          </a:xfrm>
          <a:prstGeom prst="straightConnector1">
            <a:avLst/>
          </a:prstGeom>
          <a:noFill/>
          <a:ln w="38100" cap="flat" cmpd="sng">
            <a:solidFill>
              <a:schemeClr val="accent2"/>
            </a:solidFill>
            <a:prstDash val="solid"/>
            <a:round/>
            <a:headEnd type="none" w="med" len="med"/>
            <a:tailEnd type="none" w="med" len="med"/>
          </a:ln>
        </p:spPr>
      </p:cxnSp>
      <p:sp>
        <p:nvSpPr>
          <p:cNvPr id="27" name="Google Shape;537;p33">
            <a:extLst>
              <a:ext uri="{FF2B5EF4-FFF2-40B4-BE49-F238E27FC236}">
                <a16:creationId xmlns:a16="http://schemas.microsoft.com/office/drawing/2014/main" id="{1F3C410F-DACC-40B1-8814-FEC41BC97EB7}"/>
              </a:ext>
            </a:extLst>
          </p:cNvPr>
          <p:cNvSpPr/>
          <p:nvPr/>
        </p:nvSpPr>
        <p:spPr>
          <a:xfrm>
            <a:off x="3995349" y="313679"/>
            <a:ext cx="1181637" cy="478792"/>
          </a:xfrm>
          <a:prstGeom prst="roundRect">
            <a:avLst>
              <a:gd name="adj" fmla="val 30511"/>
            </a:avLst>
          </a:prstGeom>
          <a:solidFill>
            <a:schemeClr val="dk1"/>
          </a:solidFill>
          <a:ln>
            <a:noFill/>
          </a:ln>
        </p:spPr>
        <p:txBody>
          <a:bodyPr spcFirstLastPara="1" wrap="square" lIns="91425" tIns="0" rIns="91425" bIns="91425" anchor="t" anchorCtr="0">
            <a:noAutofit/>
          </a:bodyPr>
          <a:lstStyle/>
          <a:p>
            <a:pPr lvl="0" algn="ctr"/>
            <a:r>
              <a:rPr lang="en-US" sz="2000" dirty="0">
                <a:solidFill>
                  <a:schemeClr val="tx2"/>
                </a:solidFill>
                <a:latin typeface="Poppins ExtraBold" panose="020B0604020202020204" charset="0"/>
                <a:cs typeface="Poppins ExtraBold" panose="020B0604020202020204" charset="0"/>
              </a:rPr>
              <a:t>Log in</a:t>
            </a:r>
            <a:endParaRPr sz="2000" dirty="0">
              <a:solidFill>
                <a:schemeClr val="tx2"/>
              </a:solidFill>
              <a:latin typeface="Poppins ExtraBold" panose="020B0604020202020204" charset="0"/>
              <a:ea typeface="Poppins ExtraBold"/>
              <a:cs typeface="Poppins ExtraBold" panose="020B0604020202020204" charset="0"/>
              <a:sym typeface="Poppins ExtraBold"/>
            </a:endParaRPr>
          </a:p>
        </p:txBody>
      </p:sp>
      <p:cxnSp>
        <p:nvCxnSpPr>
          <p:cNvPr id="28" name="Google Shape;1609;p48">
            <a:extLst>
              <a:ext uri="{FF2B5EF4-FFF2-40B4-BE49-F238E27FC236}">
                <a16:creationId xmlns:a16="http://schemas.microsoft.com/office/drawing/2014/main" id="{7114DAC5-E577-4079-8138-FA0467D5044A}"/>
              </a:ext>
            </a:extLst>
          </p:cNvPr>
          <p:cNvCxnSpPr/>
          <p:nvPr/>
        </p:nvCxnSpPr>
        <p:spPr>
          <a:xfrm>
            <a:off x="4570607" y="792471"/>
            <a:ext cx="0" cy="401100"/>
          </a:xfrm>
          <a:prstGeom prst="straightConnector1">
            <a:avLst/>
          </a:prstGeom>
          <a:noFill/>
          <a:ln w="38100" cap="flat" cmpd="sng">
            <a:solidFill>
              <a:schemeClr val="accent2"/>
            </a:solidFill>
            <a:prstDash val="solid"/>
            <a:round/>
            <a:headEnd type="none" w="med" len="med"/>
            <a:tailEnd type="oval" w="med" len="med"/>
          </a:ln>
        </p:spPr>
      </p:cxnSp>
      <p:sp>
        <p:nvSpPr>
          <p:cNvPr id="29" name="Google Shape;537;p33">
            <a:extLst>
              <a:ext uri="{FF2B5EF4-FFF2-40B4-BE49-F238E27FC236}">
                <a16:creationId xmlns:a16="http://schemas.microsoft.com/office/drawing/2014/main" id="{B2D3FEF2-4707-44FE-9D9C-4140A8EEE217}"/>
              </a:ext>
            </a:extLst>
          </p:cNvPr>
          <p:cNvSpPr/>
          <p:nvPr/>
        </p:nvSpPr>
        <p:spPr>
          <a:xfrm>
            <a:off x="3883979" y="1244281"/>
            <a:ext cx="1471319" cy="579170"/>
          </a:xfrm>
          <a:prstGeom prst="roundRect">
            <a:avLst>
              <a:gd name="adj" fmla="val 30511"/>
            </a:avLst>
          </a:prstGeom>
          <a:solidFill>
            <a:schemeClr val="dk1"/>
          </a:solidFill>
          <a:ln>
            <a:noFill/>
          </a:ln>
        </p:spPr>
        <p:txBody>
          <a:bodyPr spcFirstLastPara="1" wrap="square" lIns="91425" tIns="0" rIns="91425" bIns="91425" anchor="t" anchorCtr="0">
            <a:noAutofit/>
          </a:bodyPr>
          <a:lstStyle/>
          <a:p>
            <a:pPr lvl="0" algn="ctr"/>
            <a:r>
              <a:rPr lang="en-US" sz="1600" dirty="0">
                <a:solidFill>
                  <a:schemeClr val="tx2"/>
                </a:solidFill>
                <a:latin typeface="Poppins ExtraBold" panose="020B0604020202020204" charset="0"/>
                <a:ea typeface="Poppins ExtraBold"/>
                <a:cs typeface="Poppins ExtraBold" panose="020B0604020202020204" charset="0"/>
                <a:sym typeface="Poppins ExtraBold"/>
              </a:rPr>
              <a:t>Username</a:t>
            </a:r>
            <a:br>
              <a:rPr lang="en-US" sz="1600" dirty="0">
                <a:solidFill>
                  <a:schemeClr val="tx2"/>
                </a:solidFill>
                <a:latin typeface="Poppins ExtraBold" panose="020B0604020202020204" charset="0"/>
                <a:ea typeface="Poppins ExtraBold"/>
                <a:cs typeface="Poppins ExtraBold" panose="020B0604020202020204" charset="0"/>
                <a:sym typeface="Poppins ExtraBold"/>
              </a:rPr>
            </a:br>
            <a:r>
              <a:rPr lang="en-US" sz="1600" dirty="0">
                <a:solidFill>
                  <a:schemeClr val="tx2"/>
                </a:solidFill>
                <a:latin typeface="Poppins ExtraBold" panose="020B0604020202020204" charset="0"/>
                <a:ea typeface="Poppins ExtraBold"/>
                <a:cs typeface="Poppins ExtraBold" panose="020B0604020202020204" charset="0"/>
                <a:sym typeface="Poppins ExtraBold"/>
              </a:rPr>
              <a:t>password</a:t>
            </a:r>
            <a:endParaRPr sz="1600" dirty="0">
              <a:solidFill>
                <a:schemeClr val="tx2"/>
              </a:solidFill>
              <a:latin typeface="Poppins ExtraBold" panose="020B0604020202020204" charset="0"/>
              <a:ea typeface="Poppins ExtraBold"/>
              <a:cs typeface="Poppins ExtraBold" panose="020B0604020202020204" charset="0"/>
              <a:sym typeface="Poppins ExtraBold"/>
            </a:endParaRPr>
          </a:p>
        </p:txBody>
      </p:sp>
      <p:grpSp>
        <p:nvGrpSpPr>
          <p:cNvPr id="30" name="Google Shape;8888;p71">
            <a:extLst>
              <a:ext uri="{FF2B5EF4-FFF2-40B4-BE49-F238E27FC236}">
                <a16:creationId xmlns:a16="http://schemas.microsoft.com/office/drawing/2014/main" id="{4E20B7B0-BBA8-4CC1-B7EC-BA96B68EC0BC}"/>
              </a:ext>
            </a:extLst>
          </p:cNvPr>
          <p:cNvGrpSpPr/>
          <p:nvPr/>
        </p:nvGrpSpPr>
        <p:grpSpPr>
          <a:xfrm>
            <a:off x="1534773" y="2060574"/>
            <a:ext cx="892844" cy="923678"/>
            <a:chOff x="1310075" y="3253275"/>
            <a:chExt cx="296950" cy="296150"/>
          </a:xfrm>
          <a:solidFill>
            <a:schemeClr val="tx2"/>
          </a:solidFill>
        </p:grpSpPr>
        <p:sp>
          <p:nvSpPr>
            <p:cNvPr id="31" name="Google Shape;8889;p71">
              <a:extLst>
                <a:ext uri="{FF2B5EF4-FFF2-40B4-BE49-F238E27FC236}">
                  <a16:creationId xmlns:a16="http://schemas.microsoft.com/office/drawing/2014/main" id="{FD29509A-5F81-4465-A535-A1ECC986D65F}"/>
                </a:ext>
              </a:extLst>
            </p:cNvPr>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90;p71">
              <a:extLst>
                <a:ext uri="{FF2B5EF4-FFF2-40B4-BE49-F238E27FC236}">
                  <a16:creationId xmlns:a16="http://schemas.microsoft.com/office/drawing/2014/main" id="{4D365A49-98B6-46D6-AD2F-37123C3C19C0}"/>
                </a:ext>
              </a:extLst>
            </p:cNvPr>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91;p71">
              <a:extLst>
                <a:ext uri="{FF2B5EF4-FFF2-40B4-BE49-F238E27FC236}">
                  <a16:creationId xmlns:a16="http://schemas.microsoft.com/office/drawing/2014/main" id="{C171AD6F-B009-4AC9-83B5-38AF0644D68E}"/>
                </a:ext>
              </a:extLst>
            </p:cNvPr>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947;p71">
            <a:extLst>
              <a:ext uri="{FF2B5EF4-FFF2-40B4-BE49-F238E27FC236}">
                <a16:creationId xmlns:a16="http://schemas.microsoft.com/office/drawing/2014/main" id="{57737515-E04B-41DC-B22D-B360E048F29A}"/>
              </a:ext>
            </a:extLst>
          </p:cNvPr>
          <p:cNvGrpSpPr/>
          <p:nvPr/>
        </p:nvGrpSpPr>
        <p:grpSpPr>
          <a:xfrm>
            <a:off x="4154395" y="2103336"/>
            <a:ext cx="913674" cy="937905"/>
            <a:chOff x="3497300" y="3227275"/>
            <a:chExt cx="296175" cy="296175"/>
          </a:xfrm>
          <a:solidFill>
            <a:schemeClr val="tx2"/>
          </a:solidFill>
        </p:grpSpPr>
        <p:sp>
          <p:nvSpPr>
            <p:cNvPr id="35" name="Google Shape;8948;p71">
              <a:extLst>
                <a:ext uri="{FF2B5EF4-FFF2-40B4-BE49-F238E27FC236}">
                  <a16:creationId xmlns:a16="http://schemas.microsoft.com/office/drawing/2014/main" id="{9881FD20-88EC-442D-BC69-47DE4FFC8615}"/>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8949;p71">
              <a:extLst>
                <a:ext uri="{FF2B5EF4-FFF2-40B4-BE49-F238E27FC236}">
                  <a16:creationId xmlns:a16="http://schemas.microsoft.com/office/drawing/2014/main" id="{3699B9A9-557C-44C8-9941-5BDDE5AD13CB}"/>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50;p71">
              <a:extLst>
                <a:ext uri="{FF2B5EF4-FFF2-40B4-BE49-F238E27FC236}">
                  <a16:creationId xmlns:a16="http://schemas.microsoft.com/office/drawing/2014/main" id="{7E932166-0265-4A8D-9E05-BE9F29F15CDE}"/>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51;p71">
              <a:extLst>
                <a:ext uri="{FF2B5EF4-FFF2-40B4-BE49-F238E27FC236}">
                  <a16:creationId xmlns:a16="http://schemas.microsoft.com/office/drawing/2014/main" id="{0D879D5D-9ED1-42BD-9F35-94D910F15563}"/>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52;p71">
              <a:extLst>
                <a:ext uri="{FF2B5EF4-FFF2-40B4-BE49-F238E27FC236}">
                  <a16:creationId xmlns:a16="http://schemas.microsoft.com/office/drawing/2014/main" id="{1789A880-51BA-4971-A464-F6EAACB47A29}"/>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953;p71">
              <a:extLst>
                <a:ext uri="{FF2B5EF4-FFF2-40B4-BE49-F238E27FC236}">
                  <a16:creationId xmlns:a16="http://schemas.microsoft.com/office/drawing/2014/main" id="{45007ABA-DC83-406B-8558-C89C41269AF6}"/>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954;p71">
              <a:extLst>
                <a:ext uri="{FF2B5EF4-FFF2-40B4-BE49-F238E27FC236}">
                  <a16:creationId xmlns:a16="http://schemas.microsoft.com/office/drawing/2014/main" id="{4AFE5C9F-1F7F-423F-B89D-0BD19F489A2B}"/>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955;p71">
              <a:extLst>
                <a:ext uri="{FF2B5EF4-FFF2-40B4-BE49-F238E27FC236}">
                  <a16:creationId xmlns:a16="http://schemas.microsoft.com/office/drawing/2014/main" id="{0E4E24D2-4924-4825-81BD-F67670A2FC8E}"/>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537;p33">
            <a:extLst>
              <a:ext uri="{FF2B5EF4-FFF2-40B4-BE49-F238E27FC236}">
                <a16:creationId xmlns:a16="http://schemas.microsoft.com/office/drawing/2014/main" id="{78BB3265-A510-4D33-9677-D5261B827D06}"/>
              </a:ext>
            </a:extLst>
          </p:cNvPr>
          <p:cNvSpPr/>
          <p:nvPr/>
        </p:nvSpPr>
        <p:spPr>
          <a:xfrm>
            <a:off x="715916" y="3705360"/>
            <a:ext cx="2435099" cy="521075"/>
          </a:xfrm>
          <a:prstGeom prst="roundRect">
            <a:avLst>
              <a:gd name="adj" fmla="val 30511"/>
            </a:avLst>
          </a:prstGeom>
          <a:solidFill>
            <a:schemeClr val="dk1"/>
          </a:solidFill>
          <a:ln>
            <a:noFill/>
          </a:ln>
        </p:spPr>
        <p:txBody>
          <a:bodyPr spcFirstLastPara="1" wrap="square" lIns="91425" tIns="0" rIns="91425" bIns="91425" anchor="t" anchorCtr="0">
            <a:noAutofit/>
          </a:bodyPr>
          <a:lstStyle/>
          <a:p>
            <a:pPr lvl="0" algn="ctr"/>
            <a:r>
              <a:rPr lang="en-US" sz="1800" dirty="0">
                <a:solidFill>
                  <a:schemeClr val="tx2"/>
                </a:solidFill>
                <a:latin typeface="Poppins ExtraBold" panose="020B0604020202020204" charset="0"/>
                <a:cs typeface="Poppins ExtraBold" panose="020B0604020202020204" charset="0"/>
              </a:rPr>
              <a:t>Admin Dashboard</a:t>
            </a:r>
            <a:endParaRPr sz="1800" dirty="0">
              <a:solidFill>
                <a:schemeClr val="tx2"/>
              </a:solidFill>
              <a:latin typeface="Poppins ExtraBold" panose="020B0604020202020204" charset="0"/>
              <a:ea typeface="Poppins ExtraBold"/>
              <a:cs typeface="Poppins ExtraBold" panose="020B0604020202020204" charset="0"/>
              <a:sym typeface="Poppins ExtraBold"/>
            </a:endParaRPr>
          </a:p>
        </p:txBody>
      </p:sp>
      <p:sp>
        <p:nvSpPr>
          <p:cNvPr id="44" name="Google Shape;537;p33">
            <a:extLst>
              <a:ext uri="{FF2B5EF4-FFF2-40B4-BE49-F238E27FC236}">
                <a16:creationId xmlns:a16="http://schemas.microsoft.com/office/drawing/2014/main" id="{5EC780B7-5BFB-4CB2-968B-CEF6748DB8F7}"/>
              </a:ext>
            </a:extLst>
          </p:cNvPr>
          <p:cNvSpPr/>
          <p:nvPr/>
        </p:nvSpPr>
        <p:spPr>
          <a:xfrm>
            <a:off x="3291129" y="3733617"/>
            <a:ext cx="2836705" cy="478792"/>
          </a:xfrm>
          <a:prstGeom prst="roundRect">
            <a:avLst>
              <a:gd name="adj" fmla="val 30511"/>
            </a:avLst>
          </a:prstGeom>
          <a:solidFill>
            <a:schemeClr val="dk1"/>
          </a:solidFill>
          <a:ln>
            <a:noFill/>
          </a:ln>
        </p:spPr>
        <p:txBody>
          <a:bodyPr spcFirstLastPara="1" wrap="square" lIns="91425" tIns="0" rIns="91425" bIns="91425" anchor="t" anchorCtr="0">
            <a:noAutofit/>
          </a:bodyPr>
          <a:lstStyle/>
          <a:p>
            <a:pPr lvl="0" algn="ctr"/>
            <a:r>
              <a:rPr lang="en-US" sz="1800" dirty="0">
                <a:solidFill>
                  <a:schemeClr val="tx2"/>
                </a:solidFill>
                <a:latin typeface="Poppins ExtraBold" panose="020B0604020202020204" charset="0"/>
                <a:cs typeface="Poppins ExtraBold" panose="020B0604020202020204" charset="0"/>
              </a:rPr>
              <a:t>Employee Dashboard</a:t>
            </a:r>
            <a:endParaRPr sz="1800" dirty="0">
              <a:solidFill>
                <a:schemeClr val="tx2"/>
              </a:solidFill>
              <a:latin typeface="Poppins ExtraBold" panose="020B0604020202020204" charset="0"/>
              <a:ea typeface="Poppins ExtraBold"/>
              <a:cs typeface="Poppins ExtraBold" panose="020B0604020202020204" charset="0"/>
              <a:sym typeface="Poppins ExtraBold"/>
            </a:endParaRPr>
          </a:p>
        </p:txBody>
      </p:sp>
      <p:sp>
        <p:nvSpPr>
          <p:cNvPr id="45" name="Google Shape;537;p33">
            <a:extLst>
              <a:ext uri="{FF2B5EF4-FFF2-40B4-BE49-F238E27FC236}">
                <a16:creationId xmlns:a16="http://schemas.microsoft.com/office/drawing/2014/main" id="{F20EA071-C1BF-4129-BF35-5520F729036C}"/>
              </a:ext>
            </a:extLst>
          </p:cNvPr>
          <p:cNvSpPr/>
          <p:nvPr/>
        </p:nvSpPr>
        <p:spPr>
          <a:xfrm>
            <a:off x="6258274" y="3747658"/>
            <a:ext cx="2598254" cy="478792"/>
          </a:xfrm>
          <a:prstGeom prst="roundRect">
            <a:avLst>
              <a:gd name="adj" fmla="val 30511"/>
            </a:avLst>
          </a:prstGeom>
          <a:solidFill>
            <a:schemeClr val="dk1"/>
          </a:solidFill>
          <a:ln>
            <a:noFill/>
          </a:ln>
        </p:spPr>
        <p:txBody>
          <a:bodyPr spcFirstLastPara="1" wrap="square" lIns="91425" tIns="0" rIns="91425" bIns="91425" anchor="t" anchorCtr="0">
            <a:noAutofit/>
          </a:bodyPr>
          <a:lstStyle/>
          <a:p>
            <a:pPr lvl="0" algn="ctr"/>
            <a:r>
              <a:rPr lang="en-US" sz="1800" dirty="0">
                <a:solidFill>
                  <a:schemeClr val="tx2"/>
                </a:solidFill>
                <a:latin typeface="Poppins ExtraBold" panose="020B0604020202020204" charset="0"/>
                <a:cs typeface="Poppins ExtraBold" panose="020B0604020202020204" charset="0"/>
              </a:rPr>
              <a:t>Client Dashboard</a:t>
            </a:r>
            <a:endParaRPr sz="1800" dirty="0">
              <a:solidFill>
                <a:schemeClr val="tx2"/>
              </a:solidFill>
              <a:latin typeface="Poppins ExtraBold" panose="020B0604020202020204" charset="0"/>
              <a:ea typeface="Poppins ExtraBold"/>
              <a:cs typeface="Poppins ExtraBold" panose="020B0604020202020204" charset="0"/>
              <a:sym typeface="Poppins ExtraBold"/>
            </a:endParaRPr>
          </a:p>
        </p:txBody>
      </p:sp>
      <p:cxnSp>
        <p:nvCxnSpPr>
          <p:cNvPr id="46" name="Google Shape;1609;p48">
            <a:extLst>
              <a:ext uri="{FF2B5EF4-FFF2-40B4-BE49-F238E27FC236}">
                <a16:creationId xmlns:a16="http://schemas.microsoft.com/office/drawing/2014/main" id="{ACC0551B-0672-418F-8FC9-5E9ACC6D4699}"/>
              </a:ext>
            </a:extLst>
          </p:cNvPr>
          <p:cNvCxnSpPr/>
          <p:nvPr/>
        </p:nvCxnSpPr>
        <p:spPr>
          <a:xfrm>
            <a:off x="1964243" y="3147662"/>
            <a:ext cx="0" cy="401100"/>
          </a:xfrm>
          <a:prstGeom prst="straightConnector1">
            <a:avLst/>
          </a:prstGeom>
          <a:noFill/>
          <a:ln w="38100" cap="flat" cmpd="sng">
            <a:solidFill>
              <a:schemeClr val="accent2"/>
            </a:solidFill>
            <a:prstDash val="solid"/>
            <a:round/>
            <a:headEnd type="none" w="med" len="med"/>
            <a:tailEnd type="oval" w="med" len="med"/>
          </a:ln>
        </p:spPr>
      </p:cxnSp>
      <p:pic>
        <p:nvPicPr>
          <p:cNvPr id="47" name="Picture 46">
            <a:extLst>
              <a:ext uri="{FF2B5EF4-FFF2-40B4-BE49-F238E27FC236}">
                <a16:creationId xmlns:a16="http://schemas.microsoft.com/office/drawing/2014/main" id="{A9108C36-80C2-4A86-93EF-B8633F14787B}"/>
              </a:ext>
            </a:extLst>
          </p:cNvPr>
          <p:cNvPicPr>
            <a:picLocks noChangeAspect="1"/>
          </p:cNvPicPr>
          <p:nvPr/>
        </p:nvPicPr>
        <p:blipFill>
          <a:blip r:embed="rId3"/>
          <a:stretch>
            <a:fillRect/>
          </a:stretch>
        </p:blipFill>
        <p:spPr>
          <a:xfrm>
            <a:off x="8474513" y="28669"/>
            <a:ext cx="656785" cy="843753"/>
          </a:xfrm>
          <a:prstGeom prst="rect">
            <a:avLst/>
          </a:prstGeom>
        </p:spPr>
      </p:pic>
      <p:sp>
        <p:nvSpPr>
          <p:cNvPr id="60" name="Google Shape;2197;p53">
            <a:extLst>
              <a:ext uri="{FF2B5EF4-FFF2-40B4-BE49-F238E27FC236}">
                <a16:creationId xmlns:a16="http://schemas.microsoft.com/office/drawing/2014/main" id="{8D6B2E7A-58A0-4F77-9B82-8FD51C5EDE97}"/>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grpSp>
        <p:nvGrpSpPr>
          <p:cNvPr id="61" name="Google Shape;1969;p66">
            <a:extLst>
              <a:ext uri="{FF2B5EF4-FFF2-40B4-BE49-F238E27FC236}">
                <a16:creationId xmlns:a16="http://schemas.microsoft.com/office/drawing/2014/main" id="{9C706810-0FF6-42E0-BE2C-850315554244}"/>
              </a:ext>
            </a:extLst>
          </p:cNvPr>
          <p:cNvGrpSpPr/>
          <p:nvPr/>
        </p:nvGrpSpPr>
        <p:grpSpPr>
          <a:xfrm>
            <a:off x="8474513" y="4598430"/>
            <a:ext cx="810211" cy="779573"/>
            <a:chOff x="3692791" y="4494228"/>
            <a:chExt cx="810211" cy="779573"/>
          </a:xfrm>
        </p:grpSpPr>
        <p:sp>
          <p:nvSpPr>
            <p:cNvPr id="62" name="Google Shape;1978;p66">
              <a:extLst>
                <a:ext uri="{FF2B5EF4-FFF2-40B4-BE49-F238E27FC236}">
                  <a16:creationId xmlns:a16="http://schemas.microsoft.com/office/drawing/2014/main" id="{AF24A7A4-220E-4E51-8B52-A1787636740D}"/>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79;p66">
              <a:extLst>
                <a:ext uri="{FF2B5EF4-FFF2-40B4-BE49-F238E27FC236}">
                  <a16:creationId xmlns:a16="http://schemas.microsoft.com/office/drawing/2014/main" id="{077EEB36-B107-48E5-B3C8-F0BB6BE2CCAD}"/>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0;p66">
              <a:extLst>
                <a:ext uri="{FF2B5EF4-FFF2-40B4-BE49-F238E27FC236}">
                  <a16:creationId xmlns:a16="http://schemas.microsoft.com/office/drawing/2014/main" id="{AEA2C3EA-6453-409D-BEC5-E03CFFF35E33}"/>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81;p66">
              <a:extLst>
                <a:ext uri="{FF2B5EF4-FFF2-40B4-BE49-F238E27FC236}">
                  <a16:creationId xmlns:a16="http://schemas.microsoft.com/office/drawing/2014/main" id="{A38EE6E6-3183-418A-B8E8-8A14BC6B09DE}"/>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82;p66">
              <a:extLst>
                <a:ext uri="{FF2B5EF4-FFF2-40B4-BE49-F238E27FC236}">
                  <a16:creationId xmlns:a16="http://schemas.microsoft.com/office/drawing/2014/main" id="{D7EF0679-263E-4ED3-9904-52E0FD934BA4}"/>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83;p66">
              <a:extLst>
                <a:ext uri="{FF2B5EF4-FFF2-40B4-BE49-F238E27FC236}">
                  <a16:creationId xmlns:a16="http://schemas.microsoft.com/office/drawing/2014/main" id="{BDC3C88B-1D8A-4EEC-B862-52506563477C}"/>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84;p66">
              <a:extLst>
                <a:ext uri="{FF2B5EF4-FFF2-40B4-BE49-F238E27FC236}">
                  <a16:creationId xmlns:a16="http://schemas.microsoft.com/office/drawing/2014/main" id="{44A43DEA-7E81-4411-8B12-4823315B44C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85;p66">
              <a:extLst>
                <a:ext uri="{FF2B5EF4-FFF2-40B4-BE49-F238E27FC236}">
                  <a16:creationId xmlns:a16="http://schemas.microsoft.com/office/drawing/2014/main" id="{08D0F549-2650-41A0-BF0E-9F7E421093A5}"/>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86;p66">
              <a:extLst>
                <a:ext uri="{FF2B5EF4-FFF2-40B4-BE49-F238E27FC236}">
                  <a16:creationId xmlns:a16="http://schemas.microsoft.com/office/drawing/2014/main" id="{5F53E7BF-9D30-4164-8F3D-681E0409DF01}"/>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87;p66">
              <a:extLst>
                <a:ext uri="{FF2B5EF4-FFF2-40B4-BE49-F238E27FC236}">
                  <a16:creationId xmlns:a16="http://schemas.microsoft.com/office/drawing/2014/main" id="{19906FED-AD05-442F-AAED-A66CAFCB5461}"/>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11</a:t>
              </a:r>
              <a:endParaRPr dirty="0"/>
            </a:p>
          </p:txBody>
        </p:sp>
      </p:grpSp>
    </p:spTree>
    <p:extLst>
      <p:ext uri="{BB962C8B-B14F-4D97-AF65-F5344CB8AC3E}">
        <p14:creationId xmlns:p14="http://schemas.microsoft.com/office/powerpoint/2010/main" val="114723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27"/>
                                        </p:tgtEl>
                                        <p:attrNameLst>
                                          <p:attrName>style.color</p:attrName>
                                        </p:attrNameLst>
                                      </p:cBhvr>
                                      <p:to>
                                        <a:schemeClr val="bg1"/>
                                      </p:to>
                                    </p:animClr>
                                    <p:animClr clrSpc="rgb" dir="cw">
                                      <p:cBhvr>
                                        <p:cTn id="7" dur="250" autoRev="1" fill="remove"/>
                                        <p:tgtEl>
                                          <p:spTgt spid="27"/>
                                        </p:tgtEl>
                                        <p:attrNameLst>
                                          <p:attrName>fillcolor</p:attrName>
                                        </p:attrNameLst>
                                      </p:cBhvr>
                                      <p:to>
                                        <a:schemeClr val="bg1"/>
                                      </p:to>
                                    </p:animClr>
                                    <p:set>
                                      <p:cBhvr>
                                        <p:cTn id="8" dur="250" autoRev="1" fill="remove"/>
                                        <p:tgtEl>
                                          <p:spTgt spid="27"/>
                                        </p:tgtEl>
                                        <p:attrNameLst>
                                          <p:attrName>fill.type</p:attrName>
                                        </p:attrNameLst>
                                      </p:cBhvr>
                                      <p:to>
                                        <p:strVal val="solid"/>
                                      </p:to>
                                    </p:set>
                                    <p:set>
                                      <p:cBhvr>
                                        <p:cTn id="9" dur="250" autoRev="1" fill="remove"/>
                                        <p:tgtEl>
                                          <p:spTgt spid="27"/>
                                        </p:tgtEl>
                                        <p:attrNameLst>
                                          <p:attrName>fill.on</p:attrName>
                                        </p:attrNameLst>
                                      </p:cBhvr>
                                      <p:to>
                                        <p:strVal val="true"/>
                                      </p:to>
                                    </p:se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arn(inVertical)">
                                      <p:cBhvr>
                                        <p:cTn id="13" dur="500"/>
                                        <p:tgtEl>
                                          <p:spTgt spid="28"/>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down)">
                                      <p:cBhvr>
                                        <p:cTn id="29" dur="500"/>
                                        <p:tgtEl>
                                          <p:spTgt spid="46"/>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down)">
                                      <p:cBhvr>
                                        <p:cTn id="33" dur="500"/>
                                        <p:tgtEl>
                                          <p:spTgt spid="43"/>
                                        </p:tgtEl>
                                      </p:cBhvr>
                                    </p:animEffect>
                                  </p:childTnLst>
                                </p:cTn>
                              </p:par>
                            </p:childTnLst>
                          </p:cTn>
                        </p:par>
                        <p:par>
                          <p:cTn id="34" fill="hold">
                            <p:stCondLst>
                              <p:cond delay="3500"/>
                            </p:stCondLst>
                            <p:childTnLst>
                              <p:par>
                                <p:cTn id="35" presetID="16" presetClass="entr" presetSubtype="21"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arn(inVertical)">
                                      <p:cBhvr>
                                        <p:cTn id="37" dur="500"/>
                                        <p:tgtEl>
                                          <p:spTgt spid="25"/>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par>
                          <p:cTn id="42" fill="hold">
                            <p:stCondLst>
                              <p:cond delay="4500"/>
                            </p:stCondLst>
                            <p:childTnLst>
                              <p:par>
                                <p:cTn id="43" presetID="2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par>
                          <p:cTn id="46" fill="hold">
                            <p:stCondLst>
                              <p:cond delay="5000"/>
                            </p:stCondLst>
                            <p:childTnLst>
                              <p:par>
                                <p:cTn id="47" presetID="22" presetClass="entr" presetSubtype="4"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par>
                          <p:cTn id="50" fill="hold">
                            <p:stCondLst>
                              <p:cond delay="5500"/>
                            </p:stCondLst>
                            <p:childTnLst>
                              <p:par>
                                <p:cTn id="51" presetID="16" presetClass="entr" presetSubtype="2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arn(inVertical)">
                                      <p:cBhvr>
                                        <p:cTn id="53" dur="500"/>
                                        <p:tgtEl>
                                          <p:spTgt spid="44"/>
                                        </p:tgtEl>
                                      </p:cBhvr>
                                    </p:animEffect>
                                  </p:childTnLst>
                                </p:cTn>
                              </p:par>
                            </p:childTnLst>
                          </p:cTn>
                        </p:par>
                        <p:par>
                          <p:cTn id="54" fill="hold">
                            <p:stCondLst>
                              <p:cond delay="6000"/>
                            </p:stCondLst>
                            <p:childTnLst>
                              <p:par>
                                <p:cTn id="55" presetID="16" presetClass="entr" presetSubtype="21"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arn(inVertical)">
                                      <p:cBhvr>
                                        <p:cTn id="57" dur="500"/>
                                        <p:tgtEl>
                                          <p:spTgt spid="26"/>
                                        </p:tgtEl>
                                      </p:cBhvr>
                                    </p:animEffect>
                                  </p:childTnLst>
                                </p:cTn>
                              </p:par>
                            </p:childTnLst>
                          </p:cTn>
                        </p:par>
                        <p:par>
                          <p:cTn id="58" fill="hold">
                            <p:stCondLst>
                              <p:cond delay="6500"/>
                            </p:stCondLst>
                            <p:childTnLst>
                              <p:par>
                                <p:cTn id="59" presetID="16" presetClass="entr" presetSubtype="21"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arn(inVertical)">
                                      <p:cBhvr>
                                        <p:cTn id="61" dur="500"/>
                                        <p:tgtEl>
                                          <p:spTgt spid="14"/>
                                        </p:tgtEl>
                                      </p:cBhvr>
                                    </p:animEffect>
                                  </p:childTnLst>
                                </p:cTn>
                              </p:par>
                            </p:childTnLst>
                          </p:cTn>
                        </p:par>
                        <p:par>
                          <p:cTn id="62" fill="hold">
                            <p:stCondLst>
                              <p:cond delay="7000"/>
                            </p:stCondLst>
                            <p:childTnLst>
                              <p:par>
                                <p:cTn id="63" presetID="16" presetClass="entr" presetSubtype="21"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arn(inVertical)">
                                      <p:cBhvr>
                                        <p:cTn id="65" dur="500"/>
                                        <p:tgtEl>
                                          <p:spTgt spid="20"/>
                                        </p:tgtEl>
                                      </p:cBhvr>
                                    </p:animEffect>
                                  </p:childTnLst>
                                </p:cTn>
                              </p:par>
                            </p:childTnLst>
                          </p:cTn>
                        </p:par>
                        <p:par>
                          <p:cTn id="66" fill="hold">
                            <p:stCondLst>
                              <p:cond delay="7500"/>
                            </p:stCondLst>
                            <p:childTnLst>
                              <p:par>
                                <p:cTn id="67" presetID="22" presetClass="entr" presetSubtype="4"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childTnLst>
                          </p:cTn>
                        </p:par>
                        <p:par>
                          <p:cTn id="70" fill="hold">
                            <p:stCondLst>
                              <p:cond delay="8000"/>
                            </p:stCondLst>
                            <p:childTnLst>
                              <p:par>
                                <p:cTn id="71" presetID="16" presetClass="entr" presetSubtype="21"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arn(inVertical)">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7" grpId="0" animBg="1"/>
      <p:bldP spid="29" grpId="0" animBg="1"/>
      <p:bldP spid="43" grpId="0" animBg="1"/>
      <p:bldP spid="44"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8" name="Google Shape;1858;p60"/>
          <p:cNvSpPr txBox="1">
            <a:spLocks noGrp="1"/>
          </p:cNvSpPr>
          <p:nvPr>
            <p:ph type="title"/>
          </p:nvPr>
        </p:nvSpPr>
        <p:spPr>
          <a:xfrm>
            <a:off x="1693717" y="142729"/>
            <a:ext cx="5408465" cy="4082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Admin Dashboard</a:t>
            </a:r>
            <a:endParaRPr dirty="0"/>
          </a:p>
        </p:txBody>
      </p:sp>
      <p:grpSp>
        <p:nvGrpSpPr>
          <p:cNvPr id="1859" name="Google Shape;1859;p60"/>
          <p:cNvGrpSpPr/>
          <p:nvPr/>
        </p:nvGrpSpPr>
        <p:grpSpPr>
          <a:xfrm>
            <a:off x="127238" y="892924"/>
            <a:ext cx="8879297" cy="473364"/>
            <a:chOff x="64574" y="1018395"/>
            <a:chExt cx="5635190" cy="405940"/>
          </a:xfrm>
        </p:grpSpPr>
        <p:sp>
          <p:nvSpPr>
            <p:cNvPr id="1860" name="Google Shape;1860;p60"/>
            <p:cNvSpPr txBox="1"/>
            <p:nvPr/>
          </p:nvSpPr>
          <p:spPr>
            <a:xfrm>
              <a:off x="1225319" y="1032354"/>
              <a:ext cx="974796" cy="39198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Financial Menu</a:t>
              </a:r>
              <a:endParaRPr sz="1800" b="1" dirty="0">
                <a:solidFill>
                  <a:schemeClr val="tx2"/>
                </a:solidFill>
                <a:latin typeface="Darker Grotesque SemiBold"/>
                <a:ea typeface="Darker Grotesque SemiBold"/>
                <a:cs typeface="Darker Grotesque SemiBold"/>
                <a:sym typeface="Darker Grotesque SemiBold"/>
              </a:endParaRPr>
            </a:p>
          </p:txBody>
        </p:sp>
        <p:sp>
          <p:nvSpPr>
            <p:cNvPr id="1861" name="Google Shape;1861;p60"/>
            <p:cNvSpPr txBox="1"/>
            <p:nvPr/>
          </p:nvSpPr>
          <p:spPr>
            <a:xfrm>
              <a:off x="64574" y="1018395"/>
              <a:ext cx="939000" cy="397079"/>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Employee Menu</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1862" name="Google Shape;1862;p60"/>
            <p:cNvSpPr txBox="1"/>
            <p:nvPr/>
          </p:nvSpPr>
          <p:spPr>
            <a:xfrm>
              <a:off x="3515209" y="1034760"/>
              <a:ext cx="939000" cy="389574"/>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User Menu</a:t>
              </a:r>
              <a:endParaRPr sz="1800" b="1" dirty="0">
                <a:solidFill>
                  <a:schemeClr val="tx2"/>
                </a:solidFill>
                <a:latin typeface="Darker Grotesque SemiBold"/>
                <a:ea typeface="Darker Grotesque SemiBold"/>
                <a:cs typeface="Darker Grotesque SemiBold"/>
                <a:sym typeface="Darker Grotesque SemiBold"/>
              </a:endParaRPr>
            </a:p>
          </p:txBody>
        </p:sp>
        <p:sp>
          <p:nvSpPr>
            <p:cNvPr id="1864" name="Google Shape;1864;p60"/>
            <p:cNvSpPr txBox="1"/>
            <p:nvPr/>
          </p:nvSpPr>
          <p:spPr>
            <a:xfrm>
              <a:off x="2331684" y="1034760"/>
              <a:ext cx="1092029" cy="38446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Time Menu</a:t>
              </a:r>
              <a:endParaRPr sz="1800" b="1" dirty="0">
                <a:solidFill>
                  <a:schemeClr val="tx2"/>
                </a:solidFill>
                <a:latin typeface="Darker Grotesque SemiBold"/>
                <a:ea typeface="Darker Grotesque SemiBold"/>
                <a:cs typeface="Darker Grotesque SemiBold"/>
                <a:sym typeface="Darker Grotesque SemiBold"/>
              </a:endParaRPr>
            </a:p>
          </p:txBody>
        </p:sp>
        <p:sp>
          <p:nvSpPr>
            <p:cNvPr id="1865" name="Google Shape;1865;p60"/>
            <p:cNvSpPr txBox="1"/>
            <p:nvPr/>
          </p:nvSpPr>
          <p:spPr>
            <a:xfrm>
              <a:off x="4621752" y="1032354"/>
              <a:ext cx="1078012" cy="38198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Project Menu</a:t>
              </a:r>
              <a:endParaRPr sz="1800" b="1" dirty="0">
                <a:solidFill>
                  <a:schemeClr val="tx2"/>
                </a:solidFill>
                <a:latin typeface="Darker Grotesque SemiBold"/>
                <a:ea typeface="Darker Grotesque SemiBold"/>
                <a:cs typeface="Darker Grotesque SemiBold"/>
                <a:sym typeface="Darker Grotesque SemiBold"/>
              </a:endParaRPr>
            </a:p>
          </p:txBody>
        </p:sp>
      </p:grpSp>
      <p:sp>
        <p:nvSpPr>
          <p:cNvPr id="12" name="Google Shape;1861;p60">
            <a:extLst>
              <a:ext uri="{FF2B5EF4-FFF2-40B4-BE49-F238E27FC236}">
                <a16:creationId xmlns:a16="http://schemas.microsoft.com/office/drawing/2014/main" id="{C7C2D810-FADB-43EB-B54B-EE580A5846B8}"/>
              </a:ext>
            </a:extLst>
          </p:cNvPr>
          <p:cNvSpPr txBox="1"/>
          <p:nvPr/>
        </p:nvSpPr>
        <p:spPr>
          <a:xfrm>
            <a:off x="132518" y="1567509"/>
            <a:ext cx="1479569" cy="5667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Add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13" name="Google Shape;1861;p60">
            <a:extLst>
              <a:ext uri="{FF2B5EF4-FFF2-40B4-BE49-F238E27FC236}">
                <a16:creationId xmlns:a16="http://schemas.microsoft.com/office/drawing/2014/main" id="{F648A658-7877-4E7C-B639-87FE5F1EC36D}"/>
              </a:ext>
            </a:extLst>
          </p:cNvPr>
          <p:cNvSpPr txBox="1"/>
          <p:nvPr/>
        </p:nvSpPr>
        <p:spPr>
          <a:xfrm>
            <a:off x="125757" y="2323445"/>
            <a:ext cx="1479569"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View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14" name="Google Shape;1861;p60">
            <a:extLst>
              <a:ext uri="{FF2B5EF4-FFF2-40B4-BE49-F238E27FC236}">
                <a16:creationId xmlns:a16="http://schemas.microsoft.com/office/drawing/2014/main" id="{FE20D698-D2EA-4C99-A4DC-B9C251AB4BB9}"/>
              </a:ext>
            </a:extLst>
          </p:cNvPr>
          <p:cNvSpPr txBox="1"/>
          <p:nvPr/>
        </p:nvSpPr>
        <p:spPr>
          <a:xfrm>
            <a:off x="119231" y="3063641"/>
            <a:ext cx="1479569"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Edit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15" name="Google Shape;1861;p60">
            <a:extLst>
              <a:ext uri="{FF2B5EF4-FFF2-40B4-BE49-F238E27FC236}">
                <a16:creationId xmlns:a16="http://schemas.microsoft.com/office/drawing/2014/main" id="{ED54EFCA-312A-4743-BD23-92710D0FEE38}"/>
              </a:ext>
            </a:extLst>
          </p:cNvPr>
          <p:cNvSpPr txBox="1"/>
          <p:nvPr/>
        </p:nvSpPr>
        <p:spPr>
          <a:xfrm>
            <a:off x="119231" y="3752132"/>
            <a:ext cx="1479569"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Delete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16" name="Google Shape;1860;p60">
            <a:extLst>
              <a:ext uri="{FF2B5EF4-FFF2-40B4-BE49-F238E27FC236}">
                <a16:creationId xmlns:a16="http://schemas.microsoft.com/office/drawing/2014/main" id="{E5246ADE-CE22-4BBB-ABBF-49B56B25D6EF}"/>
              </a:ext>
            </a:extLst>
          </p:cNvPr>
          <p:cNvSpPr txBox="1"/>
          <p:nvPr/>
        </p:nvSpPr>
        <p:spPr>
          <a:xfrm>
            <a:off x="1948201" y="1473777"/>
            <a:ext cx="1522624" cy="4082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Add Pay Order</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7" name="Google Shape;1860;p60">
            <a:extLst>
              <a:ext uri="{FF2B5EF4-FFF2-40B4-BE49-F238E27FC236}">
                <a16:creationId xmlns:a16="http://schemas.microsoft.com/office/drawing/2014/main" id="{99897768-9E10-41CA-BA81-795C02085592}"/>
              </a:ext>
            </a:extLst>
          </p:cNvPr>
          <p:cNvSpPr txBox="1"/>
          <p:nvPr/>
        </p:nvSpPr>
        <p:spPr>
          <a:xfrm>
            <a:off x="1948201" y="1956428"/>
            <a:ext cx="1522624" cy="44538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View Pay order</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8" name="Google Shape;1860;p60">
            <a:extLst>
              <a:ext uri="{FF2B5EF4-FFF2-40B4-BE49-F238E27FC236}">
                <a16:creationId xmlns:a16="http://schemas.microsoft.com/office/drawing/2014/main" id="{C856F976-FE6B-4A39-9002-F4DCB3856A7F}"/>
              </a:ext>
            </a:extLst>
          </p:cNvPr>
          <p:cNvSpPr txBox="1"/>
          <p:nvPr/>
        </p:nvSpPr>
        <p:spPr>
          <a:xfrm>
            <a:off x="1948201" y="2476196"/>
            <a:ext cx="1522624" cy="4741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Delete Pay order</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9" name="Google Shape;1860;p60">
            <a:extLst>
              <a:ext uri="{FF2B5EF4-FFF2-40B4-BE49-F238E27FC236}">
                <a16:creationId xmlns:a16="http://schemas.microsoft.com/office/drawing/2014/main" id="{0C569567-6FA5-4172-9C0D-607AA7DD575C}"/>
              </a:ext>
            </a:extLst>
          </p:cNvPr>
          <p:cNvSpPr txBox="1"/>
          <p:nvPr/>
        </p:nvSpPr>
        <p:spPr>
          <a:xfrm>
            <a:off x="1940372" y="3024709"/>
            <a:ext cx="1522624" cy="47412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Release Pay Order </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20" name="Google Shape;1860;p60">
            <a:extLst>
              <a:ext uri="{FF2B5EF4-FFF2-40B4-BE49-F238E27FC236}">
                <a16:creationId xmlns:a16="http://schemas.microsoft.com/office/drawing/2014/main" id="{C695B48C-B023-429E-B35E-8A6C490E195C}"/>
              </a:ext>
            </a:extLst>
          </p:cNvPr>
          <p:cNvSpPr txBox="1"/>
          <p:nvPr/>
        </p:nvSpPr>
        <p:spPr>
          <a:xfrm>
            <a:off x="1940372" y="3570612"/>
            <a:ext cx="1522624" cy="47412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Generate Salary Sheet</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21" name="Google Shape;1860;p60">
            <a:extLst>
              <a:ext uri="{FF2B5EF4-FFF2-40B4-BE49-F238E27FC236}">
                <a16:creationId xmlns:a16="http://schemas.microsoft.com/office/drawing/2014/main" id="{17754C39-EAF1-41E4-80C1-619856A75AAD}"/>
              </a:ext>
            </a:extLst>
          </p:cNvPr>
          <p:cNvSpPr txBox="1"/>
          <p:nvPr/>
        </p:nvSpPr>
        <p:spPr>
          <a:xfrm>
            <a:off x="1948201" y="4098221"/>
            <a:ext cx="1522624" cy="4976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View Salary Sheet</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22" name="Google Shape;1860;p60">
            <a:extLst>
              <a:ext uri="{FF2B5EF4-FFF2-40B4-BE49-F238E27FC236}">
                <a16:creationId xmlns:a16="http://schemas.microsoft.com/office/drawing/2014/main" id="{86DF6E39-9628-41AF-AA19-87F10E6B0B39}"/>
              </a:ext>
            </a:extLst>
          </p:cNvPr>
          <p:cNvSpPr txBox="1"/>
          <p:nvPr/>
        </p:nvSpPr>
        <p:spPr>
          <a:xfrm>
            <a:off x="1948201" y="4638659"/>
            <a:ext cx="1522624" cy="46747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Release Salary </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23" name="Google Shape;1864;p60">
            <a:extLst>
              <a:ext uri="{FF2B5EF4-FFF2-40B4-BE49-F238E27FC236}">
                <a16:creationId xmlns:a16="http://schemas.microsoft.com/office/drawing/2014/main" id="{7C283462-E101-4FB7-A813-8AB71792BCA6}"/>
              </a:ext>
            </a:extLst>
          </p:cNvPr>
          <p:cNvSpPr txBox="1"/>
          <p:nvPr/>
        </p:nvSpPr>
        <p:spPr>
          <a:xfrm>
            <a:off x="3721592" y="1509801"/>
            <a:ext cx="1690590" cy="40826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Clock in/out</a:t>
            </a:r>
            <a:endParaRPr sz="1800" b="1" dirty="0">
              <a:solidFill>
                <a:schemeClr val="tx2"/>
              </a:solidFill>
              <a:latin typeface="Darker Grotesque SemiBold"/>
              <a:ea typeface="Darker Grotesque SemiBold"/>
              <a:cs typeface="Darker Grotesque SemiBold"/>
              <a:sym typeface="Darker Grotesque SemiBold"/>
            </a:endParaRPr>
          </a:p>
        </p:txBody>
      </p:sp>
      <p:sp>
        <p:nvSpPr>
          <p:cNvPr id="24" name="Google Shape;1864;p60">
            <a:extLst>
              <a:ext uri="{FF2B5EF4-FFF2-40B4-BE49-F238E27FC236}">
                <a16:creationId xmlns:a16="http://schemas.microsoft.com/office/drawing/2014/main" id="{80767708-1AD3-4D6B-AF38-13A5582A3292}"/>
              </a:ext>
            </a:extLst>
          </p:cNvPr>
          <p:cNvSpPr txBox="1"/>
          <p:nvPr/>
        </p:nvSpPr>
        <p:spPr>
          <a:xfrm>
            <a:off x="3721592" y="2037953"/>
            <a:ext cx="1690590" cy="43458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Time Tracking</a:t>
            </a:r>
            <a:endParaRPr sz="1800" b="1" dirty="0">
              <a:solidFill>
                <a:schemeClr val="tx2"/>
              </a:solidFill>
              <a:latin typeface="Darker Grotesque SemiBold"/>
              <a:ea typeface="Darker Grotesque SemiBold"/>
              <a:cs typeface="Darker Grotesque SemiBold"/>
              <a:sym typeface="Darker Grotesque SemiBold"/>
            </a:endParaRPr>
          </a:p>
        </p:txBody>
      </p:sp>
      <p:sp>
        <p:nvSpPr>
          <p:cNvPr id="25" name="Google Shape;1864;p60">
            <a:extLst>
              <a:ext uri="{FF2B5EF4-FFF2-40B4-BE49-F238E27FC236}">
                <a16:creationId xmlns:a16="http://schemas.microsoft.com/office/drawing/2014/main" id="{7359C659-F575-43F0-A423-5ABEFA93FFB1}"/>
              </a:ext>
            </a:extLst>
          </p:cNvPr>
          <p:cNvSpPr txBox="1"/>
          <p:nvPr/>
        </p:nvSpPr>
        <p:spPr>
          <a:xfrm>
            <a:off x="3721592" y="2629733"/>
            <a:ext cx="1690590" cy="53197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Overtime Status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26" name="Google Shape;1864;p60">
            <a:extLst>
              <a:ext uri="{FF2B5EF4-FFF2-40B4-BE49-F238E27FC236}">
                <a16:creationId xmlns:a16="http://schemas.microsoft.com/office/drawing/2014/main" id="{10F27D1A-6576-4606-AB41-EBA52E40CB28}"/>
              </a:ext>
            </a:extLst>
          </p:cNvPr>
          <p:cNvSpPr txBox="1"/>
          <p:nvPr/>
        </p:nvSpPr>
        <p:spPr>
          <a:xfrm>
            <a:off x="3725795" y="3281590"/>
            <a:ext cx="1663413" cy="7386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View Single Employee Attendance</a:t>
            </a:r>
            <a:endParaRPr sz="1800" b="1" dirty="0">
              <a:solidFill>
                <a:schemeClr val="tx2"/>
              </a:solidFill>
              <a:latin typeface="Darker Grotesque SemiBold"/>
              <a:ea typeface="Darker Grotesque SemiBold"/>
              <a:cs typeface="Darker Grotesque SemiBold"/>
              <a:sym typeface="Darker Grotesque SemiBold"/>
            </a:endParaRPr>
          </a:p>
        </p:txBody>
      </p:sp>
      <p:sp>
        <p:nvSpPr>
          <p:cNvPr id="29" name="Google Shape;1862;p60">
            <a:extLst>
              <a:ext uri="{FF2B5EF4-FFF2-40B4-BE49-F238E27FC236}">
                <a16:creationId xmlns:a16="http://schemas.microsoft.com/office/drawing/2014/main" id="{847EED76-D4C6-457F-8CC6-51308398BBAF}"/>
              </a:ext>
            </a:extLst>
          </p:cNvPr>
          <p:cNvSpPr txBox="1"/>
          <p:nvPr/>
        </p:nvSpPr>
        <p:spPr>
          <a:xfrm>
            <a:off x="5593678" y="1508069"/>
            <a:ext cx="1429152" cy="3960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Add User</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0" name="Google Shape;1862;p60">
            <a:extLst>
              <a:ext uri="{FF2B5EF4-FFF2-40B4-BE49-F238E27FC236}">
                <a16:creationId xmlns:a16="http://schemas.microsoft.com/office/drawing/2014/main" id="{D7E5B3AE-E215-4BDE-A80A-33812CB3F07E}"/>
              </a:ext>
            </a:extLst>
          </p:cNvPr>
          <p:cNvSpPr txBox="1"/>
          <p:nvPr/>
        </p:nvSpPr>
        <p:spPr>
          <a:xfrm>
            <a:off x="5593678" y="2026427"/>
            <a:ext cx="1429152" cy="43458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View User</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1" name="Google Shape;1862;p60">
            <a:extLst>
              <a:ext uri="{FF2B5EF4-FFF2-40B4-BE49-F238E27FC236}">
                <a16:creationId xmlns:a16="http://schemas.microsoft.com/office/drawing/2014/main" id="{A44CECA7-734C-4CE9-838A-630F0CAEA18F}"/>
              </a:ext>
            </a:extLst>
          </p:cNvPr>
          <p:cNvSpPr txBox="1"/>
          <p:nvPr/>
        </p:nvSpPr>
        <p:spPr>
          <a:xfrm>
            <a:off x="5593678" y="2626495"/>
            <a:ext cx="1429152" cy="53197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Update information</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2" name="Google Shape;1862;p60">
            <a:extLst>
              <a:ext uri="{FF2B5EF4-FFF2-40B4-BE49-F238E27FC236}">
                <a16:creationId xmlns:a16="http://schemas.microsoft.com/office/drawing/2014/main" id="{003A221C-A0E2-4E62-B2E5-99932C05EDB3}"/>
              </a:ext>
            </a:extLst>
          </p:cNvPr>
          <p:cNvSpPr txBox="1"/>
          <p:nvPr/>
        </p:nvSpPr>
        <p:spPr>
          <a:xfrm>
            <a:off x="5593678" y="3358304"/>
            <a:ext cx="1429152" cy="53197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Delete User</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3" name="Google Shape;1865;p60">
            <a:extLst>
              <a:ext uri="{FF2B5EF4-FFF2-40B4-BE49-F238E27FC236}">
                <a16:creationId xmlns:a16="http://schemas.microsoft.com/office/drawing/2014/main" id="{D2A18A79-36BE-437A-9368-1C57F4295356}"/>
              </a:ext>
            </a:extLst>
          </p:cNvPr>
          <p:cNvSpPr txBox="1"/>
          <p:nvPr/>
        </p:nvSpPr>
        <p:spPr>
          <a:xfrm>
            <a:off x="7299917" y="1433804"/>
            <a:ext cx="1690590" cy="3249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Add Project</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4" name="Google Shape;1865;p60">
            <a:extLst>
              <a:ext uri="{FF2B5EF4-FFF2-40B4-BE49-F238E27FC236}">
                <a16:creationId xmlns:a16="http://schemas.microsoft.com/office/drawing/2014/main" id="{5D378222-B690-4435-A01C-054813A46586}"/>
              </a:ext>
            </a:extLst>
          </p:cNvPr>
          <p:cNvSpPr txBox="1"/>
          <p:nvPr/>
        </p:nvSpPr>
        <p:spPr>
          <a:xfrm>
            <a:off x="7299917" y="3275758"/>
            <a:ext cx="1690590" cy="6455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Update Project Status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5" name="Google Shape;1865;p60">
            <a:extLst>
              <a:ext uri="{FF2B5EF4-FFF2-40B4-BE49-F238E27FC236}">
                <a16:creationId xmlns:a16="http://schemas.microsoft.com/office/drawing/2014/main" id="{F7867959-86D6-4B13-81D0-55A1EE8A3D95}"/>
              </a:ext>
            </a:extLst>
          </p:cNvPr>
          <p:cNvSpPr txBox="1"/>
          <p:nvPr/>
        </p:nvSpPr>
        <p:spPr>
          <a:xfrm>
            <a:off x="7299917" y="2702529"/>
            <a:ext cx="1690590" cy="4741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View Project Status</a:t>
            </a:r>
          </a:p>
        </p:txBody>
      </p:sp>
      <p:sp>
        <p:nvSpPr>
          <p:cNvPr id="36" name="Google Shape;1865;p60">
            <a:extLst>
              <a:ext uri="{FF2B5EF4-FFF2-40B4-BE49-F238E27FC236}">
                <a16:creationId xmlns:a16="http://schemas.microsoft.com/office/drawing/2014/main" id="{810D5179-8223-4B2B-A632-7C488DA1EECA}"/>
              </a:ext>
            </a:extLst>
          </p:cNvPr>
          <p:cNvSpPr txBox="1"/>
          <p:nvPr/>
        </p:nvSpPr>
        <p:spPr>
          <a:xfrm>
            <a:off x="7299917" y="4013385"/>
            <a:ext cx="1690590" cy="4741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Delete Project</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7" name="Google Shape;1865;p60">
            <a:extLst>
              <a:ext uri="{FF2B5EF4-FFF2-40B4-BE49-F238E27FC236}">
                <a16:creationId xmlns:a16="http://schemas.microsoft.com/office/drawing/2014/main" id="{7041BFD3-F80E-4870-AD34-D90CEE22BE3E}"/>
              </a:ext>
            </a:extLst>
          </p:cNvPr>
          <p:cNvSpPr txBox="1"/>
          <p:nvPr/>
        </p:nvSpPr>
        <p:spPr>
          <a:xfrm>
            <a:off x="7299917" y="1908240"/>
            <a:ext cx="1690590" cy="62578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Generate Project Status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8" name="Google Shape;1865;p60">
            <a:extLst>
              <a:ext uri="{FF2B5EF4-FFF2-40B4-BE49-F238E27FC236}">
                <a16:creationId xmlns:a16="http://schemas.microsoft.com/office/drawing/2014/main" id="{EC5F0785-BBD4-476C-A3AE-58F2BFA38B06}"/>
              </a:ext>
            </a:extLst>
          </p:cNvPr>
          <p:cNvSpPr txBox="1"/>
          <p:nvPr/>
        </p:nvSpPr>
        <p:spPr>
          <a:xfrm>
            <a:off x="7299917" y="4581540"/>
            <a:ext cx="1690590" cy="3249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All Projects</a:t>
            </a:r>
            <a:endParaRPr sz="1800" b="1" dirty="0">
              <a:solidFill>
                <a:schemeClr val="tx2"/>
              </a:solidFill>
              <a:latin typeface="Darker Grotesque SemiBold"/>
              <a:ea typeface="Darker Grotesque SemiBold"/>
              <a:cs typeface="Darker Grotesque SemiBold"/>
              <a:sym typeface="Darker Grotesque SemiBold"/>
            </a:endParaRPr>
          </a:p>
        </p:txBody>
      </p:sp>
      <p:pic>
        <p:nvPicPr>
          <p:cNvPr id="52" name="Picture 51">
            <a:extLst>
              <a:ext uri="{FF2B5EF4-FFF2-40B4-BE49-F238E27FC236}">
                <a16:creationId xmlns:a16="http://schemas.microsoft.com/office/drawing/2014/main" id="{D44B2A8B-D8E3-4347-9700-505D5211819D}"/>
              </a:ext>
            </a:extLst>
          </p:cNvPr>
          <p:cNvPicPr>
            <a:picLocks noChangeAspect="1"/>
          </p:cNvPicPr>
          <p:nvPr/>
        </p:nvPicPr>
        <p:blipFill>
          <a:blip r:embed="rId3"/>
          <a:stretch>
            <a:fillRect/>
          </a:stretch>
        </p:blipFill>
        <p:spPr>
          <a:xfrm>
            <a:off x="8474513" y="28669"/>
            <a:ext cx="656785" cy="843753"/>
          </a:xfrm>
          <a:prstGeom prst="rect">
            <a:avLst/>
          </a:prstGeom>
        </p:spPr>
      </p:pic>
      <p:sp>
        <p:nvSpPr>
          <p:cNvPr id="53" name="Google Shape;2197;p53">
            <a:extLst>
              <a:ext uri="{FF2B5EF4-FFF2-40B4-BE49-F238E27FC236}">
                <a16:creationId xmlns:a16="http://schemas.microsoft.com/office/drawing/2014/main" id="{732DAF29-1818-4189-AABF-2776AAE7A6E8}"/>
              </a:ext>
            </a:extLst>
          </p:cNvPr>
          <p:cNvSpPr/>
          <p:nvPr/>
        </p:nvSpPr>
        <p:spPr>
          <a:xfrm>
            <a:off x="3492183" y="488456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grpSp>
        <p:nvGrpSpPr>
          <p:cNvPr id="54" name="Google Shape;1969;p66">
            <a:extLst>
              <a:ext uri="{FF2B5EF4-FFF2-40B4-BE49-F238E27FC236}">
                <a16:creationId xmlns:a16="http://schemas.microsoft.com/office/drawing/2014/main" id="{1E3CED14-973D-4E0C-ACE0-B52463892898}"/>
              </a:ext>
            </a:extLst>
          </p:cNvPr>
          <p:cNvGrpSpPr/>
          <p:nvPr/>
        </p:nvGrpSpPr>
        <p:grpSpPr>
          <a:xfrm>
            <a:off x="8474513" y="4598430"/>
            <a:ext cx="810211" cy="779573"/>
            <a:chOff x="3692791" y="4494228"/>
            <a:chExt cx="810211" cy="779573"/>
          </a:xfrm>
        </p:grpSpPr>
        <p:sp>
          <p:nvSpPr>
            <p:cNvPr id="55" name="Google Shape;1978;p66">
              <a:extLst>
                <a:ext uri="{FF2B5EF4-FFF2-40B4-BE49-F238E27FC236}">
                  <a16:creationId xmlns:a16="http://schemas.microsoft.com/office/drawing/2014/main" id="{D58F262D-C1BA-4FEB-AED1-B099D8FAA6E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9;p66">
              <a:extLst>
                <a:ext uri="{FF2B5EF4-FFF2-40B4-BE49-F238E27FC236}">
                  <a16:creationId xmlns:a16="http://schemas.microsoft.com/office/drawing/2014/main" id="{F2EF50AF-EEED-46F5-8222-063B3DDDBCEA}"/>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0;p66">
              <a:extLst>
                <a:ext uri="{FF2B5EF4-FFF2-40B4-BE49-F238E27FC236}">
                  <a16:creationId xmlns:a16="http://schemas.microsoft.com/office/drawing/2014/main" id="{EA6AEDCE-61F2-46FE-B4E3-87F55121F7F3}"/>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1;p66">
              <a:extLst>
                <a:ext uri="{FF2B5EF4-FFF2-40B4-BE49-F238E27FC236}">
                  <a16:creationId xmlns:a16="http://schemas.microsoft.com/office/drawing/2014/main" id="{AF679CA3-6962-4BEB-A2F4-B061D161D6B1}"/>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2;p66">
              <a:extLst>
                <a:ext uri="{FF2B5EF4-FFF2-40B4-BE49-F238E27FC236}">
                  <a16:creationId xmlns:a16="http://schemas.microsoft.com/office/drawing/2014/main" id="{15C60C53-7B63-43BF-96E1-F4D054B6129A}"/>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3;p66">
              <a:extLst>
                <a:ext uri="{FF2B5EF4-FFF2-40B4-BE49-F238E27FC236}">
                  <a16:creationId xmlns:a16="http://schemas.microsoft.com/office/drawing/2014/main" id="{4DFC5407-7A0A-4859-8655-D9B11B0C108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4;p66">
              <a:extLst>
                <a:ext uri="{FF2B5EF4-FFF2-40B4-BE49-F238E27FC236}">
                  <a16:creationId xmlns:a16="http://schemas.microsoft.com/office/drawing/2014/main" id="{92A9D0E5-5A8C-4C4F-A648-3062659BFE68}"/>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5;p66">
              <a:extLst>
                <a:ext uri="{FF2B5EF4-FFF2-40B4-BE49-F238E27FC236}">
                  <a16:creationId xmlns:a16="http://schemas.microsoft.com/office/drawing/2014/main" id="{84B25443-74C1-4ED1-AE6A-4CB02D6BB93C}"/>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6;p66">
              <a:extLst>
                <a:ext uri="{FF2B5EF4-FFF2-40B4-BE49-F238E27FC236}">
                  <a16:creationId xmlns:a16="http://schemas.microsoft.com/office/drawing/2014/main" id="{CA94CA3E-BF73-4134-8914-562BBE64930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7;p66">
              <a:extLst>
                <a:ext uri="{FF2B5EF4-FFF2-40B4-BE49-F238E27FC236}">
                  <a16:creationId xmlns:a16="http://schemas.microsoft.com/office/drawing/2014/main" id="{E5A06F73-E341-481B-A4A5-EFD63615EFF5}"/>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12</a:t>
              </a:r>
              <a:endParaRPr dirty="0"/>
            </a:p>
          </p:txBody>
        </p:sp>
      </p:grpSp>
    </p:spTree>
    <p:extLst>
      <p:ext uri="{BB962C8B-B14F-4D97-AF65-F5344CB8AC3E}">
        <p14:creationId xmlns:p14="http://schemas.microsoft.com/office/powerpoint/2010/main" val="318525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858"/>
                                        </p:tgtEl>
                                        <p:attrNameLst>
                                          <p:attrName>r</p:attrName>
                                        </p:attrNameLst>
                                      </p:cBhvr>
                                    </p:animRot>
                                    <p:animRot by="-240000">
                                      <p:cBhvr>
                                        <p:cTn id="7" dur="200" fill="hold">
                                          <p:stCondLst>
                                            <p:cond delay="200"/>
                                          </p:stCondLst>
                                        </p:cTn>
                                        <p:tgtEl>
                                          <p:spTgt spid="1858"/>
                                        </p:tgtEl>
                                        <p:attrNameLst>
                                          <p:attrName>r</p:attrName>
                                        </p:attrNameLst>
                                      </p:cBhvr>
                                    </p:animRot>
                                    <p:animRot by="240000">
                                      <p:cBhvr>
                                        <p:cTn id="8" dur="200" fill="hold">
                                          <p:stCondLst>
                                            <p:cond delay="400"/>
                                          </p:stCondLst>
                                        </p:cTn>
                                        <p:tgtEl>
                                          <p:spTgt spid="1858"/>
                                        </p:tgtEl>
                                        <p:attrNameLst>
                                          <p:attrName>r</p:attrName>
                                        </p:attrNameLst>
                                      </p:cBhvr>
                                    </p:animRot>
                                    <p:animRot by="-240000">
                                      <p:cBhvr>
                                        <p:cTn id="9" dur="200" fill="hold">
                                          <p:stCondLst>
                                            <p:cond delay="600"/>
                                          </p:stCondLst>
                                        </p:cTn>
                                        <p:tgtEl>
                                          <p:spTgt spid="1858"/>
                                        </p:tgtEl>
                                        <p:attrNameLst>
                                          <p:attrName>r</p:attrName>
                                        </p:attrNameLst>
                                      </p:cBhvr>
                                    </p:animRot>
                                    <p:animRot by="120000">
                                      <p:cBhvr>
                                        <p:cTn id="10" dur="200" fill="hold">
                                          <p:stCondLst>
                                            <p:cond delay="800"/>
                                          </p:stCondLst>
                                        </p:cTn>
                                        <p:tgtEl>
                                          <p:spTgt spid="1858"/>
                                        </p:tgtEl>
                                        <p:attrNameLst>
                                          <p:attrName>r</p:attrName>
                                        </p:attrNameLst>
                                      </p:cBhvr>
                                    </p:animRo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1859"/>
                                        </p:tgtEl>
                                        <p:attrNameLst>
                                          <p:attrName>style.visibility</p:attrName>
                                        </p:attrNameLst>
                                      </p:cBhvr>
                                      <p:to>
                                        <p:strVal val="visible"/>
                                      </p:to>
                                    </p:set>
                                    <p:animEffect transition="in" filter="wipe(down)">
                                      <p:cBhvr>
                                        <p:cTn id="14" dur="500"/>
                                        <p:tgtEl>
                                          <p:spTgt spid="185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000"/>
                                        <p:tgtEl>
                                          <p:spTgt spid="19"/>
                                        </p:tgtEl>
                                      </p:cBhvr>
                                    </p:animEffect>
                                    <p:anim calcmode="lin" valueType="num">
                                      <p:cBhvr>
                                        <p:cTn id="55" dur="1000" fill="hold"/>
                                        <p:tgtEl>
                                          <p:spTgt spid="19"/>
                                        </p:tgtEl>
                                        <p:attrNameLst>
                                          <p:attrName>ppt_x</p:attrName>
                                        </p:attrNameLst>
                                      </p:cBhvr>
                                      <p:tavLst>
                                        <p:tav tm="0">
                                          <p:val>
                                            <p:strVal val="#ppt_x"/>
                                          </p:val>
                                        </p:tav>
                                        <p:tav tm="100000">
                                          <p:val>
                                            <p:strVal val="#ppt_x"/>
                                          </p:val>
                                        </p:tav>
                                      </p:tavLst>
                                    </p:anim>
                                    <p:anim calcmode="lin" valueType="num">
                                      <p:cBhvr>
                                        <p:cTn id="56" dur="1000" fill="hold"/>
                                        <p:tgtEl>
                                          <p:spTgt spid="1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anim calcmode="lin" valueType="num">
                                      <p:cBhvr>
                                        <p:cTn id="80" dur="1000" fill="hold"/>
                                        <p:tgtEl>
                                          <p:spTgt spid="24"/>
                                        </p:tgtEl>
                                        <p:attrNameLst>
                                          <p:attrName>ppt_x</p:attrName>
                                        </p:attrNameLst>
                                      </p:cBhvr>
                                      <p:tavLst>
                                        <p:tav tm="0">
                                          <p:val>
                                            <p:strVal val="#ppt_x"/>
                                          </p:val>
                                        </p:tav>
                                        <p:tav tm="100000">
                                          <p:val>
                                            <p:strVal val="#ppt_x"/>
                                          </p:val>
                                        </p:tav>
                                      </p:tavLst>
                                    </p:anim>
                                    <p:anim calcmode="lin" valueType="num">
                                      <p:cBhvr>
                                        <p:cTn id="81" dur="1000" fill="hold"/>
                                        <p:tgtEl>
                                          <p:spTgt spid="2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0"/>
                                        <p:tgtEl>
                                          <p:spTgt spid="25"/>
                                        </p:tgtEl>
                                      </p:cBhvr>
                                    </p:animEffect>
                                    <p:anim calcmode="lin" valueType="num">
                                      <p:cBhvr>
                                        <p:cTn id="85" dur="1000" fill="hold"/>
                                        <p:tgtEl>
                                          <p:spTgt spid="25"/>
                                        </p:tgtEl>
                                        <p:attrNameLst>
                                          <p:attrName>ppt_x</p:attrName>
                                        </p:attrNameLst>
                                      </p:cBhvr>
                                      <p:tavLst>
                                        <p:tav tm="0">
                                          <p:val>
                                            <p:strVal val="#ppt_x"/>
                                          </p:val>
                                        </p:tav>
                                        <p:tav tm="100000">
                                          <p:val>
                                            <p:strVal val="#ppt_x"/>
                                          </p:val>
                                        </p:tav>
                                      </p:tavLst>
                                    </p:anim>
                                    <p:anim calcmode="lin" valueType="num">
                                      <p:cBhvr>
                                        <p:cTn id="86" dur="1000" fill="hold"/>
                                        <p:tgtEl>
                                          <p:spTgt spid="2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1000"/>
                                        <p:tgtEl>
                                          <p:spTgt spid="29"/>
                                        </p:tgtEl>
                                      </p:cBhvr>
                                    </p:animEffect>
                                    <p:anim calcmode="lin" valueType="num">
                                      <p:cBhvr>
                                        <p:cTn id="95" dur="1000" fill="hold"/>
                                        <p:tgtEl>
                                          <p:spTgt spid="29"/>
                                        </p:tgtEl>
                                        <p:attrNameLst>
                                          <p:attrName>ppt_x</p:attrName>
                                        </p:attrNameLst>
                                      </p:cBhvr>
                                      <p:tavLst>
                                        <p:tav tm="0">
                                          <p:val>
                                            <p:strVal val="#ppt_x"/>
                                          </p:val>
                                        </p:tav>
                                        <p:tav tm="100000">
                                          <p:val>
                                            <p:strVal val="#ppt_x"/>
                                          </p:val>
                                        </p:tav>
                                      </p:tavLst>
                                    </p:anim>
                                    <p:anim calcmode="lin" valueType="num">
                                      <p:cBhvr>
                                        <p:cTn id="96" dur="1000" fill="hold"/>
                                        <p:tgtEl>
                                          <p:spTgt spid="2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1000"/>
                                        <p:tgtEl>
                                          <p:spTgt spid="30"/>
                                        </p:tgtEl>
                                      </p:cBhvr>
                                    </p:animEffect>
                                    <p:anim calcmode="lin" valueType="num">
                                      <p:cBhvr>
                                        <p:cTn id="100" dur="1000" fill="hold"/>
                                        <p:tgtEl>
                                          <p:spTgt spid="30"/>
                                        </p:tgtEl>
                                        <p:attrNameLst>
                                          <p:attrName>ppt_x</p:attrName>
                                        </p:attrNameLst>
                                      </p:cBhvr>
                                      <p:tavLst>
                                        <p:tav tm="0">
                                          <p:val>
                                            <p:strVal val="#ppt_x"/>
                                          </p:val>
                                        </p:tav>
                                        <p:tav tm="100000">
                                          <p:val>
                                            <p:strVal val="#ppt_x"/>
                                          </p:val>
                                        </p:tav>
                                      </p:tavLst>
                                    </p:anim>
                                    <p:anim calcmode="lin" valueType="num">
                                      <p:cBhvr>
                                        <p:cTn id="101" dur="1000" fill="hold"/>
                                        <p:tgtEl>
                                          <p:spTgt spid="3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1000"/>
                                        <p:tgtEl>
                                          <p:spTgt spid="31"/>
                                        </p:tgtEl>
                                      </p:cBhvr>
                                    </p:animEffect>
                                    <p:anim calcmode="lin" valueType="num">
                                      <p:cBhvr>
                                        <p:cTn id="105" dur="1000" fill="hold"/>
                                        <p:tgtEl>
                                          <p:spTgt spid="31"/>
                                        </p:tgtEl>
                                        <p:attrNameLst>
                                          <p:attrName>ppt_x</p:attrName>
                                        </p:attrNameLst>
                                      </p:cBhvr>
                                      <p:tavLst>
                                        <p:tav tm="0">
                                          <p:val>
                                            <p:strVal val="#ppt_x"/>
                                          </p:val>
                                        </p:tav>
                                        <p:tav tm="100000">
                                          <p:val>
                                            <p:strVal val="#ppt_x"/>
                                          </p:val>
                                        </p:tav>
                                      </p:tavLst>
                                    </p:anim>
                                    <p:anim calcmode="lin" valueType="num">
                                      <p:cBhvr>
                                        <p:cTn id="106" dur="1000" fill="hold"/>
                                        <p:tgtEl>
                                          <p:spTgt spid="3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fade">
                                      <p:cBhvr>
                                        <p:cTn id="109" dur="1000"/>
                                        <p:tgtEl>
                                          <p:spTgt spid="32"/>
                                        </p:tgtEl>
                                      </p:cBhvr>
                                    </p:animEffect>
                                    <p:anim calcmode="lin" valueType="num">
                                      <p:cBhvr>
                                        <p:cTn id="110" dur="1000" fill="hold"/>
                                        <p:tgtEl>
                                          <p:spTgt spid="32"/>
                                        </p:tgtEl>
                                        <p:attrNameLst>
                                          <p:attrName>ppt_x</p:attrName>
                                        </p:attrNameLst>
                                      </p:cBhvr>
                                      <p:tavLst>
                                        <p:tav tm="0">
                                          <p:val>
                                            <p:strVal val="#ppt_x"/>
                                          </p:val>
                                        </p:tav>
                                        <p:tav tm="100000">
                                          <p:val>
                                            <p:strVal val="#ppt_x"/>
                                          </p:val>
                                        </p:tav>
                                      </p:tavLst>
                                    </p:anim>
                                    <p:anim calcmode="lin" valueType="num">
                                      <p:cBhvr>
                                        <p:cTn id="111" dur="1000" fill="hold"/>
                                        <p:tgtEl>
                                          <p:spTgt spid="32"/>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1000"/>
                                        <p:tgtEl>
                                          <p:spTgt spid="33"/>
                                        </p:tgtEl>
                                      </p:cBhvr>
                                    </p:animEffect>
                                    <p:anim calcmode="lin" valueType="num">
                                      <p:cBhvr>
                                        <p:cTn id="115" dur="1000" fill="hold"/>
                                        <p:tgtEl>
                                          <p:spTgt spid="33"/>
                                        </p:tgtEl>
                                        <p:attrNameLst>
                                          <p:attrName>ppt_x</p:attrName>
                                        </p:attrNameLst>
                                      </p:cBhvr>
                                      <p:tavLst>
                                        <p:tav tm="0">
                                          <p:val>
                                            <p:strVal val="#ppt_x"/>
                                          </p:val>
                                        </p:tav>
                                        <p:tav tm="100000">
                                          <p:val>
                                            <p:strVal val="#ppt_x"/>
                                          </p:val>
                                        </p:tav>
                                      </p:tavLst>
                                    </p:anim>
                                    <p:anim calcmode="lin" valueType="num">
                                      <p:cBhvr>
                                        <p:cTn id="116" dur="1000" fill="hold"/>
                                        <p:tgtEl>
                                          <p:spTgt spid="33"/>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1000"/>
                                        <p:tgtEl>
                                          <p:spTgt spid="37"/>
                                        </p:tgtEl>
                                      </p:cBhvr>
                                    </p:animEffect>
                                    <p:anim calcmode="lin" valueType="num">
                                      <p:cBhvr>
                                        <p:cTn id="120" dur="1000" fill="hold"/>
                                        <p:tgtEl>
                                          <p:spTgt spid="37"/>
                                        </p:tgtEl>
                                        <p:attrNameLst>
                                          <p:attrName>ppt_x</p:attrName>
                                        </p:attrNameLst>
                                      </p:cBhvr>
                                      <p:tavLst>
                                        <p:tav tm="0">
                                          <p:val>
                                            <p:strVal val="#ppt_x"/>
                                          </p:val>
                                        </p:tav>
                                        <p:tav tm="100000">
                                          <p:val>
                                            <p:strVal val="#ppt_x"/>
                                          </p:val>
                                        </p:tav>
                                      </p:tavLst>
                                    </p:anim>
                                    <p:anim calcmode="lin" valueType="num">
                                      <p:cBhvr>
                                        <p:cTn id="121" dur="1000" fill="hold"/>
                                        <p:tgtEl>
                                          <p:spTgt spid="3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fade">
                                      <p:cBhvr>
                                        <p:cTn id="124" dur="1000"/>
                                        <p:tgtEl>
                                          <p:spTgt spid="35"/>
                                        </p:tgtEl>
                                      </p:cBhvr>
                                    </p:animEffect>
                                    <p:anim calcmode="lin" valueType="num">
                                      <p:cBhvr>
                                        <p:cTn id="125" dur="1000" fill="hold"/>
                                        <p:tgtEl>
                                          <p:spTgt spid="35"/>
                                        </p:tgtEl>
                                        <p:attrNameLst>
                                          <p:attrName>ppt_x</p:attrName>
                                        </p:attrNameLst>
                                      </p:cBhvr>
                                      <p:tavLst>
                                        <p:tav tm="0">
                                          <p:val>
                                            <p:strVal val="#ppt_x"/>
                                          </p:val>
                                        </p:tav>
                                        <p:tav tm="100000">
                                          <p:val>
                                            <p:strVal val="#ppt_x"/>
                                          </p:val>
                                        </p:tav>
                                      </p:tavLst>
                                    </p:anim>
                                    <p:anim calcmode="lin" valueType="num">
                                      <p:cBhvr>
                                        <p:cTn id="126" dur="1000" fill="hold"/>
                                        <p:tgtEl>
                                          <p:spTgt spid="35"/>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1000"/>
                                        <p:tgtEl>
                                          <p:spTgt spid="34"/>
                                        </p:tgtEl>
                                      </p:cBhvr>
                                    </p:animEffect>
                                    <p:anim calcmode="lin" valueType="num">
                                      <p:cBhvr>
                                        <p:cTn id="130" dur="1000" fill="hold"/>
                                        <p:tgtEl>
                                          <p:spTgt spid="34"/>
                                        </p:tgtEl>
                                        <p:attrNameLst>
                                          <p:attrName>ppt_x</p:attrName>
                                        </p:attrNameLst>
                                      </p:cBhvr>
                                      <p:tavLst>
                                        <p:tav tm="0">
                                          <p:val>
                                            <p:strVal val="#ppt_x"/>
                                          </p:val>
                                        </p:tav>
                                        <p:tav tm="100000">
                                          <p:val>
                                            <p:strVal val="#ppt_x"/>
                                          </p:val>
                                        </p:tav>
                                      </p:tavLst>
                                    </p:anim>
                                    <p:anim calcmode="lin" valueType="num">
                                      <p:cBhvr>
                                        <p:cTn id="131" dur="1000" fill="hold"/>
                                        <p:tgtEl>
                                          <p:spTgt spid="34"/>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6"/>
                                        </p:tgtEl>
                                        <p:attrNameLst>
                                          <p:attrName>style.visibility</p:attrName>
                                        </p:attrNameLst>
                                      </p:cBhvr>
                                      <p:to>
                                        <p:strVal val="visible"/>
                                      </p:to>
                                    </p:set>
                                    <p:animEffect transition="in" filter="fade">
                                      <p:cBhvr>
                                        <p:cTn id="134" dur="1000"/>
                                        <p:tgtEl>
                                          <p:spTgt spid="36"/>
                                        </p:tgtEl>
                                      </p:cBhvr>
                                    </p:animEffect>
                                    <p:anim calcmode="lin" valueType="num">
                                      <p:cBhvr>
                                        <p:cTn id="135" dur="1000" fill="hold"/>
                                        <p:tgtEl>
                                          <p:spTgt spid="36"/>
                                        </p:tgtEl>
                                        <p:attrNameLst>
                                          <p:attrName>ppt_x</p:attrName>
                                        </p:attrNameLst>
                                      </p:cBhvr>
                                      <p:tavLst>
                                        <p:tav tm="0">
                                          <p:val>
                                            <p:strVal val="#ppt_x"/>
                                          </p:val>
                                        </p:tav>
                                        <p:tav tm="100000">
                                          <p:val>
                                            <p:strVal val="#ppt_x"/>
                                          </p:val>
                                        </p:tav>
                                      </p:tavLst>
                                    </p:anim>
                                    <p:anim calcmode="lin" valueType="num">
                                      <p:cBhvr>
                                        <p:cTn id="136" dur="1000" fill="hold"/>
                                        <p:tgtEl>
                                          <p:spTgt spid="36"/>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1000"/>
                                        <p:tgtEl>
                                          <p:spTgt spid="38"/>
                                        </p:tgtEl>
                                      </p:cBhvr>
                                    </p:animEffect>
                                    <p:anim calcmode="lin" valueType="num">
                                      <p:cBhvr>
                                        <p:cTn id="140" dur="1000" fill="hold"/>
                                        <p:tgtEl>
                                          <p:spTgt spid="38"/>
                                        </p:tgtEl>
                                        <p:attrNameLst>
                                          <p:attrName>ppt_x</p:attrName>
                                        </p:attrNameLst>
                                      </p:cBhvr>
                                      <p:tavLst>
                                        <p:tav tm="0">
                                          <p:val>
                                            <p:strVal val="#ppt_x"/>
                                          </p:val>
                                        </p:tav>
                                        <p:tav tm="100000">
                                          <p:val>
                                            <p:strVal val="#ppt_x"/>
                                          </p:val>
                                        </p:tav>
                                      </p:tavLst>
                                    </p:anim>
                                    <p:anim calcmode="lin" valueType="num">
                                      <p:cBhvr>
                                        <p:cTn id="14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8"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8" name="Google Shape;1858;p60"/>
          <p:cNvSpPr txBox="1">
            <a:spLocks noGrp="1"/>
          </p:cNvSpPr>
          <p:nvPr>
            <p:ph type="title"/>
          </p:nvPr>
        </p:nvSpPr>
        <p:spPr>
          <a:xfrm>
            <a:off x="1184564" y="123864"/>
            <a:ext cx="651879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Employee  Dashboard</a:t>
            </a:r>
            <a:endParaRPr dirty="0"/>
          </a:p>
        </p:txBody>
      </p:sp>
      <p:sp>
        <p:nvSpPr>
          <p:cNvPr id="23" name="Google Shape;1864;p60">
            <a:extLst>
              <a:ext uri="{FF2B5EF4-FFF2-40B4-BE49-F238E27FC236}">
                <a16:creationId xmlns:a16="http://schemas.microsoft.com/office/drawing/2014/main" id="{7C283462-E101-4FB7-A813-8AB71792BCA6}"/>
              </a:ext>
            </a:extLst>
          </p:cNvPr>
          <p:cNvSpPr txBox="1"/>
          <p:nvPr/>
        </p:nvSpPr>
        <p:spPr>
          <a:xfrm>
            <a:off x="1766787" y="1927284"/>
            <a:ext cx="1688187" cy="5727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Clock in/out</a:t>
            </a:r>
            <a:endParaRPr sz="1800" b="1" dirty="0">
              <a:solidFill>
                <a:schemeClr val="tx2"/>
              </a:solidFill>
              <a:latin typeface="Darker Grotesque SemiBold"/>
              <a:ea typeface="Darker Grotesque SemiBold"/>
              <a:cs typeface="Darker Grotesque SemiBold"/>
              <a:sym typeface="Darker Grotesque SemiBold"/>
            </a:endParaRPr>
          </a:p>
        </p:txBody>
      </p:sp>
      <p:sp>
        <p:nvSpPr>
          <p:cNvPr id="24" name="Google Shape;1864;p60">
            <a:extLst>
              <a:ext uri="{FF2B5EF4-FFF2-40B4-BE49-F238E27FC236}">
                <a16:creationId xmlns:a16="http://schemas.microsoft.com/office/drawing/2014/main" id="{80767708-1AD3-4D6B-AF38-13A5582A3292}"/>
              </a:ext>
            </a:extLst>
          </p:cNvPr>
          <p:cNvSpPr txBox="1"/>
          <p:nvPr/>
        </p:nvSpPr>
        <p:spPr>
          <a:xfrm>
            <a:off x="1766788" y="2910485"/>
            <a:ext cx="1688187" cy="5727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View Attendance</a:t>
            </a:r>
            <a:endParaRPr sz="1800" b="1" dirty="0">
              <a:solidFill>
                <a:schemeClr val="tx2"/>
              </a:solidFill>
              <a:latin typeface="Darker Grotesque SemiBold"/>
              <a:ea typeface="Darker Grotesque SemiBold"/>
              <a:cs typeface="Darker Grotesque SemiBold"/>
              <a:sym typeface="Darker Grotesque SemiBold"/>
            </a:endParaRPr>
          </a:p>
        </p:txBody>
      </p:sp>
      <p:sp>
        <p:nvSpPr>
          <p:cNvPr id="25" name="Google Shape;1864;p60">
            <a:extLst>
              <a:ext uri="{FF2B5EF4-FFF2-40B4-BE49-F238E27FC236}">
                <a16:creationId xmlns:a16="http://schemas.microsoft.com/office/drawing/2014/main" id="{7359C659-F575-43F0-A423-5ABEFA93FFB1}"/>
              </a:ext>
            </a:extLst>
          </p:cNvPr>
          <p:cNvSpPr txBox="1"/>
          <p:nvPr/>
        </p:nvSpPr>
        <p:spPr>
          <a:xfrm>
            <a:off x="1766788" y="3885477"/>
            <a:ext cx="1688187" cy="53197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View Overtime</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4" name="Google Shape;1865;p60">
            <a:extLst>
              <a:ext uri="{FF2B5EF4-FFF2-40B4-BE49-F238E27FC236}">
                <a16:creationId xmlns:a16="http://schemas.microsoft.com/office/drawing/2014/main" id="{5D378222-B690-4435-A01C-054813A46586}"/>
              </a:ext>
            </a:extLst>
          </p:cNvPr>
          <p:cNvSpPr txBox="1"/>
          <p:nvPr/>
        </p:nvSpPr>
        <p:spPr>
          <a:xfrm>
            <a:off x="5689024" y="3337237"/>
            <a:ext cx="1847224" cy="6455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Update Project Status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5" name="Google Shape;1865;p60">
            <a:extLst>
              <a:ext uri="{FF2B5EF4-FFF2-40B4-BE49-F238E27FC236}">
                <a16:creationId xmlns:a16="http://schemas.microsoft.com/office/drawing/2014/main" id="{F7867959-86D6-4B13-81D0-55A1EE8A3D95}"/>
              </a:ext>
            </a:extLst>
          </p:cNvPr>
          <p:cNvSpPr txBox="1"/>
          <p:nvPr/>
        </p:nvSpPr>
        <p:spPr>
          <a:xfrm>
            <a:off x="5689024" y="2598507"/>
            <a:ext cx="1847225" cy="53197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View Project Status</a:t>
            </a:r>
          </a:p>
        </p:txBody>
      </p:sp>
      <p:sp>
        <p:nvSpPr>
          <p:cNvPr id="36" name="Google Shape;1865;p60">
            <a:extLst>
              <a:ext uri="{FF2B5EF4-FFF2-40B4-BE49-F238E27FC236}">
                <a16:creationId xmlns:a16="http://schemas.microsoft.com/office/drawing/2014/main" id="{810D5179-8223-4B2B-A632-7C488DA1EECA}"/>
              </a:ext>
            </a:extLst>
          </p:cNvPr>
          <p:cNvSpPr txBox="1"/>
          <p:nvPr/>
        </p:nvSpPr>
        <p:spPr>
          <a:xfrm>
            <a:off x="5689023" y="4151464"/>
            <a:ext cx="1847223" cy="73429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View Assigned Projects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37" name="Google Shape;1865;p60">
            <a:extLst>
              <a:ext uri="{FF2B5EF4-FFF2-40B4-BE49-F238E27FC236}">
                <a16:creationId xmlns:a16="http://schemas.microsoft.com/office/drawing/2014/main" id="{7041BFD3-F80E-4870-AD34-D90CEE22BE3E}"/>
              </a:ext>
            </a:extLst>
          </p:cNvPr>
          <p:cNvSpPr txBox="1"/>
          <p:nvPr/>
        </p:nvSpPr>
        <p:spPr>
          <a:xfrm>
            <a:off x="5689025" y="1675118"/>
            <a:ext cx="1847226" cy="62578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Generate Project Status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13" name="Google Shape;1864;p60">
            <a:extLst>
              <a:ext uri="{FF2B5EF4-FFF2-40B4-BE49-F238E27FC236}">
                <a16:creationId xmlns:a16="http://schemas.microsoft.com/office/drawing/2014/main" id="{0D736AA8-6866-47C1-B55B-34C8D4F2610A}"/>
              </a:ext>
            </a:extLst>
          </p:cNvPr>
          <p:cNvSpPr txBox="1"/>
          <p:nvPr/>
        </p:nvSpPr>
        <p:spPr>
          <a:xfrm>
            <a:off x="2610880" y="862984"/>
            <a:ext cx="1688187" cy="5727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Time Menu</a:t>
            </a:r>
            <a:endParaRPr sz="1800" b="1" dirty="0">
              <a:solidFill>
                <a:schemeClr val="tx2"/>
              </a:solidFill>
              <a:latin typeface="Darker Grotesque SemiBold"/>
              <a:ea typeface="Darker Grotesque SemiBold"/>
              <a:cs typeface="Darker Grotesque SemiBold"/>
              <a:sym typeface="Darker Grotesque SemiBold"/>
            </a:endParaRPr>
          </a:p>
        </p:txBody>
      </p:sp>
      <p:sp>
        <p:nvSpPr>
          <p:cNvPr id="14" name="Google Shape;1864;p60">
            <a:extLst>
              <a:ext uri="{FF2B5EF4-FFF2-40B4-BE49-F238E27FC236}">
                <a16:creationId xmlns:a16="http://schemas.microsoft.com/office/drawing/2014/main" id="{AD9CF4A9-0F3E-4519-AE58-1B6FCE6B2FEA}"/>
              </a:ext>
            </a:extLst>
          </p:cNvPr>
          <p:cNvSpPr txBox="1"/>
          <p:nvPr/>
        </p:nvSpPr>
        <p:spPr>
          <a:xfrm>
            <a:off x="4741603" y="862984"/>
            <a:ext cx="1688187" cy="5727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Project Menu</a:t>
            </a:r>
            <a:endParaRPr sz="1800" b="1" dirty="0">
              <a:solidFill>
                <a:schemeClr val="tx2"/>
              </a:solidFill>
              <a:latin typeface="Darker Grotesque SemiBold"/>
              <a:ea typeface="Darker Grotesque SemiBold"/>
              <a:cs typeface="Darker Grotesque SemiBold"/>
              <a:sym typeface="Darker Grotesque SemiBold"/>
            </a:endParaRPr>
          </a:p>
        </p:txBody>
      </p:sp>
      <p:pic>
        <p:nvPicPr>
          <p:cNvPr id="31" name="Picture 30">
            <a:extLst>
              <a:ext uri="{FF2B5EF4-FFF2-40B4-BE49-F238E27FC236}">
                <a16:creationId xmlns:a16="http://schemas.microsoft.com/office/drawing/2014/main" id="{55851C28-0B91-43F3-9422-15271C9C930C}"/>
              </a:ext>
            </a:extLst>
          </p:cNvPr>
          <p:cNvPicPr>
            <a:picLocks noChangeAspect="1"/>
          </p:cNvPicPr>
          <p:nvPr/>
        </p:nvPicPr>
        <p:blipFill>
          <a:blip r:embed="rId3"/>
          <a:stretch>
            <a:fillRect/>
          </a:stretch>
        </p:blipFill>
        <p:spPr>
          <a:xfrm>
            <a:off x="8474513" y="28669"/>
            <a:ext cx="656785" cy="843753"/>
          </a:xfrm>
          <a:prstGeom prst="rect">
            <a:avLst/>
          </a:prstGeom>
        </p:spPr>
      </p:pic>
      <p:sp>
        <p:nvSpPr>
          <p:cNvPr id="32" name="Google Shape;2197;p53">
            <a:extLst>
              <a:ext uri="{FF2B5EF4-FFF2-40B4-BE49-F238E27FC236}">
                <a16:creationId xmlns:a16="http://schemas.microsoft.com/office/drawing/2014/main" id="{63AB232C-1704-4487-A003-EDA020908197}"/>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grpSp>
        <p:nvGrpSpPr>
          <p:cNvPr id="33" name="Google Shape;1969;p66">
            <a:extLst>
              <a:ext uri="{FF2B5EF4-FFF2-40B4-BE49-F238E27FC236}">
                <a16:creationId xmlns:a16="http://schemas.microsoft.com/office/drawing/2014/main" id="{3CF3CFDF-7A64-4592-9672-FB42F3D60F3E}"/>
              </a:ext>
            </a:extLst>
          </p:cNvPr>
          <p:cNvGrpSpPr/>
          <p:nvPr/>
        </p:nvGrpSpPr>
        <p:grpSpPr>
          <a:xfrm>
            <a:off x="8474513" y="4598430"/>
            <a:ext cx="810211" cy="779573"/>
            <a:chOff x="3692791" y="4494228"/>
            <a:chExt cx="810211" cy="779573"/>
          </a:xfrm>
        </p:grpSpPr>
        <p:sp>
          <p:nvSpPr>
            <p:cNvPr id="38" name="Google Shape;1978;p66">
              <a:extLst>
                <a:ext uri="{FF2B5EF4-FFF2-40B4-BE49-F238E27FC236}">
                  <a16:creationId xmlns:a16="http://schemas.microsoft.com/office/drawing/2014/main" id="{2A05844F-7D58-4BE8-A77E-5B0B9943D593}"/>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79;p66">
              <a:extLst>
                <a:ext uri="{FF2B5EF4-FFF2-40B4-BE49-F238E27FC236}">
                  <a16:creationId xmlns:a16="http://schemas.microsoft.com/office/drawing/2014/main" id="{0336FA59-D13B-4D63-9F7D-D3F64E90A38D}"/>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80;p66">
              <a:extLst>
                <a:ext uri="{FF2B5EF4-FFF2-40B4-BE49-F238E27FC236}">
                  <a16:creationId xmlns:a16="http://schemas.microsoft.com/office/drawing/2014/main" id="{D949C4A4-C3CB-468F-AE39-2248CCFAFA7E}"/>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81;p66">
              <a:extLst>
                <a:ext uri="{FF2B5EF4-FFF2-40B4-BE49-F238E27FC236}">
                  <a16:creationId xmlns:a16="http://schemas.microsoft.com/office/drawing/2014/main" id="{3F5169C7-39EF-43C6-8C2D-A86CAC01AEA0}"/>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82;p66">
              <a:extLst>
                <a:ext uri="{FF2B5EF4-FFF2-40B4-BE49-F238E27FC236}">
                  <a16:creationId xmlns:a16="http://schemas.microsoft.com/office/drawing/2014/main" id="{749F0D44-086A-4D69-9CA6-1700A1742D0B}"/>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83;p66">
              <a:extLst>
                <a:ext uri="{FF2B5EF4-FFF2-40B4-BE49-F238E27FC236}">
                  <a16:creationId xmlns:a16="http://schemas.microsoft.com/office/drawing/2014/main" id="{A8478208-FF7C-4124-A51E-44BEA5014FA3}"/>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84;p66">
              <a:extLst>
                <a:ext uri="{FF2B5EF4-FFF2-40B4-BE49-F238E27FC236}">
                  <a16:creationId xmlns:a16="http://schemas.microsoft.com/office/drawing/2014/main" id="{921FD366-A2E5-40C6-AA8E-57A0B4E698B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85;p66">
              <a:extLst>
                <a:ext uri="{FF2B5EF4-FFF2-40B4-BE49-F238E27FC236}">
                  <a16:creationId xmlns:a16="http://schemas.microsoft.com/office/drawing/2014/main" id="{3759FE5D-6C90-4834-8CA8-62C94AE0309E}"/>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86;p66">
              <a:extLst>
                <a:ext uri="{FF2B5EF4-FFF2-40B4-BE49-F238E27FC236}">
                  <a16:creationId xmlns:a16="http://schemas.microsoft.com/office/drawing/2014/main" id="{7FF39BCB-47C0-4DE5-AF7D-B367BD7D36B7}"/>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87;p66">
              <a:extLst>
                <a:ext uri="{FF2B5EF4-FFF2-40B4-BE49-F238E27FC236}">
                  <a16:creationId xmlns:a16="http://schemas.microsoft.com/office/drawing/2014/main" id="{83636F17-5D07-4505-8BFB-C28BEA026ACD}"/>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13</a:t>
              </a:r>
              <a:endParaRPr dirty="0"/>
            </a:p>
          </p:txBody>
        </p:sp>
      </p:grpSp>
    </p:spTree>
    <p:extLst>
      <p:ext uri="{BB962C8B-B14F-4D97-AF65-F5344CB8AC3E}">
        <p14:creationId xmlns:p14="http://schemas.microsoft.com/office/powerpoint/2010/main" val="42315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858"/>
                                        </p:tgtEl>
                                        <p:attrNameLst>
                                          <p:attrName>r</p:attrName>
                                        </p:attrNameLst>
                                      </p:cBhvr>
                                    </p:animRot>
                                    <p:animRot by="-240000">
                                      <p:cBhvr>
                                        <p:cTn id="7" dur="200" fill="hold">
                                          <p:stCondLst>
                                            <p:cond delay="200"/>
                                          </p:stCondLst>
                                        </p:cTn>
                                        <p:tgtEl>
                                          <p:spTgt spid="1858"/>
                                        </p:tgtEl>
                                        <p:attrNameLst>
                                          <p:attrName>r</p:attrName>
                                        </p:attrNameLst>
                                      </p:cBhvr>
                                    </p:animRot>
                                    <p:animRot by="240000">
                                      <p:cBhvr>
                                        <p:cTn id="8" dur="200" fill="hold">
                                          <p:stCondLst>
                                            <p:cond delay="400"/>
                                          </p:stCondLst>
                                        </p:cTn>
                                        <p:tgtEl>
                                          <p:spTgt spid="1858"/>
                                        </p:tgtEl>
                                        <p:attrNameLst>
                                          <p:attrName>r</p:attrName>
                                        </p:attrNameLst>
                                      </p:cBhvr>
                                    </p:animRot>
                                    <p:animRot by="-240000">
                                      <p:cBhvr>
                                        <p:cTn id="9" dur="200" fill="hold">
                                          <p:stCondLst>
                                            <p:cond delay="600"/>
                                          </p:stCondLst>
                                        </p:cTn>
                                        <p:tgtEl>
                                          <p:spTgt spid="1858"/>
                                        </p:tgtEl>
                                        <p:attrNameLst>
                                          <p:attrName>r</p:attrName>
                                        </p:attrNameLst>
                                      </p:cBhvr>
                                    </p:animRot>
                                    <p:animRot by="120000">
                                      <p:cBhvr>
                                        <p:cTn id="10" dur="200" fill="hold">
                                          <p:stCondLst>
                                            <p:cond delay="800"/>
                                          </p:stCondLst>
                                        </p:cTn>
                                        <p:tgtEl>
                                          <p:spTgt spid="185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anim calcmode="lin" valueType="num">
                                      <p:cBhvr>
                                        <p:cTn id="37" dur="1000" fill="hold"/>
                                        <p:tgtEl>
                                          <p:spTgt spid="37"/>
                                        </p:tgtEl>
                                        <p:attrNameLst>
                                          <p:attrName>ppt_x</p:attrName>
                                        </p:attrNameLst>
                                      </p:cBhvr>
                                      <p:tavLst>
                                        <p:tav tm="0">
                                          <p:val>
                                            <p:strVal val="#ppt_x"/>
                                          </p:val>
                                        </p:tav>
                                        <p:tav tm="100000">
                                          <p:val>
                                            <p:strVal val="#ppt_x"/>
                                          </p:val>
                                        </p:tav>
                                      </p:tavLst>
                                    </p:anim>
                                    <p:anim calcmode="lin" valueType="num">
                                      <p:cBhvr>
                                        <p:cTn id="38" dur="1000" fill="hold"/>
                                        <p:tgtEl>
                                          <p:spTgt spid="3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8" grpId="0"/>
      <p:bldP spid="23" grpId="0" animBg="1"/>
      <p:bldP spid="24" grpId="0" animBg="1"/>
      <p:bldP spid="25" grpId="0" animBg="1"/>
      <p:bldP spid="34" grpId="0" animBg="1"/>
      <p:bldP spid="35" grpId="0" animBg="1"/>
      <p:bldP spid="36" grpId="0" animBg="1"/>
      <p:bldP spid="37"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8" name="Google Shape;1858;p60"/>
          <p:cNvSpPr txBox="1">
            <a:spLocks noGrp="1"/>
          </p:cNvSpPr>
          <p:nvPr>
            <p:ph type="title"/>
          </p:nvPr>
        </p:nvSpPr>
        <p:spPr>
          <a:xfrm>
            <a:off x="1799474" y="899214"/>
            <a:ext cx="528897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Client  Dashboard</a:t>
            </a:r>
            <a:endParaRPr dirty="0"/>
          </a:p>
        </p:txBody>
      </p:sp>
      <p:sp>
        <p:nvSpPr>
          <p:cNvPr id="35" name="Google Shape;1865;p60">
            <a:extLst>
              <a:ext uri="{FF2B5EF4-FFF2-40B4-BE49-F238E27FC236}">
                <a16:creationId xmlns:a16="http://schemas.microsoft.com/office/drawing/2014/main" id="{F7867959-86D6-4B13-81D0-55A1EE8A3D95}"/>
              </a:ext>
            </a:extLst>
          </p:cNvPr>
          <p:cNvSpPr txBox="1"/>
          <p:nvPr/>
        </p:nvSpPr>
        <p:spPr>
          <a:xfrm>
            <a:off x="3520349" y="2222635"/>
            <a:ext cx="1847225" cy="5319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View Project Status</a:t>
            </a:r>
          </a:p>
        </p:txBody>
      </p:sp>
      <p:pic>
        <p:nvPicPr>
          <p:cNvPr id="17" name="Picture 16">
            <a:extLst>
              <a:ext uri="{FF2B5EF4-FFF2-40B4-BE49-F238E27FC236}">
                <a16:creationId xmlns:a16="http://schemas.microsoft.com/office/drawing/2014/main" id="{1C2B66D5-C1E0-4951-A275-E78CDEAAE983}"/>
              </a:ext>
            </a:extLst>
          </p:cNvPr>
          <p:cNvPicPr>
            <a:picLocks noChangeAspect="1"/>
          </p:cNvPicPr>
          <p:nvPr/>
        </p:nvPicPr>
        <p:blipFill>
          <a:blip r:embed="rId3"/>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6579AC0C-D4BE-49A4-B9C0-FD19C2821558}"/>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grpSp>
        <p:nvGrpSpPr>
          <p:cNvPr id="19" name="Google Shape;1969;p66">
            <a:extLst>
              <a:ext uri="{FF2B5EF4-FFF2-40B4-BE49-F238E27FC236}">
                <a16:creationId xmlns:a16="http://schemas.microsoft.com/office/drawing/2014/main" id="{18252C42-DFD0-4344-8F1B-41770D03404E}"/>
              </a:ext>
            </a:extLst>
          </p:cNvPr>
          <p:cNvGrpSpPr/>
          <p:nvPr/>
        </p:nvGrpSpPr>
        <p:grpSpPr>
          <a:xfrm>
            <a:off x="8474513" y="4598430"/>
            <a:ext cx="810211" cy="779573"/>
            <a:chOff x="3692791" y="4494228"/>
            <a:chExt cx="810211" cy="779573"/>
          </a:xfrm>
        </p:grpSpPr>
        <p:sp>
          <p:nvSpPr>
            <p:cNvPr id="20" name="Google Shape;1978;p66">
              <a:extLst>
                <a:ext uri="{FF2B5EF4-FFF2-40B4-BE49-F238E27FC236}">
                  <a16:creationId xmlns:a16="http://schemas.microsoft.com/office/drawing/2014/main" id="{1550391A-64C9-45A4-98CF-AD433B6DC1D1}"/>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79;p66">
              <a:extLst>
                <a:ext uri="{FF2B5EF4-FFF2-40B4-BE49-F238E27FC236}">
                  <a16:creationId xmlns:a16="http://schemas.microsoft.com/office/drawing/2014/main" id="{480BC0CC-ADD6-4228-B505-CF99810CC39F}"/>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0;p66">
              <a:extLst>
                <a:ext uri="{FF2B5EF4-FFF2-40B4-BE49-F238E27FC236}">
                  <a16:creationId xmlns:a16="http://schemas.microsoft.com/office/drawing/2014/main" id="{C4EEFA3A-9A71-47CC-A3A0-51F458D35314}"/>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1;p66">
              <a:extLst>
                <a:ext uri="{FF2B5EF4-FFF2-40B4-BE49-F238E27FC236}">
                  <a16:creationId xmlns:a16="http://schemas.microsoft.com/office/drawing/2014/main" id="{B68E8FEF-D50B-47A2-82EE-F4F2BD633BF9}"/>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2;p66">
              <a:extLst>
                <a:ext uri="{FF2B5EF4-FFF2-40B4-BE49-F238E27FC236}">
                  <a16:creationId xmlns:a16="http://schemas.microsoft.com/office/drawing/2014/main" id="{787B63E1-1E9B-436F-AD2A-846247E92065}"/>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3;p66">
              <a:extLst>
                <a:ext uri="{FF2B5EF4-FFF2-40B4-BE49-F238E27FC236}">
                  <a16:creationId xmlns:a16="http://schemas.microsoft.com/office/drawing/2014/main" id="{A3A0AA2E-65D9-49AC-AA9C-163F0EEC7686}"/>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4;p66">
              <a:extLst>
                <a:ext uri="{FF2B5EF4-FFF2-40B4-BE49-F238E27FC236}">
                  <a16:creationId xmlns:a16="http://schemas.microsoft.com/office/drawing/2014/main" id="{91CAE411-3DCF-4CC7-A529-70BECAD06148}"/>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5;p66">
              <a:extLst>
                <a:ext uri="{FF2B5EF4-FFF2-40B4-BE49-F238E27FC236}">
                  <a16:creationId xmlns:a16="http://schemas.microsoft.com/office/drawing/2014/main" id="{2283A8DC-6ED2-4D7B-B407-37BB1748C622}"/>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6;p66">
              <a:extLst>
                <a:ext uri="{FF2B5EF4-FFF2-40B4-BE49-F238E27FC236}">
                  <a16:creationId xmlns:a16="http://schemas.microsoft.com/office/drawing/2014/main" id="{37915B0B-5888-48C9-9EB4-8E301D25EE76}"/>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7;p66">
              <a:extLst>
                <a:ext uri="{FF2B5EF4-FFF2-40B4-BE49-F238E27FC236}">
                  <a16:creationId xmlns:a16="http://schemas.microsoft.com/office/drawing/2014/main" id="{5B5EDB1C-09BB-4779-A645-CB22434CB9D8}"/>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14</a:t>
              </a:r>
              <a:endParaRPr dirty="0"/>
            </a:p>
          </p:txBody>
        </p:sp>
      </p:grpSp>
    </p:spTree>
    <p:extLst>
      <p:ext uri="{BB962C8B-B14F-4D97-AF65-F5344CB8AC3E}">
        <p14:creationId xmlns:p14="http://schemas.microsoft.com/office/powerpoint/2010/main" val="18159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58"/>
                                        </p:tgtEl>
                                        <p:attrNameLst>
                                          <p:attrName>style.visibility</p:attrName>
                                        </p:attrNameLst>
                                      </p:cBhvr>
                                      <p:to>
                                        <p:strVal val="visible"/>
                                      </p:to>
                                    </p:set>
                                    <p:animEffect transition="in" filter="barn(inVertical)">
                                      <p:cBhvr>
                                        <p:cTn id="7" dur="500"/>
                                        <p:tgtEl>
                                          <p:spTgt spid="185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8" grpId="0"/>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311" name="Google Shape;1311;p41"/>
          <p:cNvSpPr txBox="1">
            <a:spLocks noGrp="1"/>
          </p:cNvSpPr>
          <p:nvPr>
            <p:ph type="title"/>
          </p:nvPr>
        </p:nvSpPr>
        <p:spPr>
          <a:xfrm>
            <a:off x="997527" y="2187872"/>
            <a:ext cx="4247700" cy="12976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 &amp; Software Used</a:t>
            </a:r>
            <a:endParaRPr dirty="0"/>
          </a:p>
        </p:txBody>
      </p:sp>
      <p:sp>
        <p:nvSpPr>
          <p:cNvPr id="2" name="Rectangle 1">
            <a:extLst>
              <a:ext uri="{FF2B5EF4-FFF2-40B4-BE49-F238E27FC236}">
                <a16:creationId xmlns:a16="http://schemas.microsoft.com/office/drawing/2014/main" id="{8C57DCE4-07ED-4318-AA0D-20D37335F691}"/>
              </a:ext>
            </a:extLst>
          </p:cNvPr>
          <p:cNvSpPr/>
          <p:nvPr/>
        </p:nvSpPr>
        <p:spPr>
          <a:xfrm>
            <a:off x="5631873" y="2015836"/>
            <a:ext cx="2514600" cy="2566555"/>
          </a:xfrm>
          <a:prstGeom prst="rect">
            <a:avLst/>
          </a:prstGeom>
          <a:solidFill>
            <a:srgbClr val="1B1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EC791E-0C26-49B4-9646-163295307B6D}"/>
              </a:ext>
            </a:extLst>
          </p:cNvPr>
          <p:cNvSpPr txBox="1"/>
          <p:nvPr/>
        </p:nvSpPr>
        <p:spPr>
          <a:xfrm>
            <a:off x="6525491" y="2836717"/>
            <a:ext cx="1049482" cy="1107996"/>
          </a:xfrm>
          <a:prstGeom prst="rect">
            <a:avLst/>
          </a:prstGeom>
          <a:noFill/>
        </p:spPr>
        <p:txBody>
          <a:bodyPr wrap="square" rtlCol="0">
            <a:spAutoFit/>
          </a:bodyPr>
          <a:lstStyle/>
          <a:p>
            <a:r>
              <a:rPr lang="en-US" sz="6600" b="1" dirty="0">
                <a:solidFill>
                  <a:schemeClr val="tx2"/>
                </a:solidFill>
                <a:latin typeface="Poppins" panose="00000500000000000000" pitchFamily="50" charset="0"/>
                <a:cs typeface="Poppins" panose="00000500000000000000" pitchFamily="50" charset="0"/>
              </a:rPr>
              <a:t>5</a:t>
            </a:r>
          </a:p>
        </p:txBody>
      </p:sp>
      <p:grpSp>
        <p:nvGrpSpPr>
          <p:cNvPr id="7" name="Google Shape;1969;p66">
            <a:extLst>
              <a:ext uri="{FF2B5EF4-FFF2-40B4-BE49-F238E27FC236}">
                <a16:creationId xmlns:a16="http://schemas.microsoft.com/office/drawing/2014/main" id="{9458B135-4AE0-40ED-92F5-154B144AF02B}"/>
              </a:ext>
            </a:extLst>
          </p:cNvPr>
          <p:cNvGrpSpPr/>
          <p:nvPr/>
        </p:nvGrpSpPr>
        <p:grpSpPr>
          <a:xfrm>
            <a:off x="8474513" y="4598430"/>
            <a:ext cx="810211" cy="779573"/>
            <a:chOff x="3692791" y="4494228"/>
            <a:chExt cx="810211" cy="779573"/>
          </a:xfrm>
        </p:grpSpPr>
        <p:sp>
          <p:nvSpPr>
            <p:cNvPr id="8" name="Google Shape;1978;p66">
              <a:extLst>
                <a:ext uri="{FF2B5EF4-FFF2-40B4-BE49-F238E27FC236}">
                  <a16:creationId xmlns:a16="http://schemas.microsoft.com/office/drawing/2014/main" id="{1A52323C-003E-4418-9FE8-BF967B4502F1}"/>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9;p66">
              <a:extLst>
                <a:ext uri="{FF2B5EF4-FFF2-40B4-BE49-F238E27FC236}">
                  <a16:creationId xmlns:a16="http://schemas.microsoft.com/office/drawing/2014/main" id="{8596E5FF-1CA7-4ADE-A27F-605E9C6D1DB2}"/>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0;p66">
              <a:extLst>
                <a:ext uri="{FF2B5EF4-FFF2-40B4-BE49-F238E27FC236}">
                  <a16:creationId xmlns:a16="http://schemas.microsoft.com/office/drawing/2014/main" id="{76F78E70-B3E1-4F9A-832B-BA0A35A1932B}"/>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1;p66">
              <a:extLst>
                <a:ext uri="{FF2B5EF4-FFF2-40B4-BE49-F238E27FC236}">
                  <a16:creationId xmlns:a16="http://schemas.microsoft.com/office/drawing/2014/main" id="{3284ABC8-778A-432D-9EF0-C3BA4EB3936C}"/>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2;p66">
              <a:extLst>
                <a:ext uri="{FF2B5EF4-FFF2-40B4-BE49-F238E27FC236}">
                  <a16:creationId xmlns:a16="http://schemas.microsoft.com/office/drawing/2014/main" id="{66C11C51-5C34-441A-9B3C-94FE8068DCDA}"/>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3;p66">
              <a:extLst>
                <a:ext uri="{FF2B5EF4-FFF2-40B4-BE49-F238E27FC236}">
                  <a16:creationId xmlns:a16="http://schemas.microsoft.com/office/drawing/2014/main" id="{E53B5224-AA6D-44F7-9979-AB0FCF04543C}"/>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4;p66">
              <a:extLst>
                <a:ext uri="{FF2B5EF4-FFF2-40B4-BE49-F238E27FC236}">
                  <a16:creationId xmlns:a16="http://schemas.microsoft.com/office/drawing/2014/main" id="{533526E2-86C4-41C5-80D5-13014D2BB315}"/>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5;p66">
              <a:extLst>
                <a:ext uri="{FF2B5EF4-FFF2-40B4-BE49-F238E27FC236}">
                  <a16:creationId xmlns:a16="http://schemas.microsoft.com/office/drawing/2014/main" id="{5DE74F16-8033-45FE-ABAC-044536A0CC16}"/>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6;p66">
              <a:extLst>
                <a:ext uri="{FF2B5EF4-FFF2-40B4-BE49-F238E27FC236}">
                  <a16:creationId xmlns:a16="http://schemas.microsoft.com/office/drawing/2014/main" id="{63422DCD-489F-483F-A23E-C51F14981495}"/>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7;p66">
              <a:extLst>
                <a:ext uri="{FF2B5EF4-FFF2-40B4-BE49-F238E27FC236}">
                  <a16:creationId xmlns:a16="http://schemas.microsoft.com/office/drawing/2014/main" id="{5B27F65A-081D-44FA-8432-50E31BF89F39}"/>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15</a:t>
              </a:r>
              <a:endParaRPr dirty="0"/>
            </a:p>
          </p:txBody>
        </p:sp>
      </p:grpSp>
      <p:pic>
        <p:nvPicPr>
          <p:cNvPr id="19" name="Picture 18">
            <a:extLst>
              <a:ext uri="{FF2B5EF4-FFF2-40B4-BE49-F238E27FC236}">
                <a16:creationId xmlns:a16="http://schemas.microsoft.com/office/drawing/2014/main" id="{5C70C11C-A945-4065-8AA0-41F600FC2D84}"/>
              </a:ext>
            </a:extLst>
          </p:cNvPr>
          <p:cNvPicPr>
            <a:picLocks noChangeAspect="1"/>
          </p:cNvPicPr>
          <p:nvPr/>
        </p:nvPicPr>
        <p:blipFill>
          <a:blip r:embed="rId3"/>
          <a:stretch>
            <a:fillRect/>
          </a:stretch>
        </p:blipFill>
        <p:spPr>
          <a:xfrm>
            <a:off x="8474513" y="28669"/>
            <a:ext cx="656785" cy="843753"/>
          </a:xfrm>
          <a:prstGeom prst="rect">
            <a:avLst/>
          </a:prstGeom>
        </p:spPr>
      </p:pic>
      <p:sp>
        <p:nvSpPr>
          <p:cNvPr id="20" name="Google Shape;2197;p53">
            <a:extLst>
              <a:ext uri="{FF2B5EF4-FFF2-40B4-BE49-F238E27FC236}">
                <a16:creationId xmlns:a16="http://schemas.microsoft.com/office/drawing/2014/main" id="{F80D1FB6-902D-46B9-9999-4A9AEFF9663E}"/>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32827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11"/>
                                        </p:tgtEl>
                                        <p:attrNameLst>
                                          <p:attrName>style.visibility</p:attrName>
                                        </p:attrNameLst>
                                      </p:cBhvr>
                                      <p:to>
                                        <p:strVal val="visible"/>
                                      </p:to>
                                    </p:set>
                                    <p:animEffect transition="in" filter="barn(inVertical)">
                                      <p:cBhvr>
                                        <p:cTn id="7" dur="500"/>
                                        <p:tgtEl>
                                          <p:spTgt spid="13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2" name="Rectangle 11">
            <a:extLst>
              <a:ext uri="{FF2B5EF4-FFF2-40B4-BE49-F238E27FC236}">
                <a16:creationId xmlns:a16="http://schemas.microsoft.com/office/drawing/2014/main" id="{75AD5D19-F637-46DA-9CF1-935ABC550C12}"/>
              </a:ext>
            </a:extLst>
          </p:cNvPr>
          <p:cNvSpPr/>
          <p:nvPr/>
        </p:nvSpPr>
        <p:spPr>
          <a:xfrm>
            <a:off x="329538" y="1441733"/>
            <a:ext cx="4752825" cy="954107"/>
          </a:xfrm>
          <a:prstGeom prst="rect">
            <a:avLst/>
          </a:prstGeom>
        </p:spPr>
        <p:txBody>
          <a:bodyPr wrap="square">
            <a:spAutoFit/>
          </a:bodyPr>
          <a:lstStyle/>
          <a:p>
            <a:r>
              <a:rPr lang="en-US" sz="2800" dirty="0">
                <a:solidFill>
                  <a:schemeClr val="bg1"/>
                </a:solidFill>
                <a:latin typeface="Poppins" panose="00000500000000000000" pitchFamily="50" charset="0"/>
                <a:cs typeface="Poppins" panose="00000500000000000000" pitchFamily="50" charset="0"/>
              </a:rPr>
              <a:t>Minimum Hardware &amp; OS Requirement: </a:t>
            </a:r>
          </a:p>
        </p:txBody>
      </p:sp>
      <p:sp>
        <p:nvSpPr>
          <p:cNvPr id="13" name="Rectangle 12">
            <a:extLst>
              <a:ext uri="{FF2B5EF4-FFF2-40B4-BE49-F238E27FC236}">
                <a16:creationId xmlns:a16="http://schemas.microsoft.com/office/drawing/2014/main" id="{0A8E2D80-EC9B-4F1E-9552-1DC8EBCB1355}"/>
              </a:ext>
            </a:extLst>
          </p:cNvPr>
          <p:cNvSpPr/>
          <p:nvPr/>
        </p:nvSpPr>
        <p:spPr>
          <a:xfrm>
            <a:off x="403124" y="2826181"/>
            <a:ext cx="4168876" cy="1477328"/>
          </a:xfrm>
          <a:prstGeom prst="rect">
            <a:avLst/>
          </a:prstGeom>
        </p:spPr>
        <p:txBody>
          <a:bodyPr wrap="square">
            <a:spAutoFit/>
          </a:bodyPr>
          <a:lstStyle/>
          <a:p>
            <a:r>
              <a:rPr lang="en-US" sz="1800" dirty="0">
                <a:solidFill>
                  <a:schemeClr val="bg1"/>
                </a:solidFill>
                <a:latin typeface="Poppins" panose="00000500000000000000" pitchFamily="50" charset="0"/>
                <a:cs typeface="Poppins" panose="00000500000000000000" pitchFamily="50" charset="0"/>
              </a:rPr>
              <a:t>Processor : Single Core</a:t>
            </a:r>
            <a:br>
              <a:rPr lang="en-US" sz="1800" dirty="0">
                <a:solidFill>
                  <a:schemeClr val="bg1"/>
                </a:solidFill>
                <a:latin typeface="Poppins" panose="00000500000000000000" pitchFamily="50" charset="0"/>
                <a:cs typeface="Poppins" panose="00000500000000000000" pitchFamily="50" charset="0"/>
              </a:rPr>
            </a:br>
            <a:r>
              <a:rPr lang="en-US" sz="1800" dirty="0">
                <a:solidFill>
                  <a:schemeClr val="bg1"/>
                </a:solidFill>
                <a:latin typeface="Poppins" panose="00000500000000000000" pitchFamily="50" charset="0"/>
                <a:cs typeface="Poppins" panose="00000500000000000000" pitchFamily="50" charset="0"/>
              </a:rPr>
              <a:t>Ram        : 512 mb free</a:t>
            </a:r>
            <a:br>
              <a:rPr lang="en-US" sz="1800" dirty="0">
                <a:solidFill>
                  <a:schemeClr val="bg1"/>
                </a:solidFill>
                <a:latin typeface="Poppins" panose="00000500000000000000" pitchFamily="50" charset="0"/>
                <a:cs typeface="Poppins" panose="00000500000000000000" pitchFamily="50" charset="0"/>
              </a:rPr>
            </a:br>
            <a:r>
              <a:rPr lang="en-US" sz="1800" dirty="0">
                <a:solidFill>
                  <a:schemeClr val="bg1"/>
                </a:solidFill>
                <a:latin typeface="Poppins" panose="00000500000000000000" pitchFamily="50" charset="0"/>
                <a:cs typeface="Poppins" panose="00000500000000000000" pitchFamily="50" charset="0"/>
              </a:rPr>
              <a:t>Storage   : 1GB free</a:t>
            </a:r>
            <a:br>
              <a:rPr lang="en-US" sz="1800" dirty="0">
                <a:solidFill>
                  <a:schemeClr val="bg1"/>
                </a:solidFill>
                <a:latin typeface="Poppins" panose="00000500000000000000" pitchFamily="50" charset="0"/>
                <a:cs typeface="Poppins" panose="00000500000000000000" pitchFamily="50" charset="0"/>
              </a:rPr>
            </a:br>
            <a:r>
              <a:rPr lang="en-US" sz="1800" dirty="0">
                <a:solidFill>
                  <a:schemeClr val="bg1"/>
                </a:solidFill>
                <a:latin typeface="Poppins" panose="00000500000000000000" pitchFamily="50" charset="0"/>
                <a:cs typeface="Poppins" panose="00000500000000000000" pitchFamily="50" charset="0"/>
              </a:rPr>
              <a:t>Operating System : Windows 7 or above.</a:t>
            </a:r>
          </a:p>
        </p:txBody>
      </p:sp>
      <p:sp>
        <p:nvSpPr>
          <p:cNvPr id="14" name="Rectangle 13">
            <a:extLst>
              <a:ext uri="{FF2B5EF4-FFF2-40B4-BE49-F238E27FC236}">
                <a16:creationId xmlns:a16="http://schemas.microsoft.com/office/drawing/2014/main" id="{54A11877-FC44-4234-A9EB-51370003E791}"/>
              </a:ext>
            </a:extLst>
          </p:cNvPr>
          <p:cNvSpPr/>
          <p:nvPr/>
        </p:nvSpPr>
        <p:spPr>
          <a:xfrm>
            <a:off x="5427584" y="1377718"/>
            <a:ext cx="4086957" cy="954107"/>
          </a:xfrm>
          <a:prstGeom prst="rect">
            <a:avLst/>
          </a:prstGeom>
        </p:spPr>
        <p:txBody>
          <a:bodyPr wrap="square">
            <a:spAutoFit/>
          </a:bodyPr>
          <a:lstStyle/>
          <a:p>
            <a:r>
              <a:rPr lang="en-US" sz="2800" dirty="0">
                <a:solidFill>
                  <a:schemeClr val="bg1"/>
                </a:solidFill>
                <a:latin typeface="Poppins" panose="00000500000000000000" pitchFamily="50" charset="0"/>
                <a:cs typeface="Poppins" panose="00000500000000000000" pitchFamily="50" charset="0"/>
              </a:rPr>
              <a:t>Software We have used</a:t>
            </a:r>
          </a:p>
        </p:txBody>
      </p:sp>
      <p:sp>
        <p:nvSpPr>
          <p:cNvPr id="15" name="Rectangle 14">
            <a:extLst>
              <a:ext uri="{FF2B5EF4-FFF2-40B4-BE49-F238E27FC236}">
                <a16:creationId xmlns:a16="http://schemas.microsoft.com/office/drawing/2014/main" id="{335FAB08-7E07-424C-B878-DB220DCC708E}"/>
              </a:ext>
            </a:extLst>
          </p:cNvPr>
          <p:cNvSpPr/>
          <p:nvPr/>
        </p:nvSpPr>
        <p:spPr>
          <a:xfrm>
            <a:off x="5195455" y="2735550"/>
            <a:ext cx="4001813" cy="923330"/>
          </a:xfrm>
          <a:prstGeom prst="rect">
            <a:avLst/>
          </a:prstGeom>
        </p:spPr>
        <p:txBody>
          <a:bodyPr wrap="square">
            <a:spAutoFit/>
          </a:bodyPr>
          <a:lstStyle/>
          <a:p>
            <a:r>
              <a:rPr lang="en-US" sz="1800" dirty="0">
                <a:solidFill>
                  <a:schemeClr val="bg1"/>
                </a:solidFill>
                <a:latin typeface="Poppins" panose="00000500000000000000" pitchFamily="50" charset="0"/>
                <a:cs typeface="Poppins" panose="00000500000000000000" pitchFamily="50" charset="0"/>
              </a:rPr>
              <a:t>IDE                              :  Code Blocks</a:t>
            </a:r>
            <a:br>
              <a:rPr lang="en-US" sz="1800" dirty="0">
                <a:solidFill>
                  <a:schemeClr val="bg1"/>
                </a:solidFill>
                <a:latin typeface="Poppins" panose="00000500000000000000" pitchFamily="50" charset="0"/>
                <a:cs typeface="Poppins" panose="00000500000000000000" pitchFamily="50" charset="0"/>
              </a:rPr>
            </a:br>
            <a:r>
              <a:rPr lang="en-US" sz="1800" dirty="0">
                <a:solidFill>
                  <a:schemeClr val="bg1"/>
                </a:solidFill>
                <a:latin typeface="Poppins" panose="00000500000000000000" pitchFamily="50" charset="0"/>
                <a:cs typeface="Poppins" panose="00000500000000000000" pitchFamily="50" charset="0"/>
              </a:rPr>
              <a:t>Compiler                  : GNU GCC</a:t>
            </a:r>
            <a:br>
              <a:rPr lang="en-US" sz="1800" dirty="0">
                <a:solidFill>
                  <a:schemeClr val="bg1"/>
                </a:solidFill>
                <a:latin typeface="Poppins" panose="00000500000000000000" pitchFamily="50" charset="0"/>
                <a:cs typeface="Poppins" panose="00000500000000000000" pitchFamily="50" charset="0"/>
              </a:rPr>
            </a:br>
            <a:endParaRPr lang="en-US" sz="1800" dirty="0">
              <a:solidFill>
                <a:schemeClr val="bg1"/>
              </a:solidFill>
              <a:latin typeface="Poppins" panose="00000500000000000000" pitchFamily="50" charset="0"/>
              <a:cs typeface="Poppins" panose="00000500000000000000" pitchFamily="50" charset="0"/>
            </a:endParaRPr>
          </a:p>
        </p:txBody>
      </p:sp>
      <p:sp>
        <p:nvSpPr>
          <p:cNvPr id="16" name="Google Shape;1311;p41">
            <a:extLst>
              <a:ext uri="{FF2B5EF4-FFF2-40B4-BE49-F238E27FC236}">
                <a16:creationId xmlns:a16="http://schemas.microsoft.com/office/drawing/2014/main" id="{0F346750-D8D2-437E-B1A4-09676BFB674C}"/>
              </a:ext>
            </a:extLst>
          </p:cNvPr>
          <p:cNvSpPr txBox="1">
            <a:spLocks noGrp="1"/>
          </p:cNvSpPr>
          <p:nvPr>
            <p:ph type="title"/>
          </p:nvPr>
        </p:nvSpPr>
        <p:spPr>
          <a:xfrm>
            <a:off x="1097689" y="140486"/>
            <a:ext cx="6373374" cy="6485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Requirements</a:t>
            </a:r>
            <a:endParaRPr dirty="0"/>
          </a:p>
        </p:txBody>
      </p:sp>
      <p:grpSp>
        <p:nvGrpSpPr>
          <p:cNvPr id="8" name="Google Shape;1969;p66">
            <a:extLst>
              <a:ext uri="{FF2B5EF4-FFF2-40B4-BE49-F238E27FC236}">
                <a16:creationId xmlns:a16="http://schemas.microsoft.com/office/drawing/2014/main" id="{56A143DD-1111-4A2D-BBA0-834439133873}"/>
              </a:ext>
            </a:extLst>
          </p:cNvPr>
          <p:cNvGrpSpPr/>
          <p:nvPr/>
        </p:nvGrpSpPr>
        <p:grpSpPr>
          <a:xfrm>
            <a:off x="8474513" y="4598430"/>
            <a:ext cx="810211" cy="779573"/>
            <a:chOff x="3692791" y="4494228"/>
            <a:chExt cx="810211" cy="779573"/>
          </a:xfrm>
        </p:grpSpPr>
        <p:sp>
          <p:nvSpPr>
            <p:cNvPr id="9" name="Google Shape;1978;p66">
              <a:extLst>
                <a:ext uri="{FF2B5EF4-FFF2-40B4-BE49-F238E27FC236}">
                  <a16:creationId xmlns:a16="http://schemas.microsoft.com/office/drawing/2014/main" id="{93FBA3B1-2F83-4E55-ADBB-FDF5DE269B6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9;p66">
              <a:extLst>
                <a:ext uri="{FF2B5EF4-FFF2-40B4-BE49-F238E27FC236}">
                  <a16:creationId xmlns:a16="http://schemas.microsoft.com/office/drawing/2014/main" id="{4B141B55-0835-40DD-B659-D0AFC60509ED}"/>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0;p66">
              <a:extLst>
                <a:ext uri="{FF2B5EF4-FFF2-40B4-BE49-F238E27FC236}">
                  <a16:creationId xmlns:a16="http://schemas.microsoft.com/office/drawing/2014/main" id="{29C46596-3D39-49F5-AA5D-0FD3880719F8}"/>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1;p66">
              <a:extLst>
                <a:ext uri="{FF2B5EF4-FFF2-40B4-BE49-F238E27FC236}">
                  <a16:creationId xmlns:a16="http://schemas.microsoft.com/office/drawing/2014/main" id="{5ECEBCD1-A8C1-45A1-8257-3ECA6D49EDBA}"/>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2;p66">
              <a:extLst>
                <a:ext uri="{FF2B5EF4-FFF2-40B4-BE49-F238E27FC236}">
                  <a16:creationId xmlns:a16="http://schemas.microsoft.com/office/drawing/2014/main" id="{E88A63C0-8E4B-4B3F-AFF8-474BBD0AE676}"/>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3;p66">
              <a:extLst>
                <a:ext uri="{FF2B5EF4-FFF2-40B4-BE49-F238E27FC236}">
                  <a16:creationId xmlns:a16="http://schemas.microsoft.com/office/drawing/2014/main" id="{DDD7B62C-AF64-4B48-AAC2-B7F3AF46417E}"/>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4;p66">
              <a:extLst>
                <a:ext uri="{FF2B5EF4-FFF2-40B4-BE49-F238E27FC236}">
                  <a16:creationId xmlns:a16="http://schemas.microsoft.com/office/drawing/2014/main" id="{8CCF09C8-5B78-4F3D-AF6E-D38731E48240}"/>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5;p66">
              <a:extLst>
                <a:ext uri="{FF2B5EF4-FFF2-40B4-BE49-F238E27FC236}">
                  <a16:creationId xmlns:a16="http://schemas.microsoft.com/office/drawing/2014/main" id="{3D5C65C7-6512-4798-A809-464D9BDE16AF}"/>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6;p66">
              <a:extLst>
                <a:ext uri="{FF2B5EF4-FFF2-40B4-BE49-F238E27FC236}">
                  <a16:creationId xmlns:a16="http://schemas.microsoft.com/office/drawing/2014/main" id="{D4871A1E-5C3E-4307-BB59-7AE403158EA5}"/>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7;p66">
              <a:extLst>
                <a:ext uri="{FF2B5EF4-FFF2-40B4-BE49-F238E27FC236}">
                  <a16:creationId xmlns:a16="http://schemas.microsoft.com/office/drawing/2014/main" id="{D40A6A94-758D-472B-80F5-57F9E09C8CC0}"/>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16</a:t>
              </a:r>
              <a:endParaRPr dirty="0"/>
            </a:p>
          </p:txBody>
        </p:sp>
      </p:grpSp>
      <p:pic>
        <p:nvPicPr>
          <p:cNvPr id="25" name="Picture 24">
            <a:extLst>
              <a:ext uri="{FF2B5EF4-FFF2-40B4-BE49-F238E27FC236}">
                <a16:creationId xmlns:a16="http://schemas.microsoft.com/office/drawing/2014/main" id="{79E4ECB3-23BF-4CA5-B790-56605C45E375}"/>
              </a:ext>
            </a:extLst>
          </p:cNvPr>
          <p:cNvPicPr>
            <a:picLocks noChangeAspect="1"/>
          </p:cNvPicPr>
          <p:nvPr/>
        </p:nvPicPr>
        <p:blipFill>
          <a:blip r:embed="rId3"/>
          <a:stretch>
            <a:fillRect/>
          </a:stretch>
        </p:blipFill>
        <p:spPr>
          <a:xfrm>
            <a:off x="8474513" y="28669"/>
            <a:ext cx="656785" cy="843753"/>
          </a:xfrm>
          <a:prstGeom prst="rect">
            <a:avLst/>
          </a:prstGeom>
        </p:spPr>
      </p:pic>
      <p:sp>
        <p:nvSpPr>
          <p:cNvPr id="26" name="Google Shape;2197;p53">
            <a:extLst>
              <a:ext uri="{FF2B5EF4-FFF2-40B4-BE49-F238E27FC236}">
                <a16:creationId xmlns:a16="http://schemas.microsoft.com/office/drawing/2014/main" id="{CFD50A1A-2968-4EF7-AC78-D738845E042A}"/>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22068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2" name="Rectangle 11">
            <a:extLst>
              <a:ext uri="{FF2B5EF4-FFF2-40B4-BE49-F238E27FC236}">
                <a16:creationId xmlns:a16="http://schemas.microsoft.com/office/drawing/2014/main" id="{75AD5D19-F637-46DA-9CF1-935ABC550C12}"/>
              </a:ext>
            </a:extLst>
          </p:cNvPr>
          <p:cNvSpPr/>
          <p:nvPr/>
        </p:nvSpPr>
        <p:spPr>
          <a:xfrm>
            <a:off x="308757" y="1132411"/>
            <a:ext cx="2839688" cy="523220"/>
          </a:xfrm>
          <a:prstGeom prst="rect">
            <a:avLst/>
          </a:prstGeom>
        </p:spPr>
        <p:txBody>
          <a:bodyPr wrap="square">
            <a:spAutoFit/>
          </a:bodyPr>
          <a:lstStyle/>
          <a:p>
            <a:r>
              <a:rPr lang="en-US" sz="2800" dirty="0">
                <a:solidFill>
                  <a:schemeClr val="bg1"/>
                </a:solidFill>
              </a:rPr>
              <a:t>Function used :</a:t>
            </a:r>
          </a:p>
        </p:txBody>
      </p:sp>
      <p:sp>
        <p:nvSpPr>
          <p:cNvPr id="13" name="Rectangle 12">
            <a:extLst>
              <a:ext uri="{FF2B5EF4-FFF2-40B4-BE49-F238E27FC236}">
                <a16:creationId xmlns:a16="http://schemas.microsoft.com/office/drawing/2014/main" id="{0A8E2D80-EC9B-4F1E-9552-1DC8EBCB1355}"/>
              </a:ext>
            </a:extLst>
          </p:cNvPr>
          <p:cNvSpPr/>
          <p:nvPr/>
        </p:nvSpPr>
        <p:spPr>
          <a:xfrm>
            <a:off x="308757" y="1819161"/>
            <a:ext cx="3788209" cy="2031325"/>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dirty="0">
                <a:solidFill>
                  <a:schemeClr val="tx2"/>
                </a:solidFill>
              </a:rPr>
              <a:t>live time function</a:t>
            </a:r>
          </a:p>
          <a:p>
            <a:pPr marL="285750" indent="-285750">
              <a:buClr>
                <a:schemeClr val="bg1"/>
              </a:buClr>
              <a:buFont typeface="Wingdings" panose="05000000000000000000" pitchFamily="2" charset="2"/>
              <a:buChar char="Ø"/>
            </a:pPr>
            <a:r>
              <a:rPr lang="en-US" dirty="0">
                <a:solidFill>
                  <a:schemeClr val="tx2"/>
                </a:solidFill>
              </a:rPr>
              <a:t>Coordinate function </a:t>
            </a:r>
          </a:p>
          <a:p>
            <a:pPr marL="285750" indent="-285750">
              <a:buClr>
                <a:schemeClr val="bg1"/>
              </a:buClr>
              <a:buFont typeface="Wingdings" panose="05000000000000000000" pitchFamily="2" charset="2"/>
              <a:buChar char="Ø"/>
            </a:pPr>
            <a:r>
              <a:rPr lang="en-US" dirty="0">
                <a:solidFill>
                  <a:schemeClr val="tx2"/>
                </a:solidFill>
              </a:rPr>
              <a:t>Windows </a:t>
            </a:r>
            <a:r>
              <a:rPr lang="en-US" dirty="0" err="1">
                <a:solidFill>
                  <a:schemeClr val="tx2"/>
                </a:solidFill>
              </a:rPr>
              <a:t>cmd</a:t>
            </a:r>
            <a:r>
              <a:rPr lang="en-US" dirty="0">
                <a:solidFill>
                  <a:schemeClr val="tx2"/>
                </a:solidFill>
              </a:rPr>
              <a:t> command </a:t>
            </a:r>
          </a:p>
          <a:p>
            <a:pPr marL="285750" indent="-285750">
              <a:buClr>
                <a:schemeClr val="bg1"/>
              </a:buClr>
              <a:buFont typeface="Wingdings" panose="05000000000000000000" pitchFamily="2" charset="2"/>
              <a:buChar char="Ø"/>
            </a:pPr>
            <a:r>
              <a:rPr lang="en-US" dirty="0">
                <a:solidFill>
                  <a:schemeClr val="tx2"/>
                </a:solidFill>
              </a:rPr>
              <a:t>Remove and rename function </a:t>
            </a:r>
          </a:p>
          <a:p>
            <a:pPr marL="285750" indent="-285750">
              <a:buClr>
                <a:schemeClr val="bg1"/>
              </a:buClr>
              <a:buFont typeface="Wingdings" panose="05000000000000000000" pitchFamily="2" charset="2"/>
              <a:buChar char="Ø"/>
            </a:pPr>
            <a:r>
              <a:rPr lang="en-US" dirty="0">
                <a:solidFill>
                  <a:schemeClr val="tx2"/>
                </a:solidFill>
              </a:rPr>
              <a:t>Read and write text file </a:t>
            </a:r>
          </a:p>
          <a:p>
            <a:pPr marL="285750" indent="-285750">
              <a:buClr>
                <a:schemeClr val="bg1"/>
              </a:buClr>
              <a:buFont typeface="Wingdings" panose="05000000000000000000" pitchFamily="2" charset="2"/>
              <a:buChar char="Ø"/>
            </a:pPr>
            <a:r>
              <a:rPr lang="en-US" dirty="0">
                <a:solidFill>
                  <a:schemeClr val="tx2"/>
                </a:solidFill>
              </a:rPr>
              <a:t>Space read base function </a:t>
            </a:r>
          </a:p>
          <a:p>
            <a:pPr marL="285750" indent="-285750">
              <a:buClr>
                <a:schemeClr val="bg1"/>
              </a:buClr>
              <a:buFont typeface="Wingdings" panose="05000000000000000000" pitchFamily="2" charset="2"/>
              <a:buChar char="Ø"/>
            </a:pPr>
            <a:r>
              <a:rPr lang="en-US" dirty="0">
                <a:solidFill>
                  <a:schemeClr val="tx2"/>
                </a:solidFill>
              </a:rPr>
              <a:t>Local time month year finding function</a:t>
            </a:r>
          </a:p>
          <a:p>
            <a:pPr marL="285750" indent="-285750">
              <a:buClr>
                <a:schemeClr val="bg1"/>
              </a:buClr>
              <a:buFont typeface="Wingdings" panose="05000000000000000000" pitchFamily="2" charset="2"/>
              <a:buChar char="Ø"/>
            </a:pPr>
            <a:r>
              <a:rPr lang="en-US" dirty="0">
                <a:solidFill>
                  <a:schemeClr val="tx2"/>
                </a:solidFill>
              </a:rPr>
              <a:t>Sprint for generating unique file value</a:t>
            </a:r>
          </a:p>
          <a:p>
            <a:pPr marL="285750" indent="-285750">
              <a:buClr>
                <a:schemeClr val="bg1"/>
              </a:buClr>
              <a:buFont typeface="Wingdings" panose="05000000000000000000" pitchFamily="2" charset="2"/>
              <a:buChar char="Ø"/>
            </a:pPr>
            <a:r>
              <a:rPr lang="en-US" dirty="0">
                <a:solidFill>
                  <a:schemeClr val="tx2"/>
                </a:solidFill>
              </a:rPr>
              <a:t>User login data check and redirect</a:t>
            </a:r>
          </a:p>
        </p:txBody>
      </p:sp>
      <p:sp>
        <p:nvSpPr>
          <p:cNvPr id="14" name="Rectangle 13">
            <a:extLst>
              <a:ext uri="{FF2B5EF4-FFF2-40B4-BE49-F238E27FC236}">
                <a16:creationId xmlns:a16="http://schemas.microsoft.com/office/drawing/2014/main" id="{54A11877-FC44-4234-A9EB-51370003E791}"/>
              </a:ext>
            </a:extLst>
          </p:cNvPr>
          <p:cNvSpPr/>
          <p:nvPr/>
        </p:nvSpPr>
        <p:spPr>
          <a:xfrm>
            <a:off x="4211613" y="1117468"/>
            <a:ext cx="4086957" cy="523220"/>
          </a:xfrm>
          <a:prstGeom prst="rect">
            <a:avLst/>
          </a:prstGeom>
        </p:spPr>
        <p:txBody>
          <a:bodyPr wrap="square">
            <a:spAutoFit/>
          </a:bodyPr>
          <a:lstStyle/>
          <a:p>
            <a:r>
              <a:rPr lang="en-US" sz="2800" dirty="0">
                <a:solidFill>
                  <a:schemeClr val="bg1"/>
                </a:solidFill>
              </a:rPr>
              <a:t>Header File List</a:t>
            </a:r>
          </a:p>
        </p:txBody>
      </p:sp>
      <p:sp>
        <p:nvSpPr>
          <p:cNvPr id="15" name="Rectangle 14">
            <a:extLst>
              <a:ext uri="{FF2B5EF4-FFF2-40B4-BE49-F238E27FC236}">
                <a16:creationId xmlns:a16="http://schemas.microsoft.com/office/drawing/2014/main" id="{335FAB08-7E07-424C-B878-DB220DCC708E}"/>
              </a:ext>
            </a:extLst>
          </p:cNvPr>
          <p:cNvSpPr/>
          <p:nvPr/>
        </p:nvSpPr>
        <p:spPr>
          <a:xfrm>
            <a:off x="4284376" y="1640688"/>
            <a:ext cx="2592303" cy="1384995"/>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err="1">
                <a:solidFill>
                  <a:schemeClr val="tx2"/>
                </a:solidFill>
              </a:rPr>
              <a:t>stdio.h</a:t>
            </a:r>
            <a:endParaRPr lang="en-US" dirty="0">
              <a:solidFill>
                <a:schemeClr val="tx2"/>
              </a:solidFill>
            </a:endParaRPr>
          </a:p>
          <a:p>
            <a:pPr marL="285750" indent="-285750">
              <a:buClr>
                <a:schemeClr val="tx2"/>
              </a:buClr>
              <a:buFont typeface="Wingdings" panose="05000000000000000000" pitchFamily="2" charset="2"/>
              <a:buChar char="Ø"/>
            </a:pPr>
            <a:r>
              <a:rPr lang="en-US" dirty="0" err="1">
                <a:solidFill>
                  <a:schemeClr val="tx2"/>
                </a:solidFill>
              </a:rPr>
              <a:t>conio.h</a:t>
            </a:r>
            <a:endParaRPr lang="en-US" dirty="0">
              <a:solidFill>
                <a:schemeClr val="tx2"/>
              </a:solidFill>
            </a:endParaRPr>
          </a:p>
          <a:p>
            <a:pPr marL="285750" indent="-285750">
              <a:buClr>
                <a:schemeClr val="tx2"/>
              </a:buClr>
              <a:buFont typeface="Wingdings" panose="05000000000000000000" pitchFamily="2" charset="2"/>
              <a:buChar char="Ø"/>
            </a:pPr>
            <a:r>
              <a:rPr lang="en-US" dirty="0" err="1">
                <a:solidFill>
                  <a:schemeClr val="tx2"/>
                </a:solidFill>
              </a:rPr>
              <a:t>string.h</a:t>
            </a:r>
            <a:endParaRPr lang="en-US" dirty="0">
              <a:solidFill>
                <a:schemeClr val="tx2"/>
              </a:solidFill>
            </a:endParaRPr>
          </a:p>
          <a:p>
            <a:pPr marL="285750" indent="-285750">
              <a:buClr>
                <a:schemeClr val="tx2"/>
              </a:buClr>
              <a:buFont typeface="Wingdings" panose="05000000000000000000" pitchFamily="2" charset="2"/>
              <a:buChar char="Ø"/>
            </a:pPr>
            <a:r>
              <a:rPr lang="en-US" dirty="0" err="1">
                <a:solidFill>
                  <a:schemeClr val="tx2"/>
                </a:solidFill>
              </a:rPr>
              <a:t>ctype.h</a:t>
            </a:r>
            <a:endParaRPr lang="en-US" dirty="0">
              <a:solidFill>
                <a:schemeClr val="tx2"/>
              </a:solidFill>
            </a:endParaRPr>
          </a:p>
          <a:p>
            <a:pPr marL="285750" indent="-285750">
              <a:buClr>
                <a:schemeClr val="tx2"/>
              </a:buClr>
              <a:buFont typeface="Wingdings" panose="05000000000000000000" pitchFamily="2" charset="2"/>
              <a:buChar char="Ø"/>
            </a:pPr>
            <a:r>
              <a:rPr lang="en-US" dirty="0" err="1">
                <a:solidFill>
                  <a:schemeClr val="tx2"/>
                </a:solidFill>
              </a:rPr>
              <a:t>windows.h</a:t>
            </a:r>
            <a:r>
              <a:rPr lang="en-US" dirty="0">
                <a:solidFill>
                  <a:schemeClr val="tx2"/>
                </a:solidFill>
              </a:rPr>
              <a:t> </a:t>
            </a:r>
          </a:p>
          <a:p>
            <a:pPr marL="285750" indent="-285750">
              <a:buClr>
                <a:schemeClr val="tx2"/>
              </a:buClr>
              <a:buFont typeface="Wingdings" panose="05000000000000000000" pitchFamily="2" charset="2"/>
              <a:buChar char="Ø"/>
            </a:pPr>
            <a:r>
              <a:rPr lang="en-US" dirty="0" err="1">
                <a:solidFill>
                  <a:schemeClr val="tx2"/>
                </a:solidFill>
              </a:rPr>
              <a:t>time.h</a:t>
            </a:r>
            <a:endParaRPr lang="en-US" sz="1800" dirty="0">
              <a:solidFill>
                <a:schemeClr val="tx2"/>
              </a:solidFill>
            </a:endParaRPr>
          </a:p>
        </p:txBody>
      </p:sp>
      <p:sp>
        <p:nvSpPr>
          <p:cNvPr id="16" name="Google Shape;1311;p41">
            <a:extLst>
              <a:ext uri="{FF2B5EF4-FFF2-40B4-BE49-F238E27FC236}">
                <a16:creationId xmlns:a16="http://schemas.microsoft.com/office/drawing/2014/main" id="{0F346750-D8D2-437E-B1A4-09676BFB674C}"/>
              </a:ext>
            </a:extLst>
          </p:cNvPr>
          <p:cNvSpPr txBox="1">
            <a:spLocks noGrp="1"/>
          </p:cNvSpPr>
          <p:nvPr>
            <p:ph type="title"/>
          </p:nvPr>
        </p:nvSpPr>
        <p:spPr>
          <a:xfrm>
            <a:off x="1097689" y="140486"/>
            <a:ext cx="6373374" cy="6485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Functionality We have used</a:t>
            </a:r>
            <a:endParaRPr dirty="0"/>
          </a:p>
        </p:txBody>
      </p:sp>
      <p:grpSp>
        <p:nvGrpSpPr>
          <p:cNvPr id="8" name="Google Shape;1969;p66">
            <a:extLst>
              <a:ext uri="{FF2B5EF4-FFF2-40B4-BE49-F238E27FC236}">
                <a16:creationId xmlns:a16="http://schemas.microsoft.com/office/drawing/2014/main" id="{0BE91B4D-9B47-4259-82DD-C4F4F2E3A681}"/>
              </a:ext>
            </a:extLst>
          </p:cNvPr>
          <p:cNvGrpSpPr/>
          <p:nvPr/>
        </p:nvGrpSpPr>
        <p:grpSpPr>
          <a:xfrm>
            <a:off x="8474513" y="4598430"/>
            <a:ext cx="810211" cy="779573"/>
            <a:chOff x="3692791" y="4494228"/>
            <a:chExt cx="810211" cy="779573"/>
          </a:xfrm>
        </p:grpSpPr>
        <p:sp>
          <p:nvSpPr>
            <p:cNvPr id="9" name="Google Shape;1978;p66">
              <a:extLst>
                <a:ext uri="{FF2B5EF4-FFF2-40B4-BE49-F238E27FC236}">
                  <a16:creationId xmlns:a16="http://schemas.microsoft.com/office/drawing/2014/main" id="{A48455EA-91C2-4935-B513-494ED1147EC2}"/>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9;p66">
              <a:extLst>
                <a:ext uri="{FF2B5EF4-FFF2-40B4-BE49-F238E27FC236}">
                  <a16:creationId xmlns:a16="http://schemas.microsoft.com/office/drawing/2014/main" id="{F555505D-311E-44F1-AD65-42A1DD00B5EF}"/>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0;p66">
              <a:extLst>
                <a:ext uri="{FF2B5EF4-FFF2-40B4-BE49-F238E27FC236}">
                  <a16:creationId xmlns:a16="http://schemas.microsoft.com/office/drawing/2014/main" id="{80039A51-C673-44F4-B2BA-68F1CCF6C85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1;p66">
              <a:extLst>
                <a:ext uri="{FF2B5EF4-FFF2-40B4-BE49-F238E27FC236}">
                  <a16:creationId xmlns:a16="http://schemas.microsoft.com/office/drawing/2014/main" id="{A5D10F68-D134-4B1D-8BD4-6240103BD922}"/>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2;p66">
              <a:extLst>
                <a:ext uri="{FF2B5EF4-FFF2-40B4-BE49-F238E27FC236}">
                  <a16:creationId xmlns:a16="http://schemas.microsoft.com/office/drawing/2014/main" id="{68D3EEE2-757A-4680-BE30-74F225A49255}"/>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3;p66">
              <a:extLst>
                <a:ext uri="{FF2B5EF4-FFF2-40B4-BE49-F238E27FC236}">
                  <a16:creationId xmlns:a16="http://schemas.microsoft.com/office/drawing/2014/main" id="{80C4F5BA-DC21-4A1B-8595-A0209E1A4037}"/>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4;p66">
              <a:extLst>
                <a:ext uri="{FF2B5EF4-FFF2-40B4-BE49-F238E27FC236}">
                  <a16:creationId xmlns:a16="http://schemas.microsoft.com/office/drawing/2014/main" id="{8FC92F5D-7171-4F2B-8576-6C49ABF56FF9}"/>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5;p66">
              <a:extLst>
                <a:ext uri="{FF2B5EF4-FFF2-40B4-BE49-F238E27FC236}">
                  <a16:creationId xmlns:a16="http://schemas.microsoft.com/office/drawing/2014/main" id="{8B961F1D-D23C-438D-A4BB-956553FBC987}"/>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6;p66">
              <a:extLst>
                <a:ext uri="{FF2B5EF4-FFF2-40B4-BE49-F238E27FC236}">
                  <a16:creationId xmlns:a16="http://schemas.microsoft.com/office/drawing/2014/main" id="{B4AD1E38-F296-4371-A2A1-AB5C02F6C51A}"/>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7;p66">
              <a:extLst>
                <a:ext uri="{FF2B5EF4-FFF2-40B4-BE49-F238E27FC236}">
                  <a16:creationId xmlns:a16="http://schemas.microsoft.com/office/drawing/2014/main" id="{CAF1644C-D134-4579-A4E0-A42A368F2F6C}"/>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17</a:t>
              </a:r>
              <a:endParaRPr dirty="0"/>
            </a:p>
          </p:txBody>
        </p:sp>
      </p:grpSp>
      <p:sp>
        <p:nvSpPr>
          <p:cNvPr id="2" name="Rectangle 1">
            <a:extLst>
              <a:ext uri="{FF2B5EF4-FFF2-40B4-BE49-F238E27FC236}">
                <a16:creationId xmlns:a16="http://schemas.microsoft.com/office/drawing/2014/main" id="{C0203DBF-1DA1-43B6-8228-CFCAE81BBADD}"/>
              </a:ext>
            </a:extLst>
          </p:cNvPr>
          <p:cNvSpPr/>
          <p:nvPr/>
        </p:nvSpPr>
        <p:spPr>
          <a:xfrm>
            <a:off x="4211612" y="3958616"/>
            <a:ext cx="1765227" cy="523220"/>
          </a:xfrm>
          <a:prstGeom prst="rect">
            <a:avLst/>
          </a:prstGeom>
        </p:spPr>
        <p:txBody>
          <a:bodyPr wrap="none">
            <a:spAutoFit/>
          </a:bodyPr>
          <a:lstStyle/>
          <a:p>
            <a:pPr marL="285750" indent="-285750">
              <a:buClr>
                <a:schemeClr val="tx2"/>
              </a:buClr>
              <a:buFont typeface="Wingdings" panose="05000000000000000000" pitchFamily="2" charset="2"/>
              <a:buChar char="Ø"/>
            </a:pPr>
            <a:r>
              <a:rPr lang="en-US" dirty="0">
                <a:solidFill>
                  <a:schemeClr val="tx2"/>
                </a:solidFill>
                <a:latin typeface="Roboto" panose="020B0604020202020204" charset="0"/>
              </a:rPr>
              <a:t>Looping, </a:t>
            </a:r>
          </a:p>
          <a:p>
            <a:pPr marL="285750" indent="-285750">
              <a:buClr>
                <a:schemeClr val="tx2"/>
              </a:buClr>
              <a:buFont typeface="Wingdings" panose="05000000000000000000" pitchFamily="2" charset="2"/>
              <a:buChar char="Ø"/>
            </a:pPr>
            <a:r>
              <a:rPr lang="en-US" dirty="0">
                <a:solidFill>
                  <a:schemeClr val="tx2"/>
                </a:solidFill>
                <a:latin typeface="Roboto" panose="020B0604020202020204" charset="0"/>
              </a:rPr>
              <a:t>TXT data format</a:t>
            </a:r>
            <a:endParaRPr lang="en-US" dirty="0">
              <a:solidFill>
                <a:schemeClr val="tx2"/>
              </a:solidFill>
            </a:endParaRPr>
          </a:p>
        </p:txBody>
      </p:sp>
      <p:sp>
        <p:nvSpPr>
          <p:cNvPr id="25" name="Rectangle 24">
            <a:extLst>
              <a:ext uri="{FF2B5EF4-FFF2-40B4-BE49-F238E27FC236}">
                <a16:creationId xmlns:a16="http://schemas.microsoft.com/office/drawing/2014/main" id="{8A684FC1-275D-4C8A-8C14-BE8F701C6360}"/>
              </a:ext>
            </a:extLst>
          </p:cNvPr>
          <p:cNvSpPr/>
          <p:nvPr/>
        </p:nvSpPr>
        <p:spPr>
          <a:xfrm>
            <a:off x="4211612" y="3368591"/>
            <a:ext cx="4086957" cy="523220"/>
          </a:xfrm>
          <a:prstGeom prst="rect">
            <a:avLst/>
          </a:prstGeom>
        </p:spPr>
        <p:txBody>
          <a:bodyPr wrap="square">
            <a:spAutoFit/>
          </a:bodyPr>
          <a:lstStyle/>
          <a:p>
            <a:r>
              <a:rPr lang="en-US" sz="2800" dirty="0">
                <a:solidFill>
                  <a:schemeClr val="bg1"/>
                </a:solidFill>
              </a:rPr>
              <a:t>For Structuring</a:t>
            </a:r>
          </a:p>
        </p:txBody>
      </p:sp>
      <p:pic>
        <p:nvPicPr>
          <p:cNvPr id="26" name="Picture 25">
            <a:extLst>
              <a:ext uri="{FF2B5EF4-FFF2-40B4-BE49-F238E27FC236}">
                <a16:creationId xmlns:a16="http://schemas.microsoft.com/office/drawing/2014/main" id="{C1A9DFE8-A198-41FB-96DE-67F10B911D15}"/>
              </a:ext>
            </a:extLst>
          </p:cNvPr>
          <p:cNvPicPr>
            <a:picLocks noChangeAspect="1"/>
          </p:cNvPicPr>
          <p:nvPr/>
        </p:nvPicPr>
        <p:blipFill>
          <a:blip r:embed="rId3"/>
          <a:stretch>
            <a:fillRect/>
          </a:stretch>
        </p:blipFill>
        <p:spPr>
          <a:xfrm>
            <a:off x="8474513" y="28669"/>
            <a:ext cx="656785" cy="843753"/>
          </a:xfrm>
          <a:prstGeom prst="rect">
            <a:avLst/>
          </a:prstGeom>
        </p:spPr>
      </p:pic>
      <p:sp>
        <p:nvSpPr>
          <p:cNvPr id="27" name="Google Shape;2197;p53">
            <a:extLst>
              <a:ext uri="{FF2B5EF4-FFF2-40B4-BE49-F238E27FC236}">
                <a16:creationId xmlns:a16="http://schemas.microsoft.com/office/drawing/2014/main" id="{62275B83-E6D4-4551-9544-95A79AF60D20}"/>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2445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2"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41" name="Google Shape;1641;p53"/>
          <p:cNvSpPr txBox="1">
            <a:spLocks noGrp="1"/>
          </p:cNvSpPr>
          <p:nvPr>
            <p:ph type="title"/>
          </p:nvPr>
        </p:nvSpPr>
        <p:spPr>
          <a:xfrm>
            <a:off x="2868134" y="2341708"/>
            <a:ext cx="4789966" cy="9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4"/>
                </a:solidFill>
              </a:rPr>
              <a:t>Modules</a:t>
            </a:r>
            <a:endParaRPr dirty="0">
              <a:solidFill>
                <a:schemeClr val="accent4"/>
              </a:solidFill>
            </a:endParaRPr>
          </a:p>
        </p:txBody>
      </p:sp>
      <p:sp>
        <p:nvSpPr>
          <p:cNvPr id="2" name="TextBox 1">
            <a:extLst>
              <a:ext uri="{FF2B5EF4-FFF2-40B4-BE49-F238E27FC236}">
                <a16:creationId xmlns:a16="http://schemas.microsoft.com/office/drawing/2014/main" id="{D2C20630-EC3F-49B3-BCB6-B925C0141B1C}"/>
              </a:ext>
            </a:extLst>
          </p:cNvPr>
          <p:cNvSpPr txBox="1"/>
          <p:nvPr/>
        </p:nvSpPr>
        <p:spPr>
          <a:xfrm>
            <a:off x="1226127" y="2341708"/>
            <a:ext cx="800100" cy="1323439"/>
          </a:xfrm>
          <a:prstGeom prst="rect">
            <a:avLst/>
          </a:prstGeom>
          <a:noFill/>
        </p:spPr>
        <p:txBody>
          <a:bodyPr wrap="square" rtlCol="0">
            <a:spAutoFit/>
          </a:bodyPr>
          <a:lstStyle/>
          <a:p>
            <a:r>
              <a:rPr lang="en-US" sz="8000" b="1" dirty="0">
                <a:solidFill>
                  <a:schemeClr val="tx2"/>
                </a:solidFill>
                <a:latin typeface="Poppins" panose="00000500000000000000" pitchFamily="50" charset="0"/>
                <a:cs typeface="Poppins" panose="00000500000000000000" pitchFamily="50" charset="0"/>
              </a:rPr>
              <a:t>6</a:t>
            </a:r>
          </a:p>
        </p:txBody>
      </p:sp>
      <p:grpSp>
        <p:nvGrpSpPr>
          <p:cNvPr id="5" name="Google Shape;1969;p66">
            <a:extLst>
              <a:ext uri="{FF2B5EF4-FFF2-40B4-BE49-F238E27FC236}">
                <a16:creationId xmlns:a16="http://schemas.microsoft.com/office/drawing/2014/main" id="{2B589CDC-34BC-44EF-A6D0-27AF97D608A5}"/>
              </a:ext>
            </a:extLst>
          </p:cNvPr>
          <p:cNvGrpSpPr/>
          <p:nvPr/>
        </p:nvGrpSpPr>
        <p:grpSpPr>
          <a:xfrm>
            <a:off x="8474513" y="4598430"/>
            <a:ext cx="810211" cy="779573"/>
            <a:chOff x="3692791" y="4494228"/>
            <a:chExt cx="810211" cy="779573"/>
          </a:xfrm>
        </p:grpSpPr>
        <p:sp>
          <p:nvSpPr>
            <p:cNvPr id="6" name="Google Shape;1978;p66">
              <a:extLst>
                <a:ext uri="{FF2B5EF4-FFF2-40B4-BE49-F238E27FC236}">
                  <a16:creationId xmlns:a16="http://schemas.microsoft.com/office/drawing/2014/main" id="{8B856028-8A2C-42AB-9006-8526E6C9B06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9;p66">
              <a:extLst>
                <a:ext uri="{FF2B5EF4-FFF2-40B4-BE49-F238E27FC236}">
                  <a16:creationId xmlns:a16="http://schemas.microsoft.com/office/drawing/2014/main" id="{3DE60C7C-F9E5-4F37-98AB-AEB78E2E485E}"/>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0;p66">
              <a:extLst>
                <a:ext uri="{FF2B5EF4-FFF2-40B4-BE49-F238E27FC236}">
                  <a16:creationId xmlns:a16="http://schemas.microsoft.com/office/drawing/2014/main" id="{9BE2E734-4A85-410B-8A26-B3AFE8C878AC}"/>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1;p66">
              <a:extLst>
                <a:ext uri="{FF2B5EF4-FFF2-40B4-BE49-F238E27FC236}">
                  <a16:creationId xmlns:a16="http://schemas.microsoft.com/office/drawing/2014/main" id="{4876A87B-247D-46B2-8943-0A0AE42118D6}"/>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2;p66">
              <a:extLst>
                <a:ext uri="{FF2B5EF4-FFF2-40B4-BE49-F238E27FC236}">
                  <a16:creationId xmlns:a16="http://schemas.microsoft.com/office/drawing/2014/main" id="{F03D6F92-7CF6-4D91-8F87-473CD9CA2D91}"/>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3;p66">
              <a:extLst>
                <a:ext uri="{FF2B5EF4-FFF2-40B4-BE49-F238E27FC236}">
                  <a16:creationId xmlns:a16="http://schemas.microsoft.com/office/drawing/2014/main" id="{B6850C1E-488C-4CB0-8E04-39F00A501989}"/>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4;p66">
              <a:extLst>
                <a:ext uri="{FF2B5EF4-FFF2-40B4-BE49-F238E27FC236}">
                  <a16:creationId xmlns:a16="http://schemas.microsoft.com/office/drawing/2014/main" id="{20AA9D9B-3F84-400F-8382-4E62E662E422}"/>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5;p66">
              <a:extLst>
                <a:ext uri="{FF2B5EF4-FFF2-40B4-BE49-F238E27FC236}">
                  <a16:creationId xmlns:a16="http://schemas.microsoft.com/office/drawing/2014/main" id="{2A883E93-23DF-4A9B-9284-3A8DF2E24156}"/>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6;p66">
              <a:extLst>
                <a:ext uri="{FF2B5EF4-FFF2-40B4-BE49-F238E27FC236}">
                  <a16:creationId xmlns:a16="http://schemas.microsoft.com/office/drawing/2014/main" id="{EF0E1EB6-F5CE-4DD1-B87B-A320E70C4CA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7;p66">
              <a:extLst>
                <a:ext uri="{FF2B5EF4-FFF2-40B4-BE49-F238E27FC236}">
                  <a16:creationId xmlns:a16="http://schemas.microsoft.com/office/drawing/2014/main" id="{F1F65329-926A-4BF6-A8CC-EF14597C5B60}"/>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18</a:t>
              </a:r>
              <a:endParaRPr dirty="0"/>
            </a:p>
          </p:txBody>
        </p:sp>
      </p:grpSp>
      <p:pic>
        <p:nvPicPr>
          <p:cNvPr id="18" name="Picture 17">
            <a:extLst>
              <a:ext uri="{FF2B5EF4-FFF2-40B4-BE49-F238E27FC236}">
                <a16:creationId xmlns:a16="http://schemas.microsoft.com/office/drawing/2014/main" id="{DEA87BEA-91B0-48AF-BC81-A47198733762}"/>
              </a:ext>
            </a:extLst>
          </p:cNvPr>
          <p:cNvPicPr>
            <a:picLocks noChangeAspect="1"/>
          </p:cNvPicPr>
          <p:nvPr/>
        </p:nvPicPr>
        <p:blipFill>
          <a:blip r:embed="rId3"/>
          <a:stretch>
            <a:fillRect/>
          </a:stretch>
        </p:blipFill>
        <p:spPr>
          <a:xfrm>
            <a:off x="8474513" y="28669"/>
            <a:ext cx="656785" cy="843753"/>
          </a:xfrm>
          <a:prstGeom prst="rect">
            <a:avLst/>
          </a:prstGeom>
        </p:spPr>
      </p:pic>
      <p:sp>
        <p:nvSpPr>
          <p:cNvPr id="19" name="Google Shape;2197;p53">
            <a:extLst>
              <a:ext uri="{FF2B5EF4-FFF2-40B4-BE49-F238E27FC236}">
                <a16:creationId xmlns:a16="http://schemas.microsoft.com/office/drawing/2014/main" id="{CAA6D6A5-CDE5-45DD-966D-FA9CA172CE06}"/>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6337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641"/>
                                        </p:tgtEl>
                                        <p:attrNameLst>
                                          <p:attrName>style.visibility</p:attrName>
                                        </p:attrNameLst>
                                      </p:cBhvr>
                                      <p:to>
                                        <p:strVal val="visible"/>
                                      </p:to>
                                    </p:set>
                                    <p:animEffect transition="in" filter="wipe(down)">
                                      <p:cBhvr>
                                        <p:cTn id="7" dur="500"/>
                                        <p:tgtEl>
                                          <p:spTgt spid="164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1" name="Google Shape;1491;p50"/>
          <p:cNvSpPr/>
          <p:nvPr/>
        </p:nvSpPr>
        <p:spPr>
          <a:xfrm>
            <a:off x="7257629" y="1821824"/>
            <a:ext cx="1764600" cy="2019725"/>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4681170" y="1449913"/>
            <a:ext cx="1764600" cy="284268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1324214" y="994457"/>
            <a:ext cx="2268446" cy="3515197"/>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rot="16200000">
            <a:off x="4122990" y="2733521"/>
            <a:ext cx="240555" cy="209781"/>
          </a:xfrm>
          <a:custGeom>
            <a:avLst/>
            <a:gdLst/>
            <a:ahLst/>
            <a:cxnLst/>
            <a:rect l="l" t="t" r="r" b="b"/>
            <a:pathLst>
              <a:path w="5836" h="5068" extrusionOk="0">
                <a:moveTo>
                  <a:pt x="5836" y="1"/>
                </a:moveTo>
                <a:lnTo>
                  <a:pt x="0" y="40"/>
                </a:lnTo>
                <a:lnTo>
                  <a:pt x="2958" y="5067"/>
                </a:lnTo>
                <a:lnTo>
                  <a:pt x="5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flipH="1">
            <a:off x="1309944" y="4519037"/>
            <a:ext cx="2282716" cy="26677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lumMod val="10000"/>
                  </a:schemeClr>
                </a:solidFill>
              </a:rPr>
              <a:t>Admin Module</a:t>
            </a:r>
            <a:endParaRPr dirty="0">
              <a:solidFill>
                <a:schemeClr val="bg1">
                  <a:lumMod val="10000"/>
                </a:schemeClr>
              </a:solidFill>
            </a:endParaRPr>
          </a:p>
        </p:txBody>
      </p:sp>
      <p:sp>
        <p:nvSpPr>
          <p:cNvPr id="1547" name="Google Shape;1547;p50"/>
          <p:cNvSpPr/>
          <p:nvPr/>
        </p:nvSpPr>
        <p:spPr>
          <a:xfrm flipH="1">
            <a:off x="4670016" y="4292491"/>
            <a:ext cx="1782908" cy="248801"/>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2"/>
                </a:solidFill>
              </a:rPr>
              <a:t>Employee Module</a:t>
            </a:r>
            <a:endParaRPr b="1" dirty="0">
              <a:solidFill>
                <a:schemeClr val="tx2"/>
              </a:solidFill>
            </a:endParaRPr>
          </a:p>
        </p:txBody>
      </p:sp>
      <p:sp>
        <p:nvSpPr>
          <p:cNvPr id="1548" name="Google Shape;1548;p50"/>
          <p:cNvSpPr/>
          <p:nvPr/>
        </p:nvSpPr>
        <p:spPr>
          <a:xfrm flipH="1">
            <a:off x="7231977" y="3849245"/>
            <a:ext cx="1782908" cy="248801"/>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2"/>
                </a:solidFill>
              </a:rPr>
              <a:t>Client Modules</a:t>
            </a:r>
            <a:endParaRPr b="1" dirty="0">
              <a:solidFill>
                <a:schemeClr val="tx2"/>
              </a:solidFill>
            </a:endParaRPr>
          </a:p>
        </p:txBody>
      </p:sp>
      <p:sp>
        <p:nvSpPr>
          <p:cNvPr id="64" name="Google Shape;1506;p50">
            <a:extLst>
              <a:ext uri="{FF2B5EF4-FFF2-40B4-BE49-F238E27FC236}">
                <a16:creationId xmlns:a16="http://schemas.microsoft.com/office/drawing/2014/main" id="{CFA2EE58-9CCF-452D-A9B8-22E051F72456}"/>
              </a:ext>
            </a:extLst>
          </p:cNvPr>
          <p:cNvSpPr/>
          <p:nvPr/>
        </p:nvSpPr>
        <p:spPr>
          <a:xfrm rot="16200000">
            <a:off x="451077" y="2754306"/>
            <a:ext cx="304494" cy="223409"/>
          </a:xfrm>
          <a:custGeom>
            <a:avLst/>
            <a:gdLst/>
            <a:ahLst/>
            <a:cxnLst/>
            <a:rect l="l" t="t" r="r" b="b"/>
            <a:pathLst>
              <a:path w="5836" h="5068" extrusionOk="0">
                <a:moveTo>
                  <a:pt x="5836" y="1"/>
                </a:moveTo>
                <a:lnTo>
                  <a:pt x="0" y="40"/>
                </a:lnTo>
                <a:lnTo>
                  <a:pt x="2958" y="5067"/>
                </a:lnTo>
                <a:lnTo>
                  <a:pt x="58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06;p50">
            <a:extLst>
              <a:ext uri="{FF2B5EF4-FFF2-40B4-BE49-F238E27FC236}">
                <a16:creationId xmlns:a16="http://schemas.microsoft.com/office/drawing/2014/main" id="{78CCA990-A39E-4732-99C3-081CDDC039D5}"/>
              </a:ext>
            </a:extLst>
          </p:cNvPr>
          <p:cNvSpPr/>
          <p:nvPr/>
        </p:nvSpPr>
        <p:spPr>
          <a:xfrm rot="16200000">
            <a:off x="6767820" y="2812511"/>
            <a:ext cx="209323" cy="169170"/>
          </a:xfrm>
          <a:custGeom>
            <a:avLst/>
            <a:gdLst/>
            <a:ahLst/>
            <a:cxnLst/>
            <a:rect l="l" t="t" r="r" b="b"/>
            <a:pathLst>
              <a:path w="5836" h="5068" extrusionOk="0">
                <a:moveTo>
                  <a:pt x="5836" y="1"/>
                </a:moveTo>
                <a:lnTo>
                  <a:pt x="0" y="40"/>
                </a:lnTo>
                <a:lnTo>
                  <a:pt x="2958" y="5067"/>
                </a:lnTo>
                <a:lnTo>
                  <a:pt x="5836" y="1"/>
                </a:lnTo>
                <a:close/>
              </a:path>
            </a:pathLst>
          </a:custGeom>
          <a:solidFill>
            <a:srgbClr val="F89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2;p50">
            <a:extLst>
              <a:ext uri="{FF2B5EF4-FFF2-40B4-BE49-F238E27FC236}">
                <a16:creationId xmlns:a16="http://schemas.microsoft.com/office/drawing/2014/main" id="{75DAE1DC-44DF-4D05-97C0-A8C30E43B5A2}"/>
              </a:ext>
            </a:extLst>
          </p:cNvPr>
          <p:cNvSpPr txBox="1"/>
          <p:nvPr/>
        </p:nvSpPr>
        <p:spPr>
          <a:xfrm>
            <a:off x="1415182" y="1093086"/>
            <a:ext cx="2121118" cy="3460710"/>
          </a:xfrm>
          <a:prstGeom prst="rect">
            <a:avLst/>
          </a:prstGeom>
          <a:noFill/>
          <a:ln>
            <a:noFill/>
          </a:ln>
        </p:spPr>
        <p:txBody>
          <a:bodyPr spcFirstLastPara="1" wrap="square" lIns="91425" tIns="91425" rIns="91425" bIns="91425" anchor="t" anchorCtr="0">
            <a:noAutofit/>
          </a:bodyPr>
          <a:lstStyle/>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1.Employee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2.Financial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3.Time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4.User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5.Project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6.Software Manual</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7.Exit</a:t>
            </a:r>
          </a:p>
        </p:txBody>
      </p:sp>
      <p:sp>
        <p:nvSpPr>
          <p:cNvPr id="70" name="Google Shape;1542;p50">
            <a:extLst>
              <a:ext uri="{FF2B5EF4-FFF2-40B4-BE49-F238E27FC236}">
                <a16:creationId xmlns:a16="http://schemas.microsoft.com/office/drawing/2014/main" id="{99E2FF80-E30A-4F03-9F3D-33356B6A145F}"/>
              </a:ext>
            </a:extLst>
          </p:cNvPr>
          <p:cNvSpPr txBox="1"/>
          <p:nvPr/>
        </p:nvSpPr>
        <p:spPr>
          <a:xfrm>
            <a:off x="4681170" y="1449912"/>
            <a:ext cx="1843006" cy="1383244"/>
          </a:xfrm>
          <a:prstGeom prst="rect">
            <a:avLst/>
          </a:prstGeom>
          <a:noFill/>
          <a:ln>
            <a:noFill/>
          </a:ln>
        </p:spPr>
        <p:txBody>
          <a:bodyPr spcFirstLastPara="1" wrap="square" lIns="91425" tIns="91425" rIns="91425" bIns="91425" anchor="t" anchorCtr="0">
            <a:noAutofit/>
          </a:bodyPr>
          <a:lstStyle/>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1.Time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2.Project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3.Exit</a:t>
            </a:r>
          </a:p>
        </p:txBody>
      </p:sp>
      <p:sp>
        <p:nvSpPr>
          <p:cNvPr id="71" name="Google Shape;1542;p50">
            <a:extLst>
              <a:ext uri="{FF2B5EF4-FFF2-40B4-BE49-F238E27FC236}">
                <a16:creationId xmlns:a16="http://schemas.microsoft.com/office/drawing/2014/main" id="{721176B4-AB38-4FAC-8009-B32E73D80253}"/>
              </a:ext>
            </a:extLst>
          </p:cNvPr>
          <p:cNvSpPr txBox="1"/>
          <p:nvPr/>
        </p:nvSpPr>
        <p:spPr>
          <a:xfrm>
            <a:off x="7312024" y="1927100"/>
            <a:ext cx="1702861" cy="1383244"/>
          </a:xfrm>
          <a:prstGeom prst="rect">
            <a:avLst/>
          </a:prstGeom>
          <a:noFill/>
          <a:ln>
            <a:noFill/>
          </a:ln>
        </p:spPr>
        <p:txBody>
          <a:bodyPr spcFirstLastPara="1" wrap="square" lIns="91425" tIns="91425" rIns="91425" bIns="91425" anchor="t" anchorCtr="0">
            <a:noAutofit/>
          </a:bodyPr>
          <a:lstStyle/>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1. Project Menu</a:t>
            </a:r>
          </a:p>
          <a:p>
            <a:pPr marL="0" lvl="0" indent="0" rtl="0">
              <a:lnSpc>
                <a:spcPct val="80000"/>
              </a:lnSpc>
              <a:spcBef>
                <a:spcPts val="0"/>
              </a:spcBef>
              <a:spcAft>
                <a:spcPts val="1600"/>
              </a:spcAft>
              <a:buNone/>
            </a:pPr>
            <a:r>
              <a:rPr lang="en-US" sz="1800" b="1" dirty="0">
                <a:solidFill>
                  <a:srgbClr val="F6F6F6"/>
                </a:solidFill>
                <a:latin typeface="Darker Grotesque Medium"/>
                <a:ea typeface="Darker Grotesque Medium"/>
                <a:cs typeface="Darker Grotesque Medium"/>
                <a:sym typeface="Darker Grotesque Medium"/>
              </a:rPr>
              <a:t>2.Exit</a:t>
            </a:r>
          </a:p>
        </p:txBody>
      </p:sp>
      <p:sp>
        <p:nvSpPr>
          <p:cNvPr id="4" name="TextBox 3">
            <a:extLst>
              <a:ext uri="{FF2B5EF4-FFF2-40B4-BE49-F238E27FC236}">
                <a16:creationId xmlns:a16="http://schemas.microsoft.com/office/drawing/2014/main" id="{8609EA44-0222-4ADC-B928-ABBD82ACD71F}"/>
              </a:ext>
            </a:extLst>
          </p:cNvPr>
          <p:cNvSpPr txBox="1"/>
          <p:nvPr/>
        </p:nvSpPr>
        <p:spPr>
          <a:xfrm>
            <a:off x="3536300" y="123589"/>
            <a:ext cx="2204450" cy="646331"/>
          </a:xfrm>
          <a:prstGeom prst="rect">
            <a:avLst/>
          </a:prstGeom>
          <a:noFill/>
        </p:spPr>
        <p:txBody>
          <a:bodyPr wrap="none" rtlCol="0">
            <a:spAutoFit/>
          </a:bodyPr>
          <a:lstStyle/>
          <a:p>
            <a:r>
              <a:rPr lang="en-US" sz="3600" b="1" dirty="0">
                <a:solidFill>
                  <a:schemeClr val="tx2"/>
                </a:solidFill>
                <a:latin typeface="Poppins" panose="00000500000000000000" pitchFamily="50" charset="0"/>
                <a:cs typeface="Poppins" panose="00000500000000000000" pitchFamily="50" charset="0"/>
              </a:rPr>
              <a:t>Modules</a:t>
            </a:r>
          </a:p>
        </p:txBody>
      </p:sp>
      <p:grpSp>
        <p:nvGrpSpPr>
          <p:cNvPr id="16" name="Google Shape;1969;p66">
            <a:extLst>
              <a:ext uri="{FF2B5EF4-FFF2-40B4-BE49-F238E27FC236}">
                <a16:creationId xmlns:a16="http://schemas.microsoft.com/office/drawing/2014/main" id="{F241CD9F-28DC-412F-AB32-F36BD43F6446}"/>
              </a:ext>
            </a:extLst>
          </p:cNvPr>
          <p:cNvGrpSpPr/>
          <p:nvPr/>
        </p:nvGrpSpPr>
        <p:grpSpPr>
          <a:xfrm>
            <a:off x="8474513" y="4598430"/>
            <a:ext cx="810211" cy="779573"/>
            <a:chOff x="3692791" y="4494228"/>
            <a:chExt cx="810211" cy="779573"/>
          </a:xfrm>
        </p:grpSpPr>
        <p:sp>
          <p:nvSpPr>
            <p:cNvPr id="17" name="Google Shape;1978;p66">
              <a:extLst>
                <a:ext uri="{FF2B5EF4-FFF2-40B4-BE49-F238E27FC236}">
                  <a16:creationId xmlns:a16="http://schemas.microsoft.com/office/drawing/2014/main" id="{8DE98C6D-4C5D-413B-85B1-40190468189F}"/>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79;p66">
              <a:extLst>
                <a:ext uri="{FF2B5EF4-FFF2-40B4-BE49-F238E27FC236}">
                  <a16:creationId xmlns:a16="http://schemas.microsoft.com/office/drawing/2014/main" id="{CB36B943-51BD-47DE-AC28-68535ACD2C09}"/>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0;p66">
              <a:extLst>
                <a:ext uri="{FF2B5EF4-FFF2-40B4-BE49-F238E27FC236}">
                  <a16:creationId xmlns:a16="http://schemas.microsoft.com/office/drawing/2014/main" id="{1840686C-60AB-47B3-BD99-E8261B68B344}"/>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1;p66">
              <a:extLst>
                <a:ext uri="{FF2B5EF4-FFF2-40B4-BE49-F238E27FC236}">
                  <a16:creationId xmlns:a16="http://schemas.microsoft.com/office/drawing/2014/main" id="{4A3568B5-A9BE-4E78-9550-D48678A2F930}"/>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2;p66">
              <a:extLst>
                <a:ext uri="{FF2B5EF4-FFF2-40B4-BE49-F238E27FC236}">
                  <a16:creationId xmlns:a16="http://schemas.microsoft.com/office/drawing/2014/main" id="{F6A6F092-8D64-4021-92A2-1C64DC398E2B}"/>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3;p66">
              <a:extLst>
                <a:ext uri="{FF2B5EF4-FFF2-40B4-BE49-F238E27FC236}">
                  <a16:creationId xmlns:a16="http://schemas.microsoft.com/office/drawing/2014/main" id="{E7B80C5C-FCCE-4F89-AC87-DB88D9F7ECCE}"/>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4;p66">
              <a:extLst>
                <a:ext uri="{FF2B5EF4-FFF2-40B4-BE49-F238E27FC236}">
                  <a16:creationId xmlns:a16="http://schemas.microsoft.com/office/drawing/2014/main" id="{ED9EF57C-09A9-4260-9487-6ABD3025D2E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5;p66">
              <a:extLst>
                <a:ext uri="{FF2B5EF4-FFF2-40B4-BE49-F238E27FC236}">
                  <a16:creationId xmlns:a16="http://schemas.microsoft.com/office/drawing/2014/main" id="{A6B74EF4-6BA3-4C80-830F-9310CE1224D9}"/>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6;p66">
              <a:extLst>
                <a:ext uri="{FF2B5EF4-FFF2-40B4-BE49-F238E27FC236}">
                  <a16:creationId xmlns:a16="http://schemas.microsoft.com/office/drawing/2014/main" id="{B2910236-94EB-4806-B22D-D963DEB4B1C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7;p66">
              <a:extLst>
                <a:ext uri="{FF2B5EF4-FFF2-40B4-BE49-F238E27FC236}">
                  <a16:creationId xmlns:a16="http://schemas.microsoft.com/office/drawing/2014/main" id="{C858390E-4101-498E-AC7A-ED2E4A3A266D}"/>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19</a:t>
              </a:r>
              <a:endParaRPr dirty="0"/>
            </a:p>
          </p:txBody>
        </p:sp>
      </p:grpSp>
      <p:pic>
        <p:nvPicPr>
          <p:cNvPr id="29" name="Picture 28">
            <a:extLst>
              <a:ext uri="{FF2B5EF4-FFF2-40B4-BE49-F238E27FC236}">
                <a16:creationId xmlns:a16="http://schemas.microsoft.com/office/drawing/2014/main" id="{F99786EC-C56A-40F9-8DB6-B6637BDFB400}"/>
              </a:ext>
            </a:extLst>
          </p:cNvPr>
          <p:cNvPicPr>
            <a:picLocks noChangeAspect="1"/>
          </p:cNvPicPr>
          <p:nvPr/>
        </p:nvPicPr>
        <p:blipFill>
          <a:blip r:embed="rId3"/>
          <a:stretch>
            <a:fillRect/>
          </a:stretch>
        </p:blipFill>
        <p:spPr>
          <a:xfrm>
            <a:off x="8474513" y="28669"/>
            <a:ext cx="656785" cy="843753"/>
          </a:xfrm>
          <a:prstGeom prst="rect">
            <a:avLst/>
          </a:prstGeom>
        </p:spPr>
      </p:pic>
      <p:sp>
        <p:nvSpPr>
          <p:cNvPr id="30" name="Google Shape;2197;p53">
            <a:extLst>
              <a:ext uri="{FF2B5EF4-FFF2-40B4-BE49-F238E27FC236}">
                <a16:creationId xmlns:a16="http://schemas.microsoft.com/office/drawing/2014/main" id="{4F8757CF-DB74-4874-9290-6A7F194C557F}"/>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69286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504"/>
                                        </p:tgtEl>
                                        <p:attrNameLst>
                                          <p:attrName>style.visibility</p:attrName>
                                        </p:attrNameLst>
                                      </p:cBhvr>
                                      <p:to>
                                        <p:strVal val="visible"/>
                                      </p:to>
                                    </p:set>
                                    <p:animEffect transition="in" filter="fade">
                                      <p:cBhvr>
                                        <p:cTn id="16" dur="1000"/>
                                        <p:tgtEl>
                                          <p:spTgt spid="1504"/>
                                        </p:tgtEl>
                                      </p:cBhvr>
                                    </p:animEffect>
                                    <p:anim calcmode="lin" valueType="num">
                                      <p:cBhvr>
                                        <p:cTn id="17" dur="1000" fill="hold"/>
                                        <p:tgtEl>
                                          <p:spTgt spid="1504"/>
                                        </p:tgtEl>
                                        <p:attrNameLst>
                                          <p:attrName>ppt_x</p:attrName>
                                        </p:attrNameLst>
                                      </p:cBhvr>
                                      <p:tavLst>
                                        <p:tav tm="0">
                                          <p:val>
                                            <p:strVal val="#ppt_x"/>
                                          </p:val>
                                        </p:tav>
                                        <p:tav tm="100000">
                                          <p:val>
                                            <p:strVal val="#ppt_x"/>
                                          </p:val>
                                        </p:tav>
                                      </p:tavLst>
                                    </p:anim>
                                    <p:anim calcmode="lin" valueType="num">
                                      <p:cBhvr>
                                        <p:cTn id="18" dur="1000" fill="hold"/>
                                        <p:tgtEl>
                                          <p:spTgt spid="1504"/>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1000"/>
                                        <p:tgtEl>
                                          <p:spTgt spid="69"/>
                                        </p:tgtEl>
                                      </p:cBhvr>
                                    </p:animEffect>
                                    <p:anim calcmode="lin" valueType="num">
                                      <p:cBhvr>
                                        <p:cTn id="23" dur="1000" fill="hold"/>
                                        <p:tgtEl>
                                          <p:spTgt spid="69"/>
                                        </p:tgtEl>
                                        <p:attrNameLst>
                                          <p:attrName>ppt_x</p:attrName>
                                        </p:attrNameLst>
                                      </p:cBhvr>
                                      <p:tavLst>
                                        <p:tav tm="0">
                                          <p:val>
                                            <p:strVal val="#ppt_x"/>
                                          </p:val>
                                        </p:tav>
                                        <p:tav tm="100000">
                                          <p:val>
                                            <p:strVal val="#ppt_x"/>
                                          </p:val>
                                        </p:tav>
                                      </p:tavLst>
                                    </p:anim>
                                    <p:anim calcmode="lin" valueType="num">
                                      <p:cBhvr>
                                        <p:cTn id="24" dur="1000" fill="hold"/>
                                        <p:tgtEl>
                                          <p:spTgt spid="69"/>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1546"/>
                                        </p:tgtEl>
                                        <p:attrNameLst>
                                          <p:attrName>style.visibility</p:attrName>
                                        </p:attrNameLst>
                                      </p:cBhvr>
                                      <p:to>
                                        <p:strVal val="visible"/>
                                      </p:to>
                                    </p:set>
                                    <p:animEffect transition="in" filter="fade">
                                      <p:cBhvr>
                                        <p:cTn id="28" dur="1000"/>
                                        <p:tgtEl>
                                          <p:spTgt spid="1546"/>
                                        </p:tgtEl>
                                      </p:cBhvr>
                                    </p:animEffect>
                                    <p:anim calcmode="lin" valueType="num">
                                      <p:cBhvr>
                                        <p:cTn id="29" dur="1000" fill="hold"/>
                                        <p:tgtEl>
                                          <p:spTgt spid="1546"/>
                                        </p:tgtEl>
                                        <p:attrNameLst>
                                          <p:attrName>ppt_x</p:attrName>
                                        </p:attrNameLst>
                                      </p:cBhvr>
                                      <p:tavLst>
                                        <p:tav tm="0">
                                          <p:val>
                                            <p:strVal val="#ppt_x"/>
                                          </p:val>
                                        </p:tav>
                                        <p:tav tm="100000">
                                          <p:val>
                                            <p:strVal val="#ppt_x"/>
                                          </p:val>
                                        </p:tav>
                                      </p:tavLst>
                                    </p:anim>
                                    <p:anim calcmode="lin" valueType="num">
                                      <p:cBhvr>
                                        <p:cTn id="30" dur="1000" fill="hold"/>
                                        <p:tgtEl>
                                          <p:spTgt spid="1546"/>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2" presetClass="entr" presetSubtype="8" fill="hold" grpId="0" nodeType="afterEffect">
                                  <p:stCondLst>
                                    <p:cond delay="0"/>
                                  </p:stCondLst>
                                  <p:childTnLst>
                                    <p:set>
                                      <p:cBhvr>
                                        <p:cTn id="33" dur="1" fill="hold">
                                          <p:stCondLst>
                                            <p:cond delay="0"/>
                                          </p:stCondLst>
                                        </p:cTn>
                                        <p:tgtEl>
                                          <p:spTgt spid="1505"/>
                                        </p:tgtEl>
                                        <p:attrNameLst>
                                          <p:attrName>style.visibility</p:attrName>
                                        </p:attrNameLst>
                                      </p:cBhvr>
                                      <p:to>
                                        <p:strVal val="visible"/>
                                      </p:to>
                                    </p:set>
                                    <p:anim calcmode="lin" valueType="num">
                                      <p:cBhvr additive="base">
                                        <p:cTn id="34" dur="500" fill="hold"/>
                                        <p:tgtEl>
                                          <p:spTgt spid="1505"/>
                                        </p:tgtEl>
                                        <p:attrNameLst>
                                          <p:attrName>ppt_x</p:attrName>
                                        </p:attrNameLst>
                                      </p:cBhvr>
                                      <p:tavLst>
                                        <p:tav tm="0">
                                          <p:val>
                                            <p:strVal val="0-#ppt_w/2"/>
                                          </p:val>
                                        </p:tav>
                                        <p:tav tm="100000">
                                          <p:val>
                                            <p:strVal val="#ppt_x"/>
                                          </p:val>
                                        </p:tav>
                                      </p:tavLst>
                                    </p:anim>
                                    <p:anim calcmode="lin" valueType="num">
                                      <p:cBhvr additive="base">
                                        <p:cTn id="35" dur="500" fill="hold"/>
                                        <p:tgtEl>
                                          <p:spTgt spid="1505"/>
                                        </p:tgtEl>
                                        <p:attrNameLst>
                                          <p:attrName>ppt_y</p:attrName>
                                        </p:attrNameLst>
                                      </p:cBhvr>
                                      <p:tavLst>
                                        <p:tav tm="0">
                                          <p:val>
                                            <p:strVal val="#ppt_y"/>
                                          </p:val>
                                        </p:tav>
                                        <p:tav tm="100000">
                                          <p:val>
                                            <p:strVal val="#ppt_y"/>
                                          </p:val>
                                        </p:tav>
                                      </p:tavLst>
                                    </p:anim>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1503"/>
                                        </p:tgtEl>
                                        <p:attrNameLst>
                                          <p:attrName>style.visibility</p:attrName>
                                        </p:attrNameLst>
                                      </p:cBhvr>
                                      <p:to>
                                        <p:strVal val="visible"/>
                                      </p:to>
                                    </p:set>
                                    <p:animEffect transition="in" filter="fade">
                                      <p:cBhvr>
                                        <p:cTn id="39" dur="1000"/>
                                        <p:tgtEl>
                                          <p:spTgt spid="1503"/>
                                        </p:tgtEl>
                                      </p:cBhvr>
                                    </p:animEffect>
                                    <p:anim calcmode="lin" valueType="num">
                                      <p:cBhvr>
                                        <p:cTn id="40" dur="1000" fill="hold"/>
                                        <p:tgtEl>
                                          <p:spTgt spid="1503"/>
                                        </p:tgtEl>
                                        <p:attrNameLst>
                                          <p:attrName>ppt_x</p:attrName>
                                        </p:attrNameLst>
                                      </p:cBhvr>
                                      <p:tavLst>
                                        <p:tav tm="0">
                                          <p:val>
                                            <p:strVal val="#ppt_x"/>
                                          </p:val>
                                        </p:tav>
                                        <p:tav tm="100000">
                                          <p:val>
                                            <p:strVal val="#ppt_x"/>
                                          </p:val>
                                        </p:tav>
                                      </p:tavLst>
                                    </p:anim>
                                    <p:anim calcmode="lin" valueType="num">
                                      <p:cBhvr>
                                        <p:cTn id="41" dur="1000" fill="hold"/>
                                        <p:tgtEl>
                                          <p:spTgt spid="1503"/>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42" presetClass="entr" presetSubtype="0" fill="hold" grpId="0" nodeType="after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1000"/>
                                        <p:tgtEl>
                                          <p:spTgt spid="70"/>
                                        </p:tgtEl>
                                      </p:cBhvr>
                                    </p:animEffect>
                                    <p:anim calcmode="lin" valueType="num">
                                      <p:cBhvr>
                                        <p:cTn id="46" dur="1000" fill="hold"/>
                                        <p:tgtEl>
                                          <p:spTgt spid="70"/>
                                        </p:tgtEl>
                                        <p:attrNameLst>
                                          <p:attrName>ppt_x</p:attrName>
                                        </p:attrNameLst>
                                      </p:cBhvr>
                                      <p:tavLst>
                                        <p:tav tm="0">
                                          <p:val>
                                            <p:strVal val="#ppt_x"/>
                                          </p:val>
                                        </p:tav>
                                        <p:tav tm="100000">
                                          <p:val>
                                            <p:strVal val="#ppt_x"/>
                                          </p:val>
                                        </p:tav>
                                      </p:tavLst>
                                    </p:anim>
                                    <p:anim calcmode="lin" valueType="num">
                                      <p:cBhvr>
                                        <p:cTn id="47" dur="1000" fill="hold"/>
                                        <p:tgtEl>
                                          <p:spTgt spid="70"/>
                                        </p:tgtEl>
                                        <p:attrNameLst>
                                          <p:attrName>ppt_y</p:attrName>
                                        </p:attrNameLst>
                                      </p:cBhvr>
                                      <p:tavLst>
                                        <p:tav tm="0">
                                          <p:val>
                                            <p:strVal val="#ppt_y+.1"/>
                                          </p:val>
                                        </p:tav>
                                        <p:tav tm="100000">
                                          <p:val>
                                            <p:strVal val="#ppt_y"/>
                                          </p:val>
                                        </p:tav>
                                      </p:tavLst>
                                    </p:anim>
                                  </p:childTnLst>
                                </p:cTn>
                              </p:par>
                            </p:childTnLst>
                          </p:cTn>
                        </p:par>
                        <p:par>
                          <p:cTn id="48" fill="hold">
                            <p:stCondLst>
                              <p:cond delay="6500"/>
                            </p:stCondLst>
                            <p:childTnLst>
                              <p:par>
                                <p:cTn id="49" presetID="42" presetClass="entr" presetSubtype="0" fill="hold" grpId="0" nodeType="afterEffect">
                                  <p:stCondLst>
                                    <p:cond delay="0"/>
                                  </p:stCondLst>
                                  <p:childTnLst>
                                    <p:set>
                                      <p:cBhvr>
                                        <p:cTn id="50" dur="1" fill="hold">
                                          <p:stCondLst>
                                            <p:cond delay="0"/>
                                          </p:stCondLst>
                                        </p:cTn>
                                        <p:tgtEl>
                                          <p:spTgt spid="1547"/>
                                        </p:tgtEl>
                                        <p:attrNameLst>
                                          <p:attrName>style.visibility</p:attrName>
                                        </p:attrNameLst>
                                      </p:cBhvr>
                                      <p:to>
                                        <p:strVal val="visible"/>
                                      </p:to>
                                    </p:set>
                                    <p:animEffect transition="in" filter="fade">
                                      <p:cBhvr>
                                        <p:cTn id="51" dur="1000"/>
                                        <p:tgtEl>
                                          <p:spTgt spid="1547"/>
                                        </p:tgtEl>
                                      </p:cBhvr>
                                    </p:animEffect>
                                    <p:anim calcmode="lin" valueType="num">
                                      <p:cBhvr>
                                        <p:cTn id="52" dur="1000" fill="hold"/>
                                        <p:tgtEl>
                                          <p:spTgt spid="1547"/>
                                        </p:tgtEl>
                                        <p:attrNameLst>
                                          <p:attrName>ppt_x</p:attrName>
                                        </p:attrNameLst>
                                      </p:cBhvr>
                                      <p:tavLst>
                                        <p:tav tm="0">
                                          <p:val>
                                            <p:strVal val="#ppt_x"/>
                                          </p:val>
                                        </p:tav>
                                        <p:tav tm="100000">
                                          <p:val>
                                            <p:strVal val="#ppt_x"/>
                                          </p:val>
                                        </p:tav>
                                      </p:tavLst>
                                    </p:anim>
                                    <p:anim calcmode="lin" valueType="num">
                                      <p:cBhvr>
                                        <p:cTn id="53" dur="1000" fill="hold"/>
                                        <p:tgtEl>
                                          <p:spTgt spid="1547"/>
                                        </p:tgtEl>
                                        <p:attrNameLst>
                                          <p:attrName>ppt_y</p:attrName>
                                        </p:attrNameLst>
                                      </p:cBhvr>
                                      <p:tavLst>
                                        <p:tav tm="0">
                                          <p:val>
                                            <p:strVal val="#ppt_y+.1"/>
                                          </p:val>
                                        </p:tav>
                                        <p:tav tm="100000">
                                          <p:val>
                                            <p:strVal val="#ppt_y"/>
                                          </p:val>
                                        </p:tav>
                                      </p:tavLst>
                                    </p:anim>
                                  </p:childTnLst>
                                </p:cTn>
                              </p:par>
                            </p:childTnLst>
                          </p:cTn>
                        </p:par>
                        <p:par>
                          <p:cTn id="54" fill="hold">
                            <p:stCondLst>
                              <p:cond delay="7500"/>
                            </p:stCondLst>
                            <p:childTnLst>
                              <p:par>
                                <p:cTn id="55" presetID="2" presetClass="entr" presetSubtype="8" fill="hold" grpId="0" nodeType="after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additive="base">
                                        <p:cTn id="57" dur="500" fill="hold"/>
                                        <p:tgtEl>
                                          <p:spTgt spid="65"/>
                                        </p:tgtEl>
                                        <p:attrNameLst>
                                          <p:attrName>ppt_x</p:attrName>
                                        </p:attrNameLst>
                                      </p:cBhvr>
                                      <p:tavLst>
                                        <p:tav tm="0">
                                          <p:val>
                                            <p:strVal val="0-#ppt_w/2"/>
                                          </p:val>
                                        </p:tav>
                                        <p:tav tm="100000">
                                          <p:val>
                                            <p:strVal val="#ppt_x"/>
                                          </p:val>
                                        </p:tav>
                                      </p:tavLst>
                                    </p:anim>
                                    <p:anim calcmode="lin" valueType="num">
                                      <p:cBhvr additive="base">
                                        <p:cTn id="58" dur="500" fill="hold"/>
                                        <p:tgtEl>
                                          <p:spTgt spid="65"/>
                                        </p:tgtEl>
                                        <p:attrNameLst>
                                          <p:attrName>ppt_y</p:attrName>
                                        </p:attrNameLst>
                                      </p:cBhvr>
                                      <p:tavLst>
                                        <p:tav tm="0">
                                          <p:val>
                                            <p:strVal val="#ppt_y"/>
                                          </p:val>
                                        </p:tav>
                                        <p:tav tm="100000">
                                          <p:val>
                                            <p:strVal val="#ppt_y"/>
                                          </p:val>
                                        </p:tav>
                                      </p:tavLst>
                                    </p:anim>
                                  </p:childTnLst>
                                </p:cTn>
                              </p:par>
                            </p:childTnLst>
                          </p:cTn>
                        </p:par>
                        <p:par>
                          <p:cTn id="59" fill="hold">
                            <p:stCondLst>
                              <p:cond delay="8000"/>
                            </p:stCondLst>
                            <p:childTnLst>
                              <p:par>
                                <p:cTn id="60" presetID="42" presetClass="entr" presetSubtype="0" fill="hold" grpId="0" nodeType="afterEffect">
                                  <p:stCondLst>
                                    <p:cond delay="0"/>
                                  </p:stCondLst>
                                  <p:childTnLst>
                                    <p:set>
                                      <p:cBhvr>
                                        <p:cTn id="61" dur="1" fill="hold">
                                          <p:stCondLst>
                                            <p:cond delay="0"/>
                                          </p:stCondLst>
                                        </p:cTn>
                                        <p:tgtEl>
                                          <p:spTgt spid="1491"/>
                                        </p:tgtEl>
                                        <p:attrNameLst>
                                          <p:attrName>style.visibility</p:attrName>
                                        </p:attrNameLst>
                                      </p:cBhvr>
                                      <p:to>
                                        <p:strVal val="visible"/>
                                      </p:to>
                                    </p:set>
                                    <p:animEffect transition="in" filter="fade">
                                      <p:cBhvr>
                                        <p:cTn id="62" dur="1000"/>
                                        <p:tgtEl>
                                          <p:spTgt spid="1491"/>
                                        </p:tgtEl>
                                      </p:cBhvr>
                                    </p:animEffect>
                                    <p:anim calcmode="lin" valueType="num">
                                      <p:cBhvr>
                                        <p:cTn id="63" dur="1000" fill="hold"/>
                                        <p:tgtEl>
                                          <p:spTgt spid="1491"/>
                                        </p:tgtEl>
                                        <p:attrNameLst>
                                          <p:attrName>ppt_x</p:attrName>
                                        </p:attrNameLst>
                                      </p:cBhvr>
                                      <p:tavLst>
                                        <p:tav tm="0">
                                          <p:val>
                                            <p:strVal val="#ppt_x"/>
                                          </p:val>
                                        </p:tav>
                                        <p:tav tm="100000">
                                          <p:val>
                                            <p:strVal val="#ppt_x"/>
                                          </p:val>
                                        </p:tav>
                                      </p:tavLst>
                                    </p:anim>
                                    <p:anim calcmode="lin" valueType="num">
                                      <p:cBhvr>
                                        <p:cTn id="64" dur="1000" fill="hold"/>
                                        <p:tgtEl>
                                          <p:spTgt spid="1491"/>
                                        </p:tgtEl>
                                        <p:attrNameLst>
                                          <p:attrName>ppt_y</p:attrName>
                                        </p:attrNameLst>
                                      </p:cBhvr>
                                      <p:tavLst>
                                        <p:tav tm="0">
                                          <p:val>
                                            <p:strVal val="#ppt_y+.1"/>
                                          </p:val>
                                        </p:tav>
                                        <p:tav tm="100000">
                                          <p:val>
                                            <p:strVal val="#ppt_y"/>
                                          </p:val>
                                        </p:tav>
                                      </p:tavLst>
                                    </p:anim>
                                  </p:childTnLst>
                                </p:cTn>
                              </p:par>
                            </p:childTnLst>
                          </p:cTn>
                        </p:par>
                        <p:par>
                          <p:cTn id="65" fill="hold">
                            <p:stCondLst>
                              <p:cond delay="9000"/>
                            </p:stCondLst>
                            <p:childTnLst>
                              <p:par>
                                <p:cTn id="66" presetID="42" presetClass="entr" presetSubtype="0"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1000"/>
                                        <p:tgtEl>
                                          <p:spTgt spid="71"/>
                                        </p:tgtEl>
                                      </p:cBhvr>
                                    </p:animEffect>
                                    <p:anim calcmode="lin" valueType="num">
                                      <p:cBhvr>
                                        <p:cTn id="69" dur="1000" fill="hold"/>
                                        <p:tgtEl>
                                          <p:spTgt spid="71"/>
                                        </p:tgtEl>
                                        <p:attrNameLst>
                                          <p:attrName>ppt_x</p:attrName>
                                        </p:attrNameLst>
                                      </p:cBhvr>
                                      <p:tavLst>
                                        <p:tav tm="0">
                                          <p:val>
                                            <p:strVal val="#ppt_x"/>
                                          </p:val>
                                        </p:tav>
                                        <p:tav tm="100000">
                                          <p:val>
                                            <p:strVal val="#ppt_x"/>
                                          </p:val>
                                        </p:tav>
                                      </p:tavLst>
                                    </p:anim>
                                    <p:anim calcmode="lin" valueType="num">
                                      <p:cBhvr>
                                        <p:cTn id="70" dur="1000" fill="hold"/>
                                        <p:tgtEl>
                                          <p:spTgt spid="71"/>
                                        </p:tgtEl>
                                        <p:attrNameLst>
                                          <p:attrName>ppt_y</p:attrName>
                                        </p:attrNameLst>
                                      </p:cBhvr>
                                      <p:tavLst>
                                        <p:tav tm="0">
                                          <p:val>
                                            <p:strVal val="#ppt_y+.1"/>
                                          </p:val>
                                        </p:tav>
                                        <p:tav tm="100000">
                                          <p:val>
                                            <p:strVal val="#ppt_y"/>
                                          </p:val>
                                        </p:tav>
                                      </p:tavLst>
                                    </p:anim>
                                  </p:childTnLst>
                                </p:cTn>
                              </p:par>
                            </p:childTnLst>
                          </p:cTn>
                        </p:par>
                        <p:par>
                          <p:cTn id="71" fill="hold">
                            <p:stCondLst>
                              <p:cond delay="10000"/>
                            </p:stCondLst>
                            <p:childTnLst>
                              <p:par>
                                <p:cTn id="72" presetID="42" presetClass="entr" presetSubtype="0" fill="hold" grpId="0" nodeType="afterEffect">
                                  <p:stCondLst>
                                    <p:cond delay="0"/>
                                  </p:stCondLst>
                                  <p:childTnLst>
                                    <p:set>
                                      <p:cBhvr>
                                        <p:cTn id="73" dur="1" fill="hold">
                                          <p:stCondLst>
                                            <p:cond delay="0"/>
                                          </p:stCondLst>
                                        </p:cTn>
                                        <p:tgtEl>
                                          <p:spTgt spid="1548"/>
                                        </p:tgtEl>
                                        <p:attrNameLst>
                                          <p:attrName>style.visibility</p:attrName>
                                        </p:attrNameLst>
                                      </p:cBhvr>
                                      <p:to>
                                        <p:strVal val="visible"/>
                                      </p:to>
                                    </p:set>
                                    <p:animEffect transition="in" filter="fade">
                                      <p:cBhvr>
                                        <p:cTn id="74" dur="1000"/>
                                        <p:tgtEl>
                                          <p:spTgt spid="1548"/>
                                        </p:tgtEl>
                                      </p:cBhvr>
                                    </p:animEffect>
                                    <p:anim calcmode="lin" valueType="num">
                                      <p:cBhvr>
                                        <p:cTn id="75" dur="1000" fill="hold"/>
                                        <p:tgtEl>
                                          <p:spTgt spid="1548"/>
                                        </p:tgtEl>
                                        <p:attrNameLst>
                                          <p:attrName>ppt_x</p:attrName>
                                        </p:attrNameLst>
                                      </p:cBhvr>
                                      <p:tavLst>
                                        <p:tav tm="0">
                                          <p:val>
                                            <p:strVal val="#ppt_x"/>
                                          </p:val>
                                        </p:tav>
                                        <p:tav tm="100000">
                                          <p:val>
                                            <p:strVal val="#ppt_x"/>
                                          </p:val>
                                        </p:tav>
                                      </p:tavLst>
                                    </p:anim>
                                    <p:anim calcmode="lin" valueType="num">
                                      <p:cBhvr>
                                        <p:cTn id="76" dur="1000" fill="hold"/>
                                        <p:tgtEl>
                                          <p:spTgt spid="15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1" grpId="0" animBg="1"/>
      <p:bldP spid="1503" grpId="0" animBg="1"/>
      <p:bldP spid="1504" grpId="0" animBg="1"/>
      <p:bldP spid="1505" grpId="0" animBg="1"/>
      <p:bldP spid="1546" grpId="0" animBg="1"/>
      <p:bldP spid="1547" grpId="0" animBg="1"/>
      <p:bldP spid="1548" grpId="0" animBg="1"/>
      <p:bldP spid="64" grpId="0" animBg="1"/>
      <p:bldP spid="65" grpId="0" animBg="1"/>
      <p:bldP spid="69" grpId="0"/>
      <p:bldP spid="70" grpId="0"/>
      <p:bldP spid="71"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4" name="Google Shape;1224;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indent="0" algn="ctr"/>
            <a:r>
              <a:rPr lang="en-US" b="1" dirty="0">
                <a:solidFill>
                  <a:schemeClr val="tx2"/>
                </a:solidFill>
              </a:rPr>
              <a:t>OUR TEAM</a:t>
            </a:r>
          </a:p>
        </p:txBody>
      </p:sp>
      <p:sp>
        <p:nvSpPr>
          <p:cNvPr id="12" name="Google Shape;2199;p103">
            <a:extLst>
              <a:ext uri="{FF2B5EF4-FFF2-40B4-BE49-F238E27FC236}">
                <a16:creationId xmlns:a16="http://schemas.microsoft.com/office/drawing/2014/main" id="{A5CC9D12-8613-4EA0-8817-82C56C781D85}"/>
              </a:ext>
            </a:extLst>
          </p:cNvPr>
          <p:cNvSpPr txBox="1">
            <a:spLocks/>
          </p:cNvSpPr>
          <p:nvPr/>
        </p:nvSpPr>
        <p:spPr>
          <a:xfrm>
            <a:off x="181835" y="3599452"/>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algn="ctr"/>
            <a:r>
              <a:rPr lang="en-US" sz="1400" b="1" dirty="0">
                <a:solidFill>
                  <a:schemeClr val="tx2"/>
                </a:solidFill>
              </a:rPr>
              <a:t>7.</a:t>
            </a:r>
            <a:r>
              <a:rPr lang="fi-FI" dirty="0">
                <a:solidFill>
                  <a:schemeClr val="tx2"/>
                </a:solidFill>
              </a:rPr>
              <a:t> Tasmim Tayb Tusti - 19202103509</a:t>
            </a:r>
            <a:endParaRPr lang="en-US" sz="1400" b="1" dirty="0">
              <a:solidFill>
                <a:schemeClr val="tx2"/>
              </a:solidFill>
            </a:endParaRPr>
          </a:p>
        </p:txBody>
      </p:sp>
      <p:sp>
        <p:nvSpPr>
          <p:cNvPr id="13" name="Google Shape;2199;p103">
            <a:extLst>
              <a:ext uri="{FF2B5EF4-FFF2-40B4-BE49-F238E27FC236}">
                <a16:creationId xmlns:a16="http://schemas.microsoft.com/office/drawing/2014/main" id="{E01B40DC-CFA5-4B39-80C7-30DAD8560FF4}"/>
              </a:ext>
            </a:extLst>
          </p:cNvPr>
          <p:cNvSpPr txBox="1">
            <a:spLocks/>
          </p:cNvSpPr>
          <p:nvPr/>
        </p:nvSpPr>
        <p:spPr>
          <a:xfrm>
            <a:off x="4753244" y="3631634"/>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algn="ctr"/>
            <a:r>
              <a:rPr lang="en-US" dirty="0">
                <a:solidFill>
                  <a:schemeClr val="tx2"/>
                </a:solidFill>
              </a:rPr>
              <a:t>8.Soheba </a:t>
            </a:r>
            <a:r>
              <a:rPr lang="en-US" dirty="0" err="1">
                <a:solidFill>
                  <a:schemeClr val="tx2"/>
                </a:solidFill>
              </a:rPr>
              <a:t>Akter</a:t>
            </a:r>
            <a:r>
              <a:rPr lang="en-US" dirty="0">
                <a:solidFill>
                  <a:schemeClr val="tx2"/>
                </a:solidFill>
              </a:rPr>
              <a:t> -19202103484</a:t>
            </a:r>
          </a:p>
        </p:txBody>
      </p:sp>
      <p:sp>
        <p:nvSpPr>
          <p:cNvPr id="14" name="Google Shape;2199;p103">
            <a:extLst>
              <a:ext uri="{FF2B5EF4-FFF2-40B4-BE49-F238E27FC236}">
                <a16:creationId xmlns:a16="http://schemas.microsoft.com/office/drawing/2014/main" id="{519083D2-68BE-4472-9328-98E0C846E9D9}"/>
              </a:ext>
            </a:extLst>
          </p:cNvPr>
          <p:cNvSpPr txBox="1">
            <a:spLocks/>
          </p:cNvSpPr>
          <p:nvPr/>
        </p:nvSpPr>
        <p:spPr>
          <a:xfrm>
            <a:off x="181836" y="1520619"/>
            <a:ext cx="4312229" cy="365363"/>
          </a:xfrm>
          <a:prstGeom prst="rect">
            <a:avLst/>
          </a:prstGeom>
          <a:noFill/>
          <a:ln w="19050" cap="flat" cmpd="sng">
            <a:solidFill>
              <a:srgbClr val="7030A0"/>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1.Rahat </a:t>
            </a:r>
            <a:r>
              <a:rPr lang="en-US" sz="1400" b="1" dirty="0" err="1">
                <a:solidFill>
                  <a:schemeClr val="tx2"/>
                </a:solidFill>
              </a:rPr>
              <a:t>Tamzid</a:t>
            </a:r>
            <a:r>
              <a:rPr lang="en-US" sz="1400" b="1" dirty="0">
                <a:solidFill>
                  <a:schemeClr val="tx2"/>
                </a:solidFill>
              </a:rPr>
              <a:t> - 19202103511</a:t>
            </a:r>
          </a:p>
        </p:txBody>
      </p:sp>
      <p:sp>
        <p:nvSpPr>
          <p:cNvPr id="15" name="Google Shape;2199;p103">
            <a:extLst>
              <a:ext uri="{FF2B5EF4-FFF2-40B4-BE49-F238E27FC236}">
                <a16:creationId xmlns:a16="http://schemas.microsoft.com/office/drawing/2014/main" id="{1EF4EBE6-3F21-4AEF-8D21-823EF7DF6DCB}"/>
              </a:ext>
            </a:extLst>
          </p:cNvPr>
          <p:cNvSpPr txBox="1">
            <a:spLocks/>
          </p:cNvSpPr>
          <p:nvPr/>
        </p:nvSpPr>
        <p:spPr>
          <a:xfrm>
            <a:off x="4734788" y="1520620"/>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2.Ashikur Rahman - 19202103492</a:t>
            </a:r>
          </a:p>
        </p:txBody>
      </p:sp>
      <p:sp>
        <p:nvSpPr>
          <p:cNvPr id="16" name="Google Shape;2199;p103">
            <a:extLst>
              <a:ext uri="{FF2B5EF4-FFF2-40B4-BE49-F238E27FC236}">
                <a16:creationId xmlns:a16="http://schemas.microsoft.com/office/drawing/2014/main" id="{D3B4A762-96F5-4B89-9356-F543FCBAB640}"/>
              </a:ext>
            </a:extLst>
          </p:cNvPr>
          <p:cNvSpPr txBox="1">
            <a:spLocks/>
          </p:cNvSpPr>
          <p:nvPr/>
        </p:nvSpPr>
        <p:spPr>
          <a:xfrm>
            <a:off x="181836" y="2184856"/>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3.Ehfaz Faisal </a:t>
            </a:r>
            <a:r>
              <a:rPr lang="en-US" sz="1400" b="1" dirty="0" err="1">
                <a:solidFill>
                  <a:schemeClr val="tx2"/>
                </a:solidFill>
              </a:rPr>
              <a:t>Mahee</a:t>
            </a:r>
            <a:r>
              <a:rPr lang="en-US" sz="1400" b="1" dirty="0">
                <a:solidFill>
                  <a:schemeClr val="tx2"/>
                </a:solidFill>
              </a:rPr>
              <a:t> - 19202103486</a:t>
            </a:r>
          </a:p>
        </p:txBody>
      </p:sp>
      <p:sp>
        <p:nvSpPr>
          <p:cNvPr id="17" name="Google Shape;2199;p103">
            <a:extLst>
              <a:ext uri="{FF2B5EF4-FFF2-40B4-BE49-F238E27FC236}">
                <a16:creationId xmlns:a16="http://schemas.microsoft.com/office/drawing/2014/main" id="{8AC96225-8AD5-42BF-92FB-4D963921D1CD}"/>
              </a:ext>
            </a:extLst>
          </p:cNvPr>
          <p:cNvSpPr txBox="1">
            <a:spLocks/>
          </p:cNvSpPr>
          <p:nvPr/>
        </p:nvSpPr>
        <p:spPr>
          <a:xfrm>
            <a:off x="4734788" y="2184857"/>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4.</a:t>
            </a:r>
            <a:r>
              <a:rPr lang="en-US" dirty="0">
                <a:solidFill>
                  <a:schemeClr val="tx2"/>
                </a:solidFill>
              </a:rPr>
              <a:t> </a:t>
            </a:r>
            <a:r>
              <a:rPr lang="en-US" dirty="0" err="1">
                <a:solidFill>
                  <a:schemeClr val="tx2"/>
                </a:solidFill>
              </a:rPr>
              <a:t>Sabiha</a:t>
            </a:r>
            <a:r>
              <a:rPr lang="en-US" dirty="0">
                <a:solidFill>
                  <a:schemeClr val="tx2"/>
                </a:solidFill>
              </a:rPr>
              <a:t> </a:t>
            </a:r>
            <a:r>
              <a:rPr lang="en-US" dirty="0" err="1">
                <a:solidFill>
                  <a:schemeClr val="tx2"/>
                </a:solidFill>
              </a:rPr>
              <a:t>Alam</a:t>
            </a:r>
            <a:r>
              <a:rPr lang="en-US" dirty="0">
                <a:solidFill>
                  <a:schemeClr val="tx2"/>
                </a:solidFill>
              </a:rPr>
              <a:t> </a:t>
            </a:r>
            <a:r>
              <a:rPr lang="en-US" dirty="0" err="1">
                <a:solidFill>
                  <a:schemeClr val="tx2"/>
                </a:solidFill>
              </a:rPr>
              <a:t>Samu</a:t>
            </a:r>
            <a:r>
              <a:rPr lang="en-US" dirty="0">
                <a:solidFill>
                  <a:schemeClr val="tx2"/>
                </a:solidFill>
              </a:rPr>
              <a:t> - 19202103489</a:t>
            </a:r>
            <a:endParaRPr lang="en-US" sz="1400" b="1" dirty="0">
              <a:solidFill>
                <a:schemeClr val="tx2"/>
              </a:solidFill>
            </a:endParaRPr>
          </a:p>
        </p:txBody>
      </p:sp>
      <p:sp>
        <p:nvSpPr>
          <p:cNvPr id="18" name="Google Shape;2199;p103">
            <a:extLst>
              <a:ext uri="{FF2B5EF4-FFF2-40B4-BE49-F238E27FC236}">
                <a16:creationId xmlns:a16="http://schemas.microsoft.com/office/drawing/2014/main" id="{F5FCEF73-2665-4522-8F9D-AEBDF288167A}"/>
              </a:ext>
            </a:extLst>
          </p:cNvPr>
          <p:cNvSpPr txBox="1">
            <a:spLocks/>
          </p:cNvSpPr>
          <p:nvPr/>
        </p:nvSpPr>
        <p:spPr>
          <a:xfrm>
            <a:off x="181836" y="2892154"/>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5.</a:t>
            </a:r>
            <a:r>
              <a:rPr lang="en-US" dirty="0">
                <a:solidFill>
                  <a:schemeClr val="tx2"/>
                </a:solidFill>
              </a:rPr>
              <a:t> </a:t>
            </a:r>
            <a:r>
              <a:rPr lang="en-US" dirty="0" err="1">
                <a:solidFill>
                  <a:schemeClr val="tx2"/>
                </a:solidFill>
              </a:rPr>
              <a:t>Tahira</a:t>
            </a:r>
            <a:r>
              <a:rPr lang="en-US" dirty="0">
                <a:solidFill>
                  <a:schemeClr val="tx2"/>
                </a:solidFill>
              </a:rPr>
              <a:t> </a:t>
            </a:r>
            <a:r>
              <a:rPr lang="en-US" dirty="0" err="1">
                <a:solidFill>
                  <a:schemeClr val="tx2"/>
                </a:solidFill>
              </a:rPr>
              <a:t>Akter</a:t>
            </a:r>
            <a:r>
              <a:rPr lang="en-US" dirty="0">
                <a:solidFill>
                  <a:schemeClr val="tx2"/>
                </a:solidFill>
              </a:rPr>
              <a:t> Tamanna - 19202103502</a:t>
            </a:r>
            <a:endParaRPr lang="en-US" sz="1400" b="1" dirty="0">
              <a:solidFill>
                <a:schemeClr val="tx2"/>
              </a:solidFill>
            </a:endParaRPr>
          </a:p>
        </p:txBody>
      </p:sp>
      <p:sp>
        <p:nvSpPr>
          <p:cNvPr id="19" name="Google Shape;2199;p103">
            <a:extLst>
              <a:ext uri="{FF2B5EF4-FFF2-40B4-BE49-F238E27FC236}">
                <a16:creationId xmlns:a16="http://schemas.microsoft.com/office/drawing/2014/main" id="{89AC10B5-2B6F-471D-9CE5-FE1E98847672}"/>
              </a:ext>
            </a:extLst>
          </p:cNvPr>
          <p:cNvSpPr txBox="1">
            <a:spLocks/>
          </p:cNvSpPr>
          <p:nvPr/>
        </p:nvSpPr>
        <p:spPr>
          <a:xfrm>
            <a:off x="4734788" y="2892155"/>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6.</a:t>
            </a:r>
            <a:r>
              <a:rPr lang="fi-FI" dirty="0"/>
              <a:t> </a:t>
            </a:r>
            <a:r>
              <a:rPr lang="fi-FI" dirty="0">
                <a:solidFill>
                  <a:schemeClr val="tx2"/>
                </a:solidFill>
              </a:rPr>
              <a:t>Sultana Afreen Nitu - 19202103501</a:t>
            </a:r>
            <a:endParaRPr lang="en-US" sz="1400" b="1" dirty="0">
              <a:solidFill>
                <a:schemeClr val="tx2"/>
              </a:solidFill>
            </a:endParaRPr>
          </a:p>
        </p:txBody>
      </p:sp>
      <p:grpSp>
        <p:nvGrpSpPr>
          <p:cNvPr id="20" name="Google Shape;1969;p66">
            <a:extLst>
              <a:ext uri="{FF2B5EF4-FFF2-40B4-BE49-F238E27FC236}">
                <a16:creationId xmlns:a16="http://schemas.microsoft.com/office/drawing/2014/main" id="{70C9C87D-49ED-4F4B-A4A2-1FE7E3115EE5}"/>
              </a:ext>
            </a:extLst>
          </p:cNvPr>
          <p:cNvGrpSpPr/>
          <p:nvPr/>
        </p:nvGrpSpPr>
        <p:grpSpPr>
          <a:xfrm>
            <a:off x="8474513" y="4598430"/>
            <a:ext cx="810211" cy="779573"/>
            <a:chOff x="3692791" y="4494228"/>
            <a:chExt cx="810211" cy="779573"/>
          </a:xfrm>
        </p:grpSpPr>
        <p:sp>
          <p:nvSpPr>
            <p:cNvPr id="21" name="Google Shape;1978;p66">
              <a:extLst>
                <a:ext uri="{FF2B5EF4-FFF2-40B4-BE49-F238E27FC236}">
                  <a16:creationId xmlns:a16="http://schemas.microsoft.com/office/drawing/2014/main" id="{48958F3C-B07B-45C2-99D2-65CE152A659F}"/>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79;p66">
              <a:extLst>
                <a:ext uri="{FF2B5EF4-FFF2-40B4-BE49-F238E27FC236}">
                  <a16:creationId xmlns:a16="http://schemas.microsoft.com/office/drawing/2014/main" id="{00BEE718-0792-4574-9133-BBDA4BE95EF9}"/>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0;p66">
              <a:extLst>
                <a:ext uri="{FF2B5EF4-FFF2-40B4-BE49-F238E27FC236}">
                  <a16:creationId xmlns:a16="http://schemas.microsoft.com/office/drawing/2014/main" id="{E8A3E463-3C76-40A6-913D-FF226E998EA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1;p66">
              <a:extLst>
                <a:ext uri="{FF2B5EF4-FFF2-40B4-BE49-F238E27FC236}">
                  <a16:creationId xmlns:a16="http://schemas.microsoft.com/office/drawing/2014/main" id="{5DA32806-990B-4C44-A2A2-BFEBCD536A4A}"/>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2;p66">
              <a:extLst>
                <a:ext uri="{FF2B5EF4-FFF2-40B4-BE49-F238E27FC236}">
                  <a16:creationId xmlns:a16="http://schemas.microsoft.com/office/drawing/2014/main" id="{8468AAE9-6512-4BA3-B81D-1D0E7BF031D1}"/>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3;p66">
              <a:extLst>
                <a:ext uri="{FF2B5EF4-FFF2-40B4-BE49-F238E27FC236}">
                  <a16:creationId xmlns:a16="http://schemas.microsoft.com/office/drawing/2014/main" id="{53500229-D7F3-48C2-AE96-7F0F4B1B17FC}"/>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4;p66">
              <a:extLst>
                <a:ext uri="{FF2B5EF4-FFF2-40B4-BE49-F238E27FC236}">
                  <a16:creationId xmlns:a16="http://schemas.microsoft.com/office/drawing/2014/main" id="{E8CAB8B1-E957-4BF2-AAA5-F485B619B2D2}"/>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5;p66">
              <a:extLst>
                <a:ext uri="{FF2B5EF4-FFF2-40B4-BE49-F238E27FC236}">
                  <a16:creationId xmlns:a16="http://schemas.microsoft.com/office/drawing/2014/main" id="{48F00943-BAE8-412D-AA28-462CC0684EE8}"/>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6;p66">
              <a:extLst>
                <a:ext uri="{FF2B5EF4-FFF2-40B4-BE49-F238E27FC236}">
                  <a16:creationId xmlns:a16="http://schemas.microsoft.com/office/drawing/2014/main" id="{65DF9CF9-B87C-4180-9137-C1284E34786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7;p66">
              <a:extLst>
                <a:ext uri="{FF2B5EF4-FFF2-40B4-BE49-F238E27FC236}">
                  <a16:creationId xmlns:a16="http://schemas.microsoft.com/office/drawing/2014/main" id="{585BC097-C9F8-41D4-BFED-7D332F2A9035}"/>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grpSp>
      <p:pic>
        <p:nvPicPr>
          <p:cNvPr id="5" name="Picture 4">
            <a:extLst>
              <a:ext uri="{FF2B5EF4-FFF2-40B4-BE49-F238E27FC236}">
                <a16:creationId xmlns:a16="http://schemas.microsoft.com/office/drawing/2014/main" id="{56AA835D-A0AB-4EDD-9F27-01A98AFF10D1}"/>
              </a:ext>
            </a:extLst>
          </p:cNvPr>
          <p:cNvPicPr>
            <a:picLocks noChangeAspect="1"/>
          </p:cNvPicPr>
          <p:nvPr/>
        </p:nvPicPr>
        <p:blipFill>
          <a:blip r:embed="rId3"/>
          <a:stretch>
            <a:fillRect/>
          </a:stretch>
        </p:blipFill>
        <p:spPr>
          <a:xfrm>
            <a:off x="8474513" y="28669"/>
            <a:ext cx="656785" cy="843753"/>
          </a:xfrm>
          <a:prstGeom prst="rect">
            <a:avLst/>
          </a:prstGeom>
        </p:spPr>
      </p:pic>
      <p:sp>
        <p:nvSpPr>
          <p:cNvPr id="32" name="Google Shape;2197;p53">
            <a:extLst>
              <a:ext uri="{FF2B5EF4-FFF2-40B4-BE49-F238E27FC236}">
                <a16:creationId xmlns:a16="http://schemas.microsoft.com/office/drawing/2014/main" id="{378EDAD2-4439-435F-B0D9-0529258D5CBB}"/>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50" tmFilter="0, 0; .2, .5; .8, .5; 1, 0"/>
                                        <p:tgtEl>
                                          <p:spTgt spid="1224"/>
                                        </p:tgtEl>
                                      </p:cBhvr>
                                    </p:animEffect>
                                    <p:animScale>
                                      <p:cBhvr>
                                        <p:cTn id="7" dur="125" autoRev="1" fill="hold"/>
                                        <p:tgtEl>
                                          <p:spTgt spid="1224"/>
                                        </p:tgtEl>
                                      </p:cBhvr>
                                      <p:by x="105000" y="105000"/>
                                    </p:animScale>
                                  </p:childTnLst>
                                </p:cTn>
                              </p:par>
                            </p:childTnLst>
                          </p:cTn>
                        </p:par>
                        <p:par>
                          <p:cTn id="8" fill="hold">
                            <p:stCondLst>
                              <p:cond delay="25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50" fill="hold"/>
                                        <p:tgtEl>
                                          <p:spTgt spid="14"/>
                                        </p:tgtEl>
                                        <p:attrNameLst>
                                          <p:attrName>ppt_x</p:attrName>
                                        </p:attrNameLst>
                                      </p:cBhvr>
                                      <p:tavLst>
                                        <p:tav tm="0">
                                          <p:val>
                                            <p:strVal val="0-#ppt_w/2"/>
                                          </p:val>
                                        </p:tav>
                                        <p:tav tm="100000">
                                          <p:val>
                                            <p:strVal val="#ppt_x"/>
                                          </p:val>
                                        </p:tav>
                                      </p:tavLst>
                                    </p:anim>
                                    <p:anim calcmode="lin" valueType="num">
                                      <p:cBhvr additive="base">
                                        <p:cTn id="12" dur="25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fill="hold"/>
                                        <p:tgtEl>
                                          <p:spTgt spid="15"/>
                                        </p:tgtEl>
                                        <p:attrNameLst>
                                          <p:attrName>ppt_x</p:attrName>
                                        </p:attrNameLst>
                                      </p:cBhvr>
                                      <p:tavLst>
                                        <p:tav tm="0">
                                          <p:val>
                                            <p:strVal val="1+#ppt_w/2"/>
                                          </p:val>
                                        </p:tav>
                                        <p:tav tm="100000">
                                          <p:val>
                                            <p:strVal val="#ppt_x"/>
                                          </p:val>
                                        </p:tav>
                                      </p:tavLst>
                                    </p:anim>
                                    <p:anim calcmode="lin" valueType="num">
                                      <p:cBhvr additive="base">
                                        <p:cTn id="17" dur="25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50" fill="hold"/>
                                        <p:tgtEl>
                                          <p:spTgt spid="16"/>
                                        </p:tgtEl>
                                        <p:attrNameLst>
                                          <p:attrName>ppt_x</p:attrName>
                                        </p:attrNameLst>
                                      </p:cBhvr>
                                      <p:tavLst>
                                        <p:tav tm="0">
                                          <p:val>
                                            <p:strVal val="0-#ppt_w/2"/>
                                          </p:val>
                                        </p:tav>
                                        <p:tav tm="100000">
                                          <p:val>
                                            <p:strVal val="#ppt_x"/>
                                          </p:val>
                                        </p:tav>
                                      </p:tavLst>
                                    </p:anim>
                                    <p:anim calcmode="lin" valueType="num">
                                      <p:cBhvr additive="base">
                                        <p:cTn id="22" dur="250" fill="hold"/>
                                        <p:tgtEl>
                                          <p:spTgt spid="16"/>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2"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250" fill="hold"/>
                                        <p:tgtEl>
                                          <p:spTgt spid="17"/>
                                        </p:tgtEl>
                                        <p:attrNameLst>
                                          <p:attrName>ppt_x</p:attrName>
                                        </p:attrNameLst>
                                      </p:cBhvr>
                                      <p:tavLst>
                                        <p:tav tm="0">
                                          <p:val>
                                            <p:strVal val="1+#ppt_w/2"/>
                                          </p:val>
                                        </p:tav>
                                        <p:tav tm="100000">
                                          <p:val>
                                            <p:strVal val="#ppt_x"/>
                                          </p:val>
                                        </p:tav>
                                      </p:tavLst>
                                    </p:anim>
                                    <p:anim calcmode="lin" valueType="num">
                                      <p:cBhvr additive="base">
                                        <p:cTn id="27" dur="250" fill="hold"/>
                                        <p:tgtEl>
                                          <p:spTgt spid="17"/>
                                        </p:tgtEl>
                                        <p:attrNameLst>
                                          <p:attrName>ppt_y</p:attrName>
                                        </p:attrNameLst>
                                      </p:cBhvr>
                                      <p:tavLst>
                                        <p:tav tm="0">
                                          <p:val>
                                            <p:strVal val="#ppt_y"/>
                                          </p:val>
                                        </p:tav>
                                        <p:tav tm="100000">
                                          <p:val>
                                            <p:strVal val="#ppt_y"/>
                                          </p:val>
                                        </p:tav>
                                      </p:tavLst>
                                    </p:anim>
                                  </p:childTnLst>
                                </p:cTn>
                              </p:par>
                            </p:childTnLst>
                          </p:cTn>
                        </p:par>
                        <p:par>
                          <p:cTn id="28" fill="hold">
                            <p:stCondLst>
                              <p:cond delay="125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250" fill="hold"/>
                                        <p:tgtEl>
                                          <p:spTgt spid="18"/>
                                        </p:tgtEl>
                                        <p:attrNameLst>
                                          <p:attrName>ppt_x</p:attrName>
                                        </p:attrNameLst>
                                      </p:cBhvr>
                                      <p:tavLst>
                                        <p:tav tm="0">
                                          <p:val>
                                            <p:strVal val="0-#ppt_w/2"/>
                                          </p:val>
                                        </p:tav>
                                        <p:tav tm="100000">
                                          <p:val>
                                            <p:strVal val="#ppt_x"/>
                                          </p:val>
                                        </p:tav>
                                      </p:tavLst>
                                    </p:anim>
                                    <p:anim calcmode="lin" valueType="num">
                                      <p:cBhvr additive="base">
                                        <p:cTn id="32" dur="25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2"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250" fill="hold"/>
                                        <p:tgtEl>
                                          <p:spTgt spid="19"/>
                                        </p:tgtEl>
                                        <p:attrNameLst>
                                          <p:attrName>ppt_x</p:attrName>
                                        </p:attrNameLst>
                                      </p:cBhvr>
                                      <p:tavLst>
                                        <p:tav tm="0">
                                          <p:val>
                                            <p:strVal val="1+#ppt_w/2"/>
                                          </p:val>
                                        </p:tav>
                                        <p:tav tm="100000">
                                          <p:val>
                                            <p:strVal val="#ppt_x"/>
                                          </p:val>
                                        </p:tav>
                                      </p:tavLst>
                                    </p:anim>
                                    <p:anim calcmode="lin" valueType="num">
                                      <p:cBhvr additive="base">
                                        <p:cTn id="37" dur="250" fill="hold"/>
                                        <p:tgtEl>
                                          <p:spTgt spid="19"/>
                                        </p:tgtEl>
                                        <p:attrNameLst>
                                          <p:attrName>ppt_y</p:attrName>
                                        </p:attrNameLst>
                                      </p:cBhvr>
                                      <p:tavLst>
                                        <p:tav tm="0">
                                          <p:val>
                                            <p:strVal val="#ppt_y"/>
                                          </p:val>
                                        </p:tav>
                                        <p:tav tm="100000">
                                          <p:val>
                                            <p:strVal val="#ppt_y"/>
                                          </p:val>
                                        </p:tav>
                                      </p:tavLst>
                                    </p:anim>
                                  </p:childTnLst>
                                </p:cTn>
                              </p:par>
                            </p:childTnLst>
                          </p:cTn>
                        </p:par>
                        <p:par>
                          <p:cTn id="38" fill="hold">
                            <p:stCondLst>
                              <p:cond delay="1750"/>
                            </p:stCondLst>
                            <p:childTnLst>
                              <p:par>
                                <p:cTn id="39" presetID="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250" fill="hold"/>
                                        <p:tgtEl>
                                          <p:spTgt spid="12"/>
                                        </p:tgtEl>
                                        <p:attrNameLst>
                                          <p:attrName>ppt_x</p:attrName>
                                        </p:attrNameLst>
                                      </p:cBhvr>
                                      <p:tavLst>
                                        <p:tav tm="0">
                                          <p:val>
                                            <p:strVal val="0-#ppt_w/2"/>
                                          </p:val>
                                        </p:tav>
                                        <p:tav tm="100000">
                                          <p:val>
                                            <p:strVal val="#ppt_x"/>
                                          </p:val>
                                        </p:tav>
                                      </p:tavLst>
                                    </p:anim>
                                    <p:anim calcmode="lin" valueType="num">
                                      <p:cBhvr additive="base">
                                        <p:cTn id="42" dur="25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2"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250" fill="hold"/>
                                        <p:tgtEl>
                                          <p:spTgt spid="13"/>
                                        </p:tgtEl>
                                        <p:attrNameLst>
                                          <p:attrName>ppt_x</p:attrName>
                                        </p:attrNameLst>
                                      </p:cBhvr>
                                      <p:tavLst>
                                        <p:tav tm="0">
                                          <p:val>
                                            <p:strVal val="1+#ppt_w/2"/>
                                          </p:val>
                                        </p:tav>
                                        <p:tav tm="100000">
                                          <p:val>
                                            <p:strVal val="#ppt_x"/>
                                          </p:val>
                                        </p:tav>
                                      </p:tavLst>
                                    </p:anim>
                                    <p:anim calcmode="lin" valueType="num">
                                      <p:cBhvr additive="base">
                                        <p:cTn id="47" dur="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 grpId="0"/>
      <p:bldP spid="12" grpId="0" animBg="1"/>
      <p:bldP spid="13" grpId="0" animBg="1"/>
      <p:bldP spid="14" grpId="0" animBg="1"/>
      <p:bldP spid="15" grpId="0" animBg="1"/>
      <p:bldP spid="16" grpId="0" animBg="1"/>
      <p:bldP spid="17"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2" y="447161"/>
            <a:ext cx="4362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Modules For Admin</a:t>
            </a:r>
            <a:endParaRPr dirty="0"/>
          </a:p>
        </p:txBody>
      </p:sp>
      <p:sp>
        <p:nvSpPr>
          <p:cNvPr id="35" name="Google Shape;1861;p60">
            <a:extLst>
              <a:ext uri="{FF2B5EF4-FFF2-40B4-BE49-F238E27FC236}">
                <a16:creationId xmlns:a16="http://schemas.microsoft.com/office/drawing/2014/main" id="{53342E66-4006-45B7-86C4-DFC8431CDCAB}"/>
              </a:ext>
            </a:extLst>
          </p:cNvPr>
          <p:cNvSpPr txBox="1"/>
          <p:nvPr/>
        </p:nvSpPr>
        <p:spPr>
          <a:xfrm>
            <a:off x="4982370" y="447162"/>
            <a:ext cx="1228882" cy="5727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Employee Menu</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0" name="Google Shape;1861;p60">
            <a:extLst>
              <a:ext uri="{FF2B5EF4-FFF2-40B4-BE49-F238E27FC236}">
                <a16:creationId xmlns:a16="http://schemas.microsoft.com/office/drawing/2014/main" id="{487D724C-3F79-4924-8FA7-207FCF2799DE}"/>
              </a:ext>
            </a:extLst>
          </p:cNvPr>
          <p:cNvSpPr txBox="1"/>
          <p:nvPr/>
        </p:nvSpPr>
        <p:spPr>
          <a:xfrm>
            <a:off x="140206" y="1534740"/>
            <a:ext cx="1228882" cy="5667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Add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1" name="Google Shape;1861;p60">
            <a:extLst>
              <a:ext uri="{FF2B5EF4-FFF2-40B4-BE49-F238E27FC236}">
                <a16:creationId xmlns:a16="http://schemas.microsoft.com/office/drawing/2014/main" id="{791B364F-7395-4609-8B59-11E7871524BB}"/>
              </a:ext>
            </a:extLst>
          </p:cNvPr>
          <p:cNvSpPr txBox="1"/>
          <p:nvPr/>
        </p:nvSpPr>
        <p:spPr>
          <a:xfrm>
            <a:off x="140206" y="2342087"/>
            <a:ext cx="1228882"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View All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2" name="Google Shape;1861;p60">
            <a:extLst>
              <a:ext uri="{FF2B5EF4-FFF2-40B4-BE49-F238E27FC236}">
                <a16:creationId xmlns:a16="http://schemas.microsoft.com/office/drawing/2014/main" id="{6F8F516A-5E6C-4B98-8B4F-649974C55504}"/>
              </a:ext>
            </a:extLst>
          </p:cNvPr>
          <p:cNvSpPr txBox="1"/>
          <p:nvPr/>
        </p:nvSpPr>
        <p:spPr>
          <a:xfrm>
            <a:off x="140206" y="3131222"/>
            <a:ext cx="1228882"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Edit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3" name="Google Shape;1861;p60">
            <a:extLst>
              <a:ext uri="{FF2B5EF4-FFF2-40B4-BE49-F238E27FC236}">
                <a16:creationId xmlns:a16="http://schemas.microsoft.com/office/drawing/2014/main" id="{9B095FB6-1A56-409E-B956-B336528D8E8F}"/>
              </a:ext>
            </a:extLst>
          </p:cNvPr>
          <p:cNvSpPr txBox="1"/>
          <p:nvPr/>
        </p:nvSpPr>
        <p:spPr>
          <a:xfrm>
            <a:off x="140206" y="3920357"/>
            <a:ext cx="1228882"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Delete Employee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2" name="Rectangle 1">
            <a:extLst>
              <a:ext uri="{FF2B5EF4-FFF2-40B4-BE49-F238E27FC236}">
                <a16:creationId xmlns:a16="http://schemas.microsoft.com/office/drawing/2014/main" id="{9933347C-F87B-4EFE-96BB-E055BB4FDCBC}"/>
              </a:ext>
            </a:extLst>
          </p:cNvPr>
          <p:cNvSpPr/>
          <p:nvPr/>
        </p:nvSpPr>
        <p:spPr>
          <a:xfrm>
            <a:off x="1460521" y="1578245"/>
            <a:ext cx="7364542" cy="584775"/>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sz="1600" dirty="0">
                <a:solidFill>
                  <a:schemeClr val="tx2"/>
                </a:solidFill>
                <a:latin typeface="Roboto"/>
              </a:rPr>
              <a:t>Admin can add a new employee with all basic information , salary , insurance coverage and job history.</a:t>
            </a:r>
            <a:endParaRPr lang="en-US" sz="1600" dirty="0">
              <a:solidFill>
                <a:schemeClr val="tx2"/>
              </a:solidFill>
            </a:endParaRPr>
          </a:p>
        </p:txBody>
      </p:sp>
      <p:sp>
        <p:nvSpPr>
          <p:cNvPr id="44" name="Rectangle 43">
            <a:extLst>
              <a:ext uri="{FF2B5EF4-FFF2-40B4-BE49-F238E27FC236}">
                <a16:creationId xmlns:a16="http://schemas.microsoft.com/office/drawing/2014/main" id="{A7FAFBDC-B553-49B1-AB33-BE1F63B94EDC}"/>
              </a:ext>
            </a:extLst>
          </p:cNvPr>
          <p:cNvSpPr/>
          <p:nvPr/>
        </p:nvSpPr>
        <p:spPr>
          <a:xfrm>
            <a:off x="1460521" y="2339184"/>
            <a:ext cx="7061378" cy="584775"/>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sz="1600" dirty="0">
                <a:solidFill>
                  <a:schemeClr val="tx2"/>
                </a:solidFill>
              </a:rPr>
              <a:t>Admin can see number of employees, employee ID , name , date of birth , NID ,Salary , insurance and rewards related information.</a:t>
            </a:r>
          </a:p>
        </p:txBody>
      </p:sp>
      <p:sp>
        <p:nvSpPr>
          <p:cNvPr id="45" name="Rectangle 44">
            <a:extLst>
              <a:ext uri="{FF2B5EF4-FFF2-40B4-BE49-F238E27FC236}">
                <a16:creationId xmlns:a16="http://schemas.microsoft.com/office/drawing/2014/main" id="{CF4716B8-FAD3-4B54-B60B-67B382052D3F}"/>
              </a:ext>
            </a:extLst>
          </p:cNvPr>
          <p:cNvSpPr/>
          <p:nvPr/>
        </p:nvSpPr>
        <p:spPr>
          <a:xfrm>
            <a:off x="1460521" y="3251589"/>
            <a:ext cx="5397479" cy="338554"/>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sz="1600" dirty="0">
                <a:solidFill>
                  <a:schemeClr val="tx2"/>
                </a:solidFill>
                <a:latin typeface="Roboto"/>
              </a:rPr>
              <a:t>Admin can edit all information of a existing employee</a:t>
            </a:r>
            <a:endParaRPr lang="en-US" sz="1600" dirty="0">
              <a:solidFill>
                <a:schemeClr val="tx2"/>
              </a:solidFill>
            </a:endParaRPr>
          </a:p>
        </p:txBody>
      </p:sp>
      <p:sp>
        <p:nvSpPr>
          <p:cNvPr id="46" name="Rectangle 45">
            <a:extLst>
              <a:ext uri="{FF2B5EF4-FFF2-40B4-BE49-F238E27FC236}">
                <a16:creationId xmlns:a16="http://schemas.microsoft.com/office/drawing/2014/main" id="{32B6F739-8D1E-4EAB-8271-D94154CDF696}"/>
              </a:ext>
            </a:extLst>
          </p:cNvPr>
          <p:cNvSpPr/>
          <p:nvPr/>
        </p:nvSpPr>
        <p:spPr>
          <a:xfrm>
            <a:off x="1460521" y="4040724"/>
            <a:ext cx="3610243" cy="584775"/>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sz="1600" dirty="0">
                <a:solidFill>
                  <a:schemeClr val="tx2"/>
                </a:solidFill>
                <a:latin typeface="Roboto"/>
              </a:rPr>
              <a:t>Admin can delete a existing employee</a:t>
            </a:r>
            <a:endParaRPr lang="en-US" sz="1600" dirty="0">
              <a:solidFill>
                <a:schemeClr val="tx2"/>
              </a:solidFill>
            </a:endParaRPr>
          </a:p>
        </p:txBody>
      </p:sp>
      <p:grpSp>
        <p:nvGrpSpPr>
          <p:cNvPr id="13" name="Google Shape;1969;p66">
            <a:extLst>
              <a:ext uri="{FF2B5EF4-FFF2-40B4-BE49-F238E27FC236}">
                <a16:creationId xmlns:a16="http://schemas.microsoft.com/office/drawing/2014/main" id="{9F9C1778-B2A7-4F67-8C82-2E228D18803A}"/>
              </a:ext>
            </a:extLst>
          </p:cNvPr>
          <p:cNvGrpSpPr/>
          <p:nvPr/>
        </p:nvGrpSpPr>
        <p:grpSpPr>
          <a:xfrm>
            <a:off x="8474513" y="4598430"/>
            <a:ext cx="810211" cy="779573"/>
            <a:chOff x="3692791" y="4494228"/>
            <a:chExt cx="810211" cy="779573"/>
          </a:xfrm>
        </p:grpSpPr>
        <p:sp>
          <p:nvSpPr>
            <p:cNvPr id="14" name="Google Shape;1978;p66">
              <a:extLst>
                <a:ext uri="{FF2B5EF4-FFF2-40B4-BE49-F238E27FC236}">
                  <a16:creationId xmlns:a16="http://schemas.microsoft.com/office/drawing/2014/main" id="{DA7333B5-35F7-4190-A277-CAD34E378CA3}"/>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79;p66">
              <a:extLst>
                <a:ext uri="{FF2B5EF4-FFF2-40B4-BE49-F238E27FC236}">
                  <a16:creationId xmlns:a16="http://schemas.microsoft.com/office/drawing/2014/main" id="{63FBB476-6C51-46DD-98AD-0E4D7BB9F6EE}"/>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0;p66">
              <a:extLst>
                <a:ext uri="{FF2B5EF4-FFF2-40B4-BE49-F238E27FC236}">
                  <a16:creationId xmlns:a16="http://schemas.microsoft.com/office/drawing/2014/main" id="{D61FDF5D-6CC3-476A-A42C-4127CB89980C}"/>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1;p66">
              <a:extLst>
                <a:ext uri="{FF2B5EF4-FFF2-40B4-BE49-F238E27FC236}">
                  <a16:creationId xmlns:a16="http://schemas.microsoft.com/office/drawing/2014/main" id="{1082A7E7-373E-4FA6-B281-E3F55C5D7719}"/>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2;p66">
              <a:extLst>
                <a:ext uri="{FF2B5EF4-FFF2-40B4-BE49-F238E27FC236}">
                  <a16:creationId xmlns:a16="http://schemas.microsoft.com/office/drawing/2014/main" id="{630C1BB2-EA35-4DC2-A8D2-67F21CB89C9B}"/>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3;p66">
              <a:extLst>
                <a:ext uri="{FF2B5EF4-FFF2-40B4-BE49-F238E27FC236}">
                  <a16:creationId xmlns:a16="http://schemas.microsoft.com/office/drawing/2014/main" id="{D5111853-4618-446E-B02C-075FA2D2B11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4;p66">
              <a:extLst>
                <a:ext uri="{FF2B5EF4-FFF2-40B4-BE49-F238E27FC236}">
                  <a16:creationId xmlns:a16="http://schemas.microsoft.com/office/drawing/2014/main" id="{9846E4F3-46DC-47A6-A7BC-F33EE248AA9C}"/>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5;p66">
              <a:extLst>
                <a:ext uri="{FF2B5EF4-FFF2-40B4-BE49-F238E27FC236}">
                  <a16:creationId xmlns:a16="http://schemas.microsoft.com/office/drawing/2014/main" id="{7C380F51-8707-416C-A727-2FFC8B876B38}"/>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6;p66">
              <a:extLst>
                <a:ext uri="{FF2B5EF4-FFF2-40B4-BE49-F238E27FC236}">
                  <a16:creationId xmlns:a16="http://schemas.microsoft.com/office/drawing/2014/main" id="{D6EAD957-5392-4762-94F4-800B7A7014D7}"/>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7;p66">
              <a:extLst>
                <a:ext uri="{FF2B5EF4-FFF2-40B4-BE49-F238E27FC236}">
                  <a16:creationId xmlns:a16="http://schemas.microsoft.com/office/drawing/2014/main" id="{7D792AAF-2678-4929-B43F-C3E4B68FD2C6}"/>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20</a:t>
              </a:r>
              <a:endParaRPr dirty="0"/>
            </a:p>
          </p:txBody>
        </p:sp>
      </p:grpSp>
      <p:pic>
        <p:nvPicPr>
          <p:cNvPr id="26" name="Picture 25">
            <a:extLst>
              <a:ext uri="{FF2B5EF4-FFF2-40B4-BE49-F238E27FC236}">
                <a16:creationId xmlns:a16="http://schemas.microsoft.com/office/drawing/2014/main" id="{D67478D9-3E9C-4925-A58A-4CFB16AD1CE9}"/>
              </a:ext>
            </a:extLst>
          </p:cNvPr>
          <p:cNvPicPr>
            <a:picLocks noChangeAspect="1"/>
          </p:cNvPicPr>
          <p:nvPr/>
        </p:nvPicPr>
        <p:blipFill>
          <a:blip r:embed="rId3"/>
          <a:stretch>
            <a:fillRect/>
          </a:stretch>
        </p:blipFill>
        <p:spPr>
          <a:xfrm>
            <a:off x="8474513" y="28669"/>
            <a:ext cx="656785" cy="843753"/>
          </a:xfrm>
          <a:prstGeom prst="rect">
            <a:avLst/>
          </a:prstGeom>
        </p:spPr>
      </p:pic>
      <p:sp>
        <p:nvSpPr>
          <p:cNvPr id="27" name="Google Shape;2197;p53">
            <a:extLst>
              <a:ext uri="{FF2B5EF4-FFF2-40B4-BE49-F238E27FC236}">
                <a16:creationId xmlns:a16="http://schemas.microsoft.com/office/drawing/2014/main" id="{6231AF03-D8D1-464E-829F-5BCBD6FDC748}"/>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88965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128"/>
                                        </p:tgtEl>
                                      </p:cBhvr>
                                    </p:animEffect>
                                    <p:animScale>
                                      <p:cBhvr>
                                        <p:cTn id="7" dur="250" autoRev="1" fill="hold"/>
                                        <p:tgtEl>
                                          <p:spTgt spid="2128"/>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35"/>
                                        </p:tgtEl>
                                      </p:cBhvr>
                                    </p:animEffect>
                                    <p:animScale>
                                      <p:cBhvr>
                                        <p:cTn id="11" dur="250" autoRev="1" fill="hold"/>
                                        <p:tgtEl>
                                          <p:spTgt spid="35"/>
                                        </p:tgtEl>
                                      </p:cBhvr>
                                      <p:by x="105000" y="105000"/>
                                    </p:animScale>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anim calcmode="lin" valueType="num">
                                      <p:cBhvr>
                                        <p:cTn id="26" dur="1000" fill="hold"/>
                                        <p:tgtEl>
                                          <p:spTgt spid="41"/>
                                        </p:tgtEl>
                                        <p:attrNameLst>
                                          <p:attrName>ppt_x</p:attrName>
                                        </p:attrNameLst>
                                      </p:cBhvr>
                                      <p:tavLst>
                                        <p:tav tm="0">
                                          <p:val>
                                            <p:strVal val="#ppt_x"/>
                                          </p:val>
                                        </p:tav>
                                        <p:tav tm="100000">
                                          <p:val>
                                            <p:strVal val="#ppt_x"/>
                                          </p:val>
                                        </p:tav>
                                      </p:tavLst>
                                    </p:anim>
                                    <p:anim calcmode="lin" valueType="num">
                                      <p:cBhvr>
                                        <p:cTn id="27" dur="1000" fill="hold"/>
                                        <p:tgtEl>
                                          <p:spTgt spid="41"/>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0-#ppt_w/2"/>
                                          </p:val>
                                        </p:tav>
                                        <p:tav tm="100000">
                                          <p:val>
                                            <p:strVal val="#ppt_x"/>
                                          </p:val>
                                        </p:tav>
                                      </p:tavLst>
                                    </p:anim>
                                    <p:anim calcmode="lin" valueType="num">
                                      <p:cBhvr additive="base">
                                        <p:cTn id="32" dur="500" fill="hold"/>
                                        <p:tgtEl>
                                          <p:spTgt spid="44"/>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1000"/>
                                        <p:tgtEl>
                                          <p:spTgt spid="42"/>
                                        </p:tgtEl>
                                      </p:cBhvr>
                                    </p:animEffect>
                                    <p:anim calcmode="lin" valueType="num">
                                      <p:cBhvr>
                                        <p:cTn id="37" dur="1000" fill="hold"/>
                                        <p:tgtEl>
                                          <p:spTgt spid="42"/>
                                        </p:tgtEl>
                                        <p:attrNameLst>
                                          <p:attrName>ppt_x</p:attrName>
                                        </p:attrNameLst>
                                      </p:cBhvr>
                                      <p:tavLst>
                                        <p:tav tm="0">
                                          <p:val>
                                            <p:strVal val="#ppt_x"/>
                                          </p:val>
                                        </p:tav>
                                        <p:tav tm="100000">
                                          <p:val>
                                            <p:strVal val="#ppt_x"/>
                                          </p:val>
                                        </p:tav>
                                      </p:tavLst>
                                    </p:anim>
                                    <p:anim calcmode="lin" valueType="num">
                                      <p:cBhvr>
                                        <p:cTn id="38" dur="1000" fill="hold"/>
                                        <p:tgtEl>
                                          <p:spTgt spid="42"/>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2" presetClass="entr" presetSubtype="8"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500" fill="hold"/>
                                        <p:tgtEl>
                                          <p:spTgt spid="45"/>
                                        </p:tgtEl>
                                        <p:attrNameLst>
                                          <p:attrName>ppt_x</p:attrName>
                                        </p:attrNameLst>
                                      </p:cBhvr>
                                      <p:tavLst>
                                        <p:tav tm="0">
                                          <p:val>
                                            <p:strVal val="0-#ppt_w/2"/>
                                          </p:val>
                                        </p:tav>
                                        <p:tav tm="100000">
                                          <p:val>
                                            <p:strVal val="#ppt_x"/>
                                          </p:val>
                                        </p:tav>
                                      </p:tavLst>
                                    </p:anim>
                                    <p:anim calcmode="lin" valueType="num">
                                      <p:cBhvr additive="base">
                                        <p:cTn id="43" dur="500" fill="hold"/>
                                        <p:tgtEl>
                                          <p:spTgt spid="45"/>
                                        </p:tgtEl>
                                        <p:attrNameLst>
                                          <p:attrName>ppt_y</p:attrName>
                                        </p:attrNameLst>
                                      </p:cBhvr>
                                      <p:tavLst>
                                        <p:tav tm="0">
                                          <p:val>
                                            <p:strVal val="#ppt_y"/>
                                          </p:val>
                                        </p:tav>
                                        <p:tav tm="100000">
                                          <p:val>
                                            <p:strVal val="#ppt_y"/>
                                          </p:val>
                                        </p:tav>
                                      </p:tavLst>
                                    </p:anim>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1000"/>
                                        <p:tgtEl>
                                          <p:spTgt spid="43"/>
                                        </p:tgtEl>
                                      </p:cBhvr>
                                    </p:animEffect>
                                    <p:anim calcmode="lin" valueType="num">
                                      <p:cBhvr>
                                        <p:cTn id="48" dur="1000" fill="hold"/>
                                        <p:tgtEl>
                                          <p:spTgt spid="43"/>
                                        </p:tgtEl>
                                        <p:attrNameLst>
                                          <p:attrName>ppt_x</p:attrName>
                                        </p:attrNameLst>
                                      </p:cBhvr>
                                      <p:tavLst>
                                        <p:tav tm="0">
                                          <p:val>
                                            <p:strVal val="#ppt_x"/>
                                          </p:val>
                                        </p:tav>
                                        <p:tav tm="100000">
                                          <p:val>
                                            <p:strVal val="#ppt_x"/>
                                          </p:val>
                                        </p:tav>
                                      </p:tavLst>
                                    </p:anim>
                                    <p:anim calcmode="lin" valueType="num">
                                      <p:cBhvr>
                                        <p:cTn id="49" dur="1000" fill="hold"/>
                                        <p:tgtEl>
                                          <p:spTgt spid="43"/>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2" presetClass="entr" presetSubtype="8"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additive="base">
                                        <p:cTn id="53" dur="500" fill="hold"/>
                                        <p:tgtEl>
                                          <p:spTgt spid="46"/>
                                        </p:tgtEl>
                                        <p:attrNameLst>
                                          <p:attrName>ppt_x</p:attrName>
                                        </p:attrNameLst>
                                      </p:cBhvr>
                                      <p:tavLst>
                                        <p:tav tm="0">
                                          <p:val>
                                            <p:strVal val="0-#ppt_w/2"/>
                                          </p:val>
                                        </p:tav>
                                        <p:tav tm="100000">
                                          <p:val>
                                            <p:strVal val="#ppt_x"/>
                                          </p:val>
                                        </p:tav>
                                      </p:tavLst>
                                    </p:anim>
                                    <p:anim calcmode="lin" valueType="num">
                                      <p:cBhvr additive="base">
                                        <p:cTn id="54"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35" grpId="0" animBg="1"/>
      <p:bldP spid="40" grpId="0" animBg="1"/>
      <p:bldP spid="41" grpId="0" animBg="1"/>
      <p:bldP spid="42" grpId="0" animBg="1"/>
      <p:bldP spid="43" grpId="0" animBg="1"/>
      <p:bldP spid="2" grpId="0"/>
      <p:bldP spid="44" grpId="0"/>
      <p:bldP spid="45"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2" y="447161"/>
            <a:ext cx="4362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Modules For Admin</a:t>
            </a:r>
            <a:endParaRPr dirty="0"/>
          </a:p>
        </p:txBody>
      </p:sp>
      <p:sp>
        <p:nvSpPr>
          <p:cNvPr id="35" name="Google Shape;1861;p60">
            <a:extLst>
              <a:ext uri="{FF2B5EF4-FFF2-40B4-BE49-F238E27FC236}">
                <a16:creationId xmlns:a16="http://schemas.microsoft.com/office/drawing/2014/main" id="{53342E66-4006-45B7-86C4-DFC8431CDCAB}"/>
              </a:ext>
            </a:extLst>
          </p:cNvPr>
          <p:cNvSpPr txBox="1"/>
          <p:nvPr/>
        </p:nvSpPr>
        <p:spPr>
          <a:xfrm>
            <a:off x="4982370" y="447162"/>
            <a:ext cx="1228882" cy="572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Financial Menu</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13" name="Google Shape;1860;p60">
            <a:extLst>
              <a:ext uri="{FF2B5EF4-FFF2-40B4-BE49-F238E27FC236}">
                <a16:creationId xmlns:a16="http://schemas.microsoft.com/office/drawing/2014/main" id="{53D04DEA-0FB2-492A-99B7-9665D3D75388}"/>
              </a:ext>
            </a:extLst>
          </p:cNvPr>
          <p:cNvSpPr txBox="1"/>
          <p:nvPr/>
        </p:nvSpPr>
        <p:spPr>
          <a:xfrm>
            <a:off x="2940347" y="1271282"/>
            <a:ext cx="2205715" cy="2682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Add Pay Order</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4" name="Google Shape;1860;p60">
            <a:extLst>
              <a:ext uri="{FF2B5EF4-FFF2-40B4-BE49-F238E27FC236}">
                <a16:creationId xmlns:a16="http://schemas.microsoft.com/office/drawing/2014/main" id="{FB2F5466-A545-4A09-844A-EFA5ABD76B38}"/>
              </a:ext>
            </a:extLst>
          </p:cNvPr>
          <p:cNvSpPr txBox="1"/>
          <p:nvPr/>
        </p:nvSpPr>
        <p:spPr>
          <a:xfrm>
            <a:off x="2948176" y="1811712"/>
            <a:ext cx="2205715" cy="25147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View Pay order</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5" name="Google Shape;1860;p60">
            <a:extLst>
              <a:ext uri="{FF2B5EF4-FFF2-40B4-BE49-F238E27FC236}">
                <a16:creationId xmlns:a16="http://schemas.microsoft.com/office/drawing/2014/main" id="{710AACD2-ACB9-48E2-BA96-559521E9EF72}"/>
              </a:ext>
            </a:extLst>
          </p:cNvPr>
          <p:cNvSpPr txBox="1"/>
          <p:nvPr/>
        </p:nvSpPr>
        <p:spPr>
          <a:xfrm>
            <a:off x="2948176" y="2331480"/>
            <a:ext cx="2205715" cy="267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Delete Pay order</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6" name="Google Shape;1860;p60">
            <a:extLst>
              <a:ext uri="{FF2B5EF4-FFF2-40B4-BE49-F238E27FC236}">
                <a16:creationId xmlns:a16="http://schemas.microsoft.com/office/drawing/2014/main" id="{C087F111-C8E4-4031-B432-9A340E0BFF69}"/>
              </a:ext>
            </a:extLst>
          </p:cNvPr>
          <p:cNvSpPr txBox="1"/>
          <p:nvPr/>
        </p:nvSpPr>
        <p:spPr>
          <a:xfrm>
            <a:off x="2940347" y="2879994"/>
            <a:ext cx="2205715" cy="267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Release Pay Order </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7" name="Google Shape;1860;p60">
            <a:extLst>
              <a:ext uri="{FF2B5EF4-FFF2-40B4-BE49-F238E27FC236}">
                <a16:creationId xmlns:a16="http://schemas.microsoft.com/office/drawing/2014/main" id="{263A9FD3-BD93-47E1-8359-771A05FBD61B}"/>
              </a:ext>
            </a:extLst>
          </p:cNvPr>
          <p:cNvSpPr txBox="1"/>
          <p:nvPr/>
        </p:nvSpPr>
        <p:spPr>
          <a:xfrm>
            <a:off x="2940346" y="3412503"/>
            <a:ext cx="2205715" cy="27150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Generate Salary Sheet</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8" name="Google Shape;1860;p60">
            <a:extLst>
              <a:ext uri="{FF2B5EF4-FFF2-40B4-BE49-F238E27FC236}">
                <a16:creationId xmlns:a16="http://schemas.microsoft.com/office/drawing/2014/main" id="{9A165E8A-AABA-4378-85F3-BC4EE4C0E456}"/>
              </a:ext>
            </a:extLst>
          </p:cNvPr>
          <p:cNvSpPr txBox="1"/>
          <p:nvPr/>
        </p:nvSpPr>
        <p:spPr>
          <a:xfrm>
            <a:off x="2948176" y="3990153"/>
            <a:ext cx="2205715" cy="2849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View Salary Sheet</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9" name="Google Shape;1860;p60">
            <a:extLst>
              <a:ext uri="{FF2B5EF4-FFF2-40B4-BE49-F238E27FC236}">
                <a16:creationId xmlns:a16="http://schemas.microsoft.com/office/drawing/2014/main" id="{10CE154E-860F-4E96-BFF9-65C1249E995F}"/>
              </a:ext>
            </a:extLst>
          </p:cNvPr>
          <p:cNvSpPr txBox="1"/>
          <p:nvPr/>
        </p:nvSpPr>
        <p:spPr>
          <a:xfrm>
            <a:off x="2940345" y="4472640"/>
            <a:ext cx="2205715" cy="2677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Release Salary </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grpSp>
        <p:nvGrpSpPr>
          <p:cNvPr id="59" name="Google Shape;6667;p65">
            <a:extLst>
              <a:ext uri="{FF2B5EF4-FFF2-40B4-BE49-F238E27FC236}">
                <a16:creationId xmlns:a16="http://schemas.microsoft.com/office/drawing/2014/main" id="{BD81AE7E-DC82-4233-A6D2-B7770DBF5F90}"/>
              </a:ext>
            </a:extLst>
          </p:cNvPr>
          <p:cNvGrpSpPr/>
          <p:nvPr/>
        </p:nvGrpSpPr>
        <p:grpSpPr>
          <a:xfrm>
            <a:off x="1009125" y="2093783"/>
            <a:ext cx="268957" cy="2031408"/>
            <a:chOff x="1056023" y="1625948"/>
            <a:chExt cx="192995" cy="576579"/>
          </a:xfrm>
        </p:grpSpPr>
        <p:sp>
          <p:nvSpPr>
            <p:cNvPr id="60" name="Google Shape;6668;p65">
              <a:extLst>
                <a:ext uri="{FF2B5EF4-FFF2-40B4-BE49-F238E27FC236}">
                  <a16:creationId xmlns:a16="http://schemas.microsoft.com/office/drawing/2014/main" id="{B694071B-15F8-48A9-9D55-9C4BD85417A2}"/>
                </a:ext>
              </a:extLst>
            </p:cNvPr>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9;p65">
              <a:extLst>
                <a:ext uri="{FF2B5EF4-FFF2-40B4-BE49-F238E27FC236}">
                  <a16:creationId xmlns:a16="http://schemas.microsoft.com/office/drawing/2014/main" id="{85E80394-44C2-4256-BA86-B7F97DED8312}"/>
                </a:ext>
              </a:extLst>
            </p:cNvPr>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70;p65">
              <a:extLst>
                <a:ext uri="{FF2B5EF4-FFF2-40B4-BE49-F238E27FC236}">
                  <a16:creationId xmlns:a16="http://schemas.microsoft.com/office/drawing/2014/main" id="{420A20F2-F293-42C5-BB5C-BC6F5798FC62}"/>
                </a:ext>
              </a:extLst>
            </p:cNvPr>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71;p65">
              <a:extLst>
                <a:ext uri="{FF2B5EF4-FFF2-40B4-BE49-F238E27FC236}">
                  <a16:creationId xmlns:a16="http://schemas.microsoft.com/office/drawing/2014/main" id="{09443247-6719-4E59-940D-D381BA5E72C1}"/>
                </a:ext>
              </a:extLst>
            </p:cNvPr>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72;p65">
              <a:extLst>
                <a:ext uri="{FF2B5EF4-FFF2-40B4-BE49-F238E27FC236}">
                  <a16:creationId xmlns:a16="http://schemas.microsoft.com/office/drawing/2014/main" id="{B86B87B3-24E6-42AB-98F6-46F12007DC40}"/>
                </a:ext>
              </a:extLst>
            </p:cNvPr>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860;p60">
            <a:extLst>
              <a:ext uri="{FF2B5EF4-FFF2-40B4-BE49-F238E27FC236}">
                <a16:creationId xmlns:a16="http://schemas.microsoft.com/office/drawing/2014/main" id="{74AE8A5C-84B4-456D-943C-57D1CB0B9D91}"/>
              </a:ext>
            </a:extLst>
          </p:cNvPr>
          <p:cNvSpPr txBox="1"/>
          <p:nvPr/>
        </p:nvSpPr>
        <p:spPr>
          <a:xfrm>
            <a:off x="1346471" y="1883048"/>
            <a:ext cx="1413036" cy="4106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Payroll</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66" name="Google Shape;1860;p60">
            <a:extLst>
              <a:ext uri="{FF2B5EF4-FFF2-40B4-BE49-F238E27FC236}">
                <a16:creationId xmlns:a16="http://schemas.microsoft.com/office/drawing/2014/main" id="{8A1D444F-04DC-4CFA-88DC-B032C7BEB1FF}"/>
              </a:ext>
            </a:extLst>
          </p:cNvPr>
          <p:cNvSpPr txBox="1"/>
          <p:nvPr/>
        </p:nvSpPr>
        <p:spPr>
          <a:xfrm>
            <a:off x="1295225" y="3911512"/>
            <a:ext cx="1464282" cy="41064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Salary Administration</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67" name="Google Shape;1861;p60">
            <a:extLst>
              <a:ext uri="{FF2B5EF4-FFF2-40B4-BE49-F238E27FC236}">
                <a16:creationId xmlns:a16="http://schemas.microsoft.com/office/drawing/2014/main" id="{AB57BFCB-04BB-4F21-8510-5898C65AAA3B}"/>
              </a:ext>
            </a:extLst>
          </p:cNvPr>
          <p:cNvSpPr txBox="1"/>
          <p:nvPr/>
        </p:nvSpPr>
        <p:spPr>
          <a:xfrm>
            <a:off x="95152" y="2822579"/>
            <a:ext cx="840315" cy="572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050" b="1" dirty="0">
                <a:solidFill>
                  <a:srgbClr val="FFFFFF"/>
                </a:solidFill>
                <a:latin typeface="Poppins" panose="00000500000000000000" pitchFamily="50" charset="0"/>
                <a:ea typeface="Darker Grotesque SemiBold"/>
                <a:cs typeface="Poppins" panose="00000500000000000000" pitchFamily="50" charset="0"/>
                <a:sym typeface="Darker Grotesque SemiBold"/>
              </a:rPr>
              <a:t>Financial Menu</a:t>
            </a:r>
            <a:endParaRPr sz="1050" b="1"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68" name="Rectangle 67">
            <a:extLst>
              <a:ext uri="{FF2B5EF4-FFF2-40B4-BE49-F238E27FC236}">
                <a16:creationId xmlns:a16="http://schemas.microsoft.com/office/drawing/2014/main" id="{3C22B101-7BE6-447C-AD89-05BE8047895F}"/>
              </a:ext>
            </a:extLst>
          </p:cNvPr>
          <p:cNvSpPr/>
          <p:nvPr/>
        </p:nvSpPr>
        <p:spPr>
          <a:xfrm>
            <a:off x="5259433" y="1199332"/>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bg1"/>
                </a:solidFill>
              </a:rPr>
              <a:t>Admin can add pay order where payment information is also added.</a:t>
            </a:r>
          </a:p>
        </p:txBody>
      </p:sp>
      <p:sp>
        <p:nvSpPr>
          <p:cNvPr id="69" name="Rectangle 68">
            <a:extLst>
              <a:ext uri="{FF2B5EF4-FFF2-40B4-BE49-F238E27FC236}">
                <a16:creationId xmlns:a16="http://schemas.microsoft.com/office/drawing/2014/main" id="{78738AF0-495D-4466-8C79-6FDDB33DB79D}"/>
              </a:ext>
            </a:extLst>
          </p:cNvPr>
          <p:cNvSpPr/>
          <p:nvPr/>
        </p:nvSpPr>
        <p:spPr>
          <a:xfrm>
            <a:off x="5259432" y="1722552"/>
            <a:ext cx="3806041"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bg1"/>
                </a:solidFill>
              </a:rPr>
              <a:t>Here admin can see approved ,rejected and pending pay orders.</a:t>
            </a:r>
          </a:p>
        </p:txBody>
      </p:sp>
      <p:sp>
        <p:nvSpPr>
          <p:cNvPr id="71" name="Rectangle 70">
            <a:extLst>
              <a:ext uri="{FF2B5EF4-FFF2-40B4-BE49-F238E27FC236}">
                <a16:creationId xmlns:a16="http://schemas.microsoft.com/office/drawing/2014/main" id="{6F9EE469-1BE4-40D5-AF6E-2B25E28932B8}"/>
              </a:ext>
            </a:extLst>
          </p:cNvPr>
          <p:cNvSpPr/>
          <p:nvPr/>
        </p:nvSpPr>
        <p:spPr>
          <a:xfrm>
            <a:off x="5259432" y="2869182"/>
            <a:ext cx="3884568"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bg1"/>
                </a:solidFill>
              </a:rPr>
              <a:t>Admin can approve or reject pay order</a:t>
            </a:r>
          </a:p>
        </p:txBody>
      </p:sp>
      <p:sp>
        <p:nvSpPr>
          <p:cNvPr id="72" name="Rectangle 71">
            <a:extLst>
              <a:ext uri="{FF2B5EF4-FFF2-40B4-BE49-F238E27FC236}">
                <a16:creationId xmlns:a16="http://schemas.microsoft.com/office/drawing/2014/main" id="{69A8CFBD-5AA3-4C7C-AB97-AEBB5A930EA2}"/>
              </a:ext>
            </a:extLst>
          </p:cNvPr>
          <p:cNvSpPr/>
          <p:nvPr/>
        </p:nvSpPr>
        <p:spPr>
          <a:xfrm>
            <a:off x="5164280" y="3339204"/>
            <a:ext cx="3884568"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bg1"/>
                </a:solidFill>
              </a:rPr>
              <a:t>Here salary sheet for all employees will be generated automatically.</a:t>
            </a:r>
          </a:p>
        </p:txBody>
      </p:sp>
      <p:sp>
        <p:nvSpPr>
          <p:cNvPr id="73" name="Rectangle 72">
            <a:extLst>
              <a:ext uri="{FF2B5EF4-FFF2-40B4-BE49-F238E27FC236}">
                <a16:creationId xmlns:a16="http://schemas.microsoft.com/office/drawing/2014/main" id="{B7001C4F-6B12-49DB-8E7F-0DA86EA27F21}"/>
              </a:ext>
            </a:extLst>
          </p:cNvPr>
          <p:cNvSpPr/>
          <p:nvPr/>
        </p:nvSpPr>
        <p:spPr>
          <a:xfrm>
            <a:off x="5164280" y="3998470"/>
            <a:ext cx="3884568"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Generated salary sheet can be viewed here </a:t>
            </a:r>
          </a:p>
        </p:txBody>
      </p:sp>
      <p:sp>
        <p:nvSpPr>
          <p:cNvPr id="74" name="Rectangle 73">
            <a:extLst>
              <a:ext uri="{FF2B5EF4-FFF2-40B4-BE49-F238E27FC236}">
                <a16:creationId xmlns:a16="http://schemas.microsoft.com/office/drawing/2014/main" id="{581F5A45-326A-445D-9A51-2212CAC8550D}"/>
              </a:ext>
            </a:extLst>
          </p:cNvPr>
          <p:cNvSpPr/>
          <p:nvPr/>
        </p:nvSpPr>
        <p:spPr>
          <a:xfrm>
            <a:off x="5119301" y="4472170"/>
            <a:ext cx="3884568"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From here the salary can be paid.</a:t>
            </a:r>
          </a:p>
        </p:txBody>
      </p:sp>
      <p:grpSp>
        <p:nvGrpSpPr>
          <p:cNvPr id="28" name="Google Shape;1969;p66">
            <a:extLst>
              <a:ext uri="{FF2B5EF4-FFF2-40B4-BE49-F238E27FC236}">
                <a16:creationId xmlns:a16="http://schemas.microsoft.com/office/drawing/2014/main" id="{A6BF542F-9BB6-44B4-84EC-F7CE4C2D008C}"/>
              </a:ext>
            </a:extLst>
          </p:cNvPr>
          <p:cNvGrpSpPr/>
          <p:nvPr/>
        </p:nvGrpSpPr>
        <p:grpSpPr>
          <a:xfrm>
            <a:off x="8474513" y="4598430"/>
            <a:ext cx="810211" cy="779573"/>
            <a:chOff x="3692791" y="4494228"/>
            <a:chExt cx="810211" cy="779573"/>
          </a:xfrm>
        </p:grpSpPr>
        <p:sp>
          <p:nvSpPr>
            <p:cNvPr id="29" name="Google Shape;1978;p66">
              <a:extLst>
                <a:ext uri="{FF2B5EF4-FFF2-40B4-BE49-F238E27FC236}">
                  <a16:creationId xmlns:a16="http://schemas.microsoft.com/office/drawing/2014/main" id="{524A54D2-509F-4763-B031-DD0736FE9923}"/>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9;p66">
              <a:extLst>
                <a:ext uri="{FF2B5EF4-FFF2-40B4-BE49-F238E27FC236}">
                  <a16:creationId xmlns:a16="http://schemas.microsoft.com/office/drawing/2014/main" id="{0844C6A6-1266-4B52-A2CD-D7FF1FB15189}"/>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80;p66">
              <a:extLst>
                <a:ext uri="{FF2B5EF4-FFF2-40B4-BE49-F238E27FC236}">
                  <a16:creationId xmlns:a16="http://schemas.microsoft.com/office/drawing/2014/main" id="{45F857D7-5A5D-434C-92B3-C7408F6F9EF7}"/>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81;p66">
              <a:extLst>
                <a:ext uri="{FF2B5EF4-FFF2-40B4-BE49-F238E27FC236}">
                  <a16:creationId xmlns:a16="http://schemas.microsoft.com/office/drawing/2014/main" id="{FFB49835-960F-43D8-8517-273B76CEFF41}"/>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2;p66">
              <a:extLst>
                <a:ext uri="{FF2B5EF4-FFF2-40B4-BE49-F238E27FC236}">
                  <a16:creationId xmlns:a16="http://schemas.microsoft.com/office/drawing/2014/main" id="{6D3774F7-7B67-4144-B335-EEB572BF1716}"/>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3;p66">
              <a:extLst>
                <a:ext uri="{FF2B5EF4-FFF2-40B4-BE49-F238E27FC236}">
                  <a16:creationId xmlns:a16="http://schemas.microsoft.com/office/drawing/2014/main" id="{29B9D803-CF82-4DD4-8F7D-B4CB73423CAF}"/>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84;p66">
              <a:extLst>
                <a:ext uri="{FF2B5EF4-FFF2-40B4-BE49-F238E27FC236}">
                  <a16:creationId xmlns:a16="http://schemas.microsoft.com/office/drawing/2014/main" id="{EAB78267-A6A8-4096-A2CE-541668F1403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5;p66">
              <a:extLst>
                <a:ext uri="{FF2B5EF4-FFF2-40B4-BE49-F238E27FC236}">
                  <a16:creationId xmlns:a16="http://schemas.microsoft.com/office/drawing/2014/main" id="{F81895EB-7024-4BF6-8E5F-5C6D195ABAF8}"/>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6;p66">
              <a:extLst>
                <a:ext uri="{FF2B5EF4-FFF2-40B4-BE49-F238E27FC236}">
                  <a16:creationId xmlns:a16="http://schemas.microsoft.com/office/drawing/2014/main" id="{0590946F-D653-4879-8701-295CEEB0903F}"/>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87;p66">
              <a:extLst>
                <a:ext uri="{FF2B5EF4-FFF2-40B4-BE49-F238E27FC236}">
                  <a16:creationId xmlns:a16="http://schemas.microsoft.com/office/drawing/2014/main" id="{DBC99A1E-81F1-4DF4-A6F2-1BD63D8369A9}"/>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21</a:t>
              </a:r>
              <a:endParaRPr dirty="0"/>
            </a:p>
          </p:txBody>
        </p:sp>
      </p:grpSp>
      <p:sp>
        <p:nvSpPr>
          <p:cNvPr id="40" name="Rectangle 39">
            <a:extLst>
              <a:ext uri="{FF2B5EF4-FFF2-40B4-BE49-F238E27FC236}">
                <a16:creationId xmlns:a16="http://schemas.microsoft.com/office/drawing/2014/main" id="{B405F085-2DD6-419A-9063-39C2641A465A}"/>
              </a:ext>
            </a:extLst>
          </p:cNvPr>
          <p:cNvSpPr/>
          <p:nvPr/>
        </p:nvSpPr>
        <p:spPr>
          <a:xfrm>
            <a:off x="5224825" y="2261229"/>
            <a:ext cx="3884568"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latin typeface="+mj-lt"/>
                <a:cs typeface="Poppins" panose="00000500000000000000" pitchFamily="50" charset="0"/>
              </a:rPr>
              <a:t>Here admin can delete existing pay order information</a:t>
            </a:r>
          </a:p>
        </p:txBody>
      </p:sp>
      <p:pic>
        <p:nvPicPr>
          <p:cNvPr id="42" name="Picture 41">
            <a:extLst>
              <a:ext uri="{FF2B5EF4-FFF2-40B4-BE49-F238E27FC236}">
                <a16:creationId xmlns:a16="http://schemas.microsoft.com/office/drawing/2014/main" id="{A1A01D65-E348-4BE2-A1E3-6B9A37CF48A6}"/>
              </a:ext>
            </a:extLst>
          </p:cNvPr>
          <p:cNvPicPr>
            <a:picLocks noChangeAspect="1"/>
          </p:cNvPicPr>
          <p:nvPr/>
        </p:nvPicPr>
        <p:blipFill>
          <a:blip r:embed="rId3"/>
          <a:stretch>
            <a:fillRect/>
          </a:stretch>
        </p:blipFill>
        <p:spPr>
          <a:xfrm>
            <a:off x="8474513" y="28669"/>
            <a:ext cx="656785" cy="843753"/>
          </a:xfrm>
          <a:prstGeom prst="rect">
            <a:avLst/>
          </a:prstGeom>
        </p:spPr>
      </p:pic>
      <p:sp>
        <p:nvSpPr>
          <p:cNvPr id="43" name="Google Shape;2197;p53">
            <a:extLst>
              <a:ext uri="{FF2B5EF4-FFF2-40B4-BE49-F238E27FC236}">
                <a16:creationId xmlns:a16="http://schemas.microsoft.com/office/drawing/2014/main" id="{3DA84646-447F-4FF2-B94E-A7A74A3B5429}"/>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8109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128"/>
                                        </p:tgtEl>
                                      </p:cBhvr>
                                    </p:animEffect>
                                    <p:animScale>
                                      <p:cBhvr>
                                        <p:cTn id="7" dur="250" autoRev="1" fill="hold"/>
                                        <p:tgtEl>
                                          <p:spTgt spid="212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0-#ppt_w/2"/>
                                          </p:val>
                                        </p:tav>
                                        <p:tav tm="100000">
                                          <p:val>
                                            <p:strVal val="#ppt_x"/>
                                          </p:val>
                                        </p:tav>
                                      </p:tavLst>
                                    </p:anim>
                                    <p:anim calcmode="lin" valueType="num">
                                      <p:cBhvr additive="base">
                                        <p:cTn id="20"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1000"/>
                                        <p:tgtEl>
                                          <p:spTgt spid="65"/>
                                        </p:tgtEl>
                                      </p:cBhvr>
                                    </p:animEffect>
                                    <p:anim calcmode="lin" valueType="num">
                                      <p:cBhvr>
                                        <p:cTn id="26" dur="1000" fill="hold"/>
                                        <p:tgtEl>
                                          <p:spTgt spid="65"/>
                                        </p:tgtEl>
                                        <p:attrNameLst>
                                          <p:attrName>ppt_x</p:attrName>
                                        </p:attrNameLst>
                                      </p:cBhvr>
                                      <p:tavLst>
                                        <p:tav tm="0">
                                          <p:val>
                                            <p:strVal val="#ppt_x"/>
                                          </p:val>
                                        </p:tav>
                                        <p:tav tm="100000">
                                          <p:val>
                                            <p:strVal val="#ppt_x"/>
                                          </p:val>
                                        </p:tav>
                                      </p:tavLst>
                                    </p:anim>
                                    <p:anim calcmode="lin" valueType="num">
                                      <p:cBhvr>
                                        <p:cTn id="27" dur="1000" fill="hold"/>
                                        <p:tgtEl>
                                          <p:spTgt spid="6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1000"/>
                                        <p:tgtEl>
                                          <p:spTgt spid="66"/>
                                        </p:tgtEl>
                                      </p:cBhvr>
                                    </p:animEffect>
                                    <p:anim calcmode="lin" valueType="num">
                                      <p:cBhvr>
                                        <p:cTn id="31" dur="1000" fill="hold"/>
                                        <p:tgtEl>
                                          <p:spTgt spid="66"/>
                                        </p:tgtEl>
                                        <p:attrNameLst>
                                          <p:attrName>ppt_x</p:attrName>
                                        </p:attrNameLst>
                                      </p:cBhvr>
                                      <p:tavLst>
                                        <p:tav tm="0">
                                          <p:val>
                                            <p:strVal val="#ppt_x"/>
                                          </p:val>
                                        </p:tav>
                                        <p:tav tm="100000">
                                          <p:val>
                                            <p:strVal val="#ppt_x"/>
                                          </p:val>
                                        </p:tav>
                                      </p:tavLst>
                                    </p:anim>
                                    <p:anim calcmode="lin" valueType="num">
                                      <p:cBhvr>
                                        <p:cTn id="32" dur="1000" fill="hold"/>
                                        <p:tgtEl>
                                          <p:spTgt spid="66"/>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2" presetClass="entr" presetSubtype="8" fill="hold" grpId="0" nodeType="after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0-#ppt_w/2"/>
                                          </p:val>
                                        </p:tav>
                                        <p:tav tm="100000">
                                          <p:val>
                                            <p:strVal val="#ppt_x"/>
                                          </p:val>
                                        </p:tav>
                                      </p:tavLst>
                                    </p:anim>
                                    <p:anim calcmode="lin" valueType="num">
                                      <p:cBhvr additive="base">
                                        <p:cTn id="43" dur="500" fill="hold"/>
                                        <p:tgtEl>
                                          <p:spTgt spid="68"/>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2" presetClass="entr" presetSubtype="8" fill="hold" grpId="0" nodeType="afterEffect">
                                  <p:stCondLst>
                                    <p:cond delay="0"/>
                                  </p:stCondLst>
                                  <p:childTnLst>
                                    <p:set>
                                      <p:cBhvr>
                                        <p:cTn id="52" dur="1" fill="hold">
                                          <p:stCondLst>
                                            <p:cond delay="0"/>
                                          </p:stCondLst>
                                        </p:cTn>
                                        <p:tgtEl>
                                          <p:spTgt spid="69"/>
                                        </p:tgtEl>
                                        <p:attrNameLst>
                                          <p:attrName>style.visibility</p:attrName>
                                        </p:attrNameLst>
                                      </p:cBhvr>
                                      <p:to>
                                        <p:strVal val="visible"/>
                                      </p:to>
                                    </p:set>
                                    <p:anim calcmode="lin" valueType="num">
                                      <p:cBhvr additive="base">
                                        <p:cTn id="53" dur="500" fill="hold"/>
                                        <p:tgtEl>
                                          <p:spTgt spid="69"/>
                                        </p:tgtEl>
                                        <p:attrNameLst>
                                          <p:attrName>ppt_x</p:attrName>
                                        </p:attrNameLst>
                                      </p:cBhvr>
                                      <p:tavLst>
                                        <p:tav tm="0">
                                          <p:val>
                                            <p:strVal val="0-#ppt_w/2"/>
                                          </p:val>
                                        </p:tav>
                                        <p:tav tm="100000">
                                          <p:val>
                                            <p:strVal val="#ppt_x"/>
                                          </p:val>
                                        </p:tav>
                                      </p:tavLst>
                                    </p:anim>
                                    <p:anim calcmode="lin" valueType="num">
                                      <p:cBhvr additive="base">
                                        <p:cTn id="54" dur="500" fill="hold"/>
                                        <p:tgtEl>
                                          <p:spTgt spid="6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anim calcmode="lin" valueType="num">
                                      <p:cBhvr>
                                        <p:cTn id="59" dur="1000" fill="hold"/>
                                        <p:tgtEl>
                                          <p:spTgt spid="15"/>
                                        </p:tgtEl>
                                        <p:attrNameLst>
                                          <p:attrName>ppt_x</p:attrName>
                                        </p:attrNameLst>
                                      </p:cBhvr>
                                      <p:tavLst>
                                        <p:tav tm="0">
                                          <p:val>
                                            <p:strVal val="#ppt_x"/>
                                          </p:val>
                                        </p:tav>
                                        <p:tav tm="100000">
                                          <p:val>
                                            <p:strVal val="#ppt_x"/>
                                          </p:val>
                                        </p:tav>
                                      </p:tavLst>
                                    </p:anim>
                                    <p:anim calcmode="lin" valueType="num">
                                      <p:cBhvr>
                                        <p:cTn id="60" dur="1000" fill="hold"/>
                                        <p:tgtEl>
                                          <p:spTgt spid="15"/>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42"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childTnLst>
                          </p:cTn>
                        </p:par>
                        <p:par>
                          <p:cTn id="67" fill="hold">
                            <p:stCondLst>
                              <p:cond delay="6000"/>
                            </p:stCondLst>
                            <p:childTnLst>
                              <p:par>
                                <p:cTn id="68" presetID="2" presetClass="entr" presetSubtype="8" fill="hold" grpId="0" nodeType="after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0-#ppt_w/2"/>
                                          </p:val>
                                        </p:tav>
                                        <p:tav tm="100000">
                                          <p:val>
                                            <p:strVal val="#ppt_x"/>
                                          </p:val>
                                        </p:tav>
                                      </p:tavLst>
                                    </p:anim>
                                    <p:anim calcmode="lin" valueType="num">
                                      <p:cBhvr additive="base">
                                        <p:cTn id="71" dur="500" fill="hold"/>
                                        <p:tgtEl>
                                          <p:spTgt spid="71"/>
                                        </p:tgtEl>
                                        <p:attrNameLst>
                                          <p:attrName>ppt_y</p:attrName>
                                        </p:attrNameLst>
                                      </p:cBhvr>
                                      <p:tavLst>
                                        <p:tav tm="0">
                                          <p:val>
                                            <p:strVal val="#ppt_y"/>
                                          </p:val>
                                        </p:tav>
                                        <p:tav tm="100000">
                                          <p:val>
                                            <p:strVal val="#ppt_y"/>
                                          </p:val>
                                        </p:tav>
                                      </p:tavLst>
                                    </p:anim>
                                  </p:childTnLst>
                                </p:cTn>
                              </p:par>
                            </p:childTnLst>
                          </p:cTn>
                        </p:par>
                        <p:par>
                          <p:cTn id="72" fill="hold">
                            <p:stCondLst>
                              <p:cond delay="6500"/>
                            </p:stCondLst>
                            <p:childTnLst>
                              <p:par>
                                <p:cTn id="73" presetID="42" presetClass="entr" presetSubtype="0"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1000"/>
                                        <p:tgtEl>
                                          <p:spTgt spid="17"/>
                                        </p:tgtEl>
                                      </p:cBhvr>
                                    </p:animEffect>
                                    <p:anim calcmode="lin" valueType="num">
                                      <p:cBhvr>
                                        <p:cTn id="76" dur="1000" fill="hold"/>
                                        <p:tgtEl>
                                          <p:spTgt spid="17"/>
                                        </p:tgtEl>
                                        <p:attrNameLst>
                                          <p:attrName>ppt_x</p:attrName>
                                        </p:attrNameLst>
                                      </p:cBhvr>
                                      <p:tavLst>
                                        <p:tav tm="0">
                                          <p:val>
                                            <p:strVal val="#ppt_x"/>
                                          </p:val>
                                        </p:tav>
                                        <p:tav tm="100000">
                                          <p:val>
                                            <p:strVal val="#ppt_x"/>
                                          </p:val>
                                        </p:tav>
                                      </p:tavLst>
                                    </p:anim>
                                    <p:anim calcmode="lin" valueType="num">
                                      <p:cBhvr>
                                        <p:cTn id="77" dur="1000" fill="hold"/>
                                        <p:tgtEl>
                                          <p:spTgt spid="17"/>
                                        </p:tgtEl>
                                        <p:attrNameLst>
                                          <p:attrName>ppt_y</p:attrName>
                                        </p:attrNameLst>
                                      </p:cBhvr>
                                      <p:tavLst>
                                        <p:tav tm="0">
                                          <p:val>
                                            <p:strVal val="#ppt_y+.1"/>
                                          </p:val>
                                        </p:tav>
                                        <p:tav tm="100000">
                                          <p:val>
                                            <p:strVal val="#ppt_y"/>
                                          </p:val>
                                        </p:tav>
                                      </p:tavLst>
                                    </p:anim>
                                  </p:childTnLst>
                                </p:cTn>
                              </p:par>
                            </p:childTnLst>
                          </p:cTn>
                        </p:par>
                        <p:par>
                          <p:cTn id="78" fill="hold">
                            <p:stCondLst>
                              <p:cond delay="7500"/>
                            </p:stCondLst>
                            <p:childTnLst>
                              <p:par>
                                <p:cTn id="79" presetID="2" presetClass="entr" presetSubtype="8" fill="hold" grpId="0" nodeType="after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0-#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par>
                          <p:cTn id="83" fill="hold">
                            <p:stCondLst>
                              <p:cond delay="8000"/>
                            </p:stCondLst>
                            <p:childTnLst>
                              <p:par>
                                <p:cTn id="84" presetID="42" presetClass="entr" presetSubtype="0" fill="hold" grpId="0" nodeType="after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anim calcmode="lin" valueType="num">
                                      <p:cBhvr>
                                        <p:cTn id="87" dur="1000" fill="hold"/>
                                        <p:tgtEl>
                                          <p:spTgt spid="18"/>
                                        </p:tgtEl>
                                        <p:attrNameLst>
                                          <p:attrName>ppt_x</p:attrName>
                                        </p:attrNameLst>
                                      </p:cBhvr>
                                      <p:tavLst>
                                        <p:tav tm="0">
                                          <p:val>
                                            <p:strVal val="#ppt_x"/>
                                          </p:val>
                                        </p:tav>
                                        <p:tav tm="100000">
                                          <p:val>
                                            <p:strVal val="#ppt_x"/>
                                          </p:val>
                                        </p:tav>
                                      </p:tavLst>
                                    </p:anim>
                                    <p:anim calcmode="lin" valueType="num">
                                      <p:cBhvr>
                                        <p:cTn id="88" dur="1000" fill="hold"/>
                                        <p:tgtEl>
                                          <p:spTgt spid="18"/>
                                        </p:tgtEl>
                                        <p:attrNameLst>
                                          <p:attrName>ppt_y</p:attrName>
                                        </p:attrNameLst>
                                      </p:cBhvr>
                                      <p:tavLst>
                                        <p:tav tm="0">
                                          <p:val>
                                            <p:strVal val="#ppt_y+.1"/>
                                          </p:val>
                                        </p:tav>
                                        <p:tav tm="100000">
                                          <p:val>
                                            <p:strVal val="#ppt_y"/>
                                          </p:val>
                                        </p:tav>
                                      </p:tavLst>
                                    </p:anim>
                                  </p:childTnLst>
                                </p:cTn>
                              </p:par>
                            </p:childTnLst>
                          </p:cTn>
                        </p:par>
                        <p:par>
                          <p:cTn id="89" fill="hold">
                            <p:stCondLst>
                              <p:cond delay="9000"/>
                            </p:stCondLst>
                            <p:childTnLst>
                              <p:par>
                                <p:cTn id="90" presetID="2" presetClass="entr" presetSubtype="8" fill="hold" grpId="0" nodeType="after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0-#ppt_w/2"/>
                                          </p:val>
                                        </p:tav>
                                        <p:tav tm="100000">
                                          <p:val>
                                            <p:strVal val="#ppt_x"/>
                                          </p:val>
                                        </p:tav>
                                      </p:tavLst>
                                    </p:anim>
                                    <p:anim calcmode="lin" valueType="num">
                                      <p:cBhvr additive="base">
                                        <p:cTn id="93" dur="500" fill="hold"/>
                                        <p:tgtEl>
                                          <p:spTgt spid="73"/>
                                        </p:tgtEl>
                                        <p:attrNameLst>
                                          <p:attrName>ppt_y</p:attrName>
                                        </p:attrNameLst>
                                      </p:cBhvr>
                                      <p:tavLst>
                                        <p:tav tm="0">
                                          <p:val>
                                            <p:strVal val="#ppt_y"/>
                                          </p:val>
                                        </p:tav>
                                        <p:tav tm="100000">
                                          <p:val>
                                            <p:strVal val="#ppt_y"/>
                                          </p:val>
                                        </p:tav>
                                      </p:tavLst>
                                    </p:anim>
                                  </p:childTnLst>
                                </p:cTn>
                              </p:par>
                            </p:childTnLst>
                          </p:cTn>
                        </p:par>
                        <p:par>
                          <p:cTn id="94" fill="hold">
                            <p:stCondLst>
                              <p:cond delay="9500"/>
                            </p:stCondLst>
                            <p:childTnLst>
                              <p:par>
                                <p:cTn id="95" presetID="42"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1000"/>
                                        <p:tgtEl>
                                          <p:spTgt spid="19"/>
                                        </p:tgtEl>
                                      </p:cBhvr>
                                    </p:animEffect>
                                    <p:anim calcmode="lin" valueType="num">
                                      <p:cBhvr>
                                        <p:cTn id="98" dur="1000" fill="hold"/>
                                        <p:tgtEl>
                                          <p:spTgt spid="19"/>
                                        </p:tgtEl>
                                        <p:attrNameLst>
                                          <p:attrName>ppt_x</p:attrName>
                                        </p:attrNameLst>
                                      </p:cBhvr>
                                      <p:tavLst>
                                        <p:tav tm="0">
                                          <p:val>
                                            <p:strVal val="#ppt_x"/>
                                          </p:val>
                                        </p:tav>
                                        <p:tav tm="100000">
                                          <p:val>
                                            <p:strVal val="#ppt_x"/>
                                          </p:val>
                                        </p:tav>
                                      </p:tavLst>
                                    </p:anim>
                                    <p:anim calcmode="lin" valueType="num">
                                      <p:cBhvr>
                                        <p:cTn id="99" dur="1000" fill="hold"/>
                                        <p:tgtEl>
                                          <p:spTgt spid="19"/>
                                        </p:tgtEl>
                                        <p:attrNameLst>
                                          <p:attrName>ppt_y</p:attrName>
                                        </p:attrNameLst>
                                      </p:cBhvr>
                                      <p:tavLst>
                                        <p:tav tm="0">
                                          <p:val>
                                            <p:strVal val="#ppt_y+.1"/>
                                          </p:val>
                                        </p:tav>
                                        <p:tav tm="100000">
                                          <p:val>
                                            <p:strVal val="#ppt_y"/>
                                          </p:val>
                                        </p:tav>
                                      </p:tavLst>
                                    </p:anim>
                                  </p:childTnLst>
                                </p:cTn>
                              </p:par>
                            </p:childTnLst>
                          </p:cTn>
                        </p:par>
                        <p:par>
                          <p:cTn id="100" fill="hold">
                            <p:stCondLst>
                              <p:cond delay="10500"/>
                            </p:stCondLst>
                            <p:childTnLst>
                              <p:par>
                                <p:cTn id="101" presetID="2" presetClass="entr" presetSubtype="8" fill="hold" grpId="0" nodeType="afterEffect">
                                  <p:stCondLst>
                                    <p:cond delay="0"/>
                                  </p:stCondLst>
                                  <p:childTnLst>
                                    <p:set>
                                      <p:cBhvr>
                                        <p:cTn id="102" dur="1" fill="hold">
                                          <p:stCondLst>
                                            <p:cond delay="0"/>
                                          </p:stCondLst>
                                        </p:cTn>
                                        <p:tgtEl>
                                          <p:spTgt spid="74"/>
                                        </p:tgtEl>
                                        <p:attrNameLst>
                                          <p:attrName>style.visibility</p:attrName>
                                        </p:attrNameLst>
                                      </p:cBhvr>
                                      <p:to>
                                        <p:strVal val="visible"/>
                                      </p:to>
                                    </p:set>
                                    <p:anim calcmode="lin" valueType="num">
                                      <p:cBhvr additive="base">
                                        <p:cTn id="103" dur="500" fill="hold"/>
                                        <p:tgtEl>
                                          <p:spTgt spid="74"/>
                                        </p:tgtEl>
                                        <p:attrNameLst>
                                          <p:attrName>ppt_x</p:attrName>
                                        </p:attrNameLst>
                                      </p:cBhvr>
                                      <p:tavLst>
                                        <p:tav tm="0">
                                          <p:val>
                                            <p:strVal val="0-#ppt_w/2"/>
                                          </p:val>
                                        </p:tav>
                                        <p:tav tm="100000">
                                          <p:val>
                                            <p:strVal val="#ppt_x"/>
                                          </p:val>
                                        </p:tav>
                                      </p:tavLst>
                                    </p:anim>
                                    <p:anim calcmode="lin" valueType="num">
                                      <p:cBhvr additive="base">
                                        <p:cTn id="104" dur="500" fill="hold"/>
                                        <p:tgtEl>
                                          <p:spTgt spid="74"/>
                                        </p:tgtEl>
                                        <p:attrNameLst>
                                          <p:attrName>ppt_y</p:attrName>
                                        </p:attrNameLst>
                                      </p:cBhvr>
                                      <p:tavLst>
                                        <p:tav tm="0">
                                          <p:val>
                                            <p:strVal val="#ppt_y"/>
                                          </p:val>
                                        </p:tav>
                                        <p:tav tm="100000">
                                          <p:val>
                                            <p:strVal val="#ppt_y"/>
                                          </p:val>
                                        </p:tav>
                                      </p:tavLst>
                                    </p:anim>
                                  </p:childTnLst>
                                </p:cTn>
                              </p:par>
                            </p:childTnLst>
                          </p:cTn>
                        </p:par>
                        <p:par>
                          <p:cTn id="105" fill="hold">
                            <p:stCondLst>
                              <p:cond delay="11000"/>
                            </p:stCondLst>
                            <p:childTnLst>
                              <p:par>
                                <p:cTn id="106" presetID="2" presetClass="entr" presetSubtype="8"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35" grpId="0" animBg="1"/>
      <p:bldP spid="13" grpId="0" animBg="1"/>
      <p:bldP spid="14" grpId="0" animBg="1"/>
      <p:bldP spid="15" grpId="0" animBg="1"/>
      <p:bldP spid="16" grpId="0" animBg="1"/>
      <p:bldP spid="17" grpId="0" animBg="1"/>
      <p:bldP spid="18" grpId="0" animBg="1"/>
      <p:bldP spid="19" grpId="0" animBg="1"/>
      <p:bldP spid="65" grpId="0" animBg="1"/>
      <p:bldP spid="66" grpId="0" animBg="1"/>
      <p:bldP spid="67" grpId="0" animBg="1"/>
      <p:bldP spid="68" grpId="0"/>
      <p:bldP spid="69" grpId="0"/>
      <p:bldP spid="71" grpId="0"/>
      <p:bldP spid="72" grpId="0"/>
      <p:bldP spid="73" grpId="0"/>
      <p:bldP spid="74"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2" y="447161"/>
            <a:ext cx="4362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Modules For Admin</a:t>
            </a:r>
            <a:endParaRPr dirty="0"/>
          </a:p>
        </p:txBody>
      </p:sp>
      <p:sp>
        <p:nvSpPr>
          <p:cNvPr id="35" name="Google Shape;1861;p60">
            <a:extLst>
              <a:ext uri="{FF2B5EF4-FFF2-40B4-BE49-F238E27FC236}">
                <a16:creationId xmlns:a16="http://schemas.microsoft.com/office/drawing/2014/main" id="{53342E66-4006-45B7-86C4-DFC8431CDCAB}"/>
              </a:ext>
            </a:extLst>
          </p:cNvPr>
          <p:cNvSpPr txBox="1"/>
          <p:nvPr/>
        </p:nvSpPr>
        <p:spPr>
          <a:xfrm>
            <a:off x="4982370" y="447162"/>
            <a:ext cx="1228882" cy="5727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Time Menu</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0" name="Google Shape;1861;p60">
            <a:extLst>
              <a:ext uri="{FF2B5EF4-FFF2-40B4-BE49-F238E27FC236}">
                <a16:creationId xmlns:a16="http://schemas.microsoft.com/office/drawing/2014/main" id="{487D724C-3F79-4924-8FA7-207FCF2799DE}"/>
              </a:ext>
            </a:extLst>
          </p:cNvPr>
          <p:cNvSpPr txBox="1"/>
          <p:nvPr/>
        </p:nvSpPr>
        <p:spPr>
          <a:xfrm>
            <a:off x="1119584" y="1438413"/>
            <a:ext cx="1958758" cy="5667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Clock in/out</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1" name="Google Shape;1861;p60">
            <a:extLst>
              <a:ext uri="{FF2B5EF4-FFF2-40B4-BE49-F238E27FC236}">
                <a16:creationId xmlns:a16="http://schemas.microsoft.com/office/drawing/2014/main" id="{791B364F-7395-4609-8B59-11E7871524BB}"/>
              </a:ext>
            </a:extLst>
          </p:cNvPr>
          <p:cNvSpPr txBox="1"/>
          <p:nvPr/>
        </p:nvSpPr>
        <p:spPr>
          <a:xfrm>
            <a:off x="1119585" y="2423691"/>
            <a:ext cx="1958757"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Time Tracking</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2" name="Google Shape;1861;p60">
            <a:extLst>
              <a:ext uri="{FF2B5EF4-FFF2-40B4-BE49-F238E27FC236}">
                <a16:creationId xmlns:a16="http://schemas.microsoft.com/office/drawing/2014/main" id="{6F8F516A-5E6C-4B98-8B4F-649974C55504}"/>
              </a:ext>
            </a:extLst>
          </p:cNvPr>
          <p:cNvSpPr txBox="1"/>
          <p:nvPr/>
        </p:nvSpPr>
        <p:spPr>
          <a:xfrm>
            <a:off x="140205" y="3505295"/>
            <a:ext cx="3808279"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View Single Employee Attendance</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82" name="Rectangle 81">
            <a:extLst>
              <a:ext uri="{FF2B5EF4-FFF2-40B4-BE49-F238E27FC236}">
                <a16:creationId xmlns:a16="http://schemas.microsoft.com/office/drawing/2014/main" id="{84A10126-5BD1-4495-AA6F-0430B36322E2}"/>
              </a:ext>
            </a:extLst>
          </p:cNvPr>
          <p:cNvSpPr/>
          <p:nvPr/>
        </p:nvSpPr>
        <p:spPr>
          <a:xfrm>
            <a:off x="4165712" y="1411394"/>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Clock in and out keeps a log of employee entry and exit times.</a:t>
            </a:r>
          </a:p>
        </p:txBody>
      </p:sp>
      <p:sp>
        <p:nvSpPr>
          <p:cNvPr id="83" name="Rectangle 82">
            <a:extLst>
              <a:ext uri="{FF2B5EF4-FFF2-40B4-BE49-F238E27FC236}">
                <a16:creationId xmlns:a16="http://schemas.microsoft.com/office/drawing/2014/main" id="{18292664-6415-4687-99F8-26D5B7C6AB83}"/>
              </a:ext>
            </a:extLst>
          </p:cNvPr>
          <p:cNvSpPr/>
          <p:nvPr/>
        </p:nvSpPr>
        <p:spPr>
          <a:xfrm>
            <a:off x="4214179" y="2413507"/>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total working  time and overtime status can be viewed.</a:t>
            </a:r>
          </a:p>
        </p:txBody>
      </p:sp>
      <p:sp>
        <p:nvSpPr>
          <p:cNvPr id="84" name="Rectangle 83">
            <a:extLst>
              <a:ext uri="{FF2B5EF4-FFF2-40B4-BE49-F238E27FC236}">
                <a16:creationId xmlns:a16="http://schemas.microsoft.com/office/drawing/2014/main" id="{03133BED-E185-4DEE-BE1F-D9BA058379E1}"/>
              </a:ext>
            </a:extLst>
          </p:cNvPr>
          <p:cNvSpPr/>
          <p:nvPr/>
        </p:nvSpPr>
        <p:spPr>
          <a:xfrm>
            <a:off x="4380353" y="3505295"/>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It shows a table of the total working  time</a:t>
            </a:r>
          </a:p>
          <a:p>
            <a:pPr marL="285750" indent="-285750">
              <a:buClr>
                <a:schemeClr val="tx2"/>
              </a:buClr>
              <a:buFont typeface="Wingdings" panose="05000000000000000000" pitchFamily="2" charset="2"/>
              <a:buChar char="Ø"/>
            </a:pPr>
            <a:r>
              <a:rPr lang="en-US" dirty="0">
                <a:solidFill>
                  <a:schemeClr val="tx2"/>
                </a:solidFill>
              </a:rPr>
              <a:t>overtime status of a single employees.</a:t>
            </a:r>
          </a:p>
        </p:txBody>
      </p:sp>
      <p:grpSp>
        <p:nvGrpSpPr>
          <p:cNvPr id="11" name="Google Shape;1969;p66">
            <a:extLst>
              <a:ext uri="{FF2B5EF4-FFF2-40B4-BE49-F238E27FC236}">
                <a16:creationId xmlns:a16="http://schemas.microsoft.com/office/drawing/2014/main" id="{4477E418-14A3-44DC-A561-5E7FCAED34E5}"/>
              </a:ext>
            </a:extLst>
          </p:cNvPr>
          <p:cNvGrpSpPr/>
          <p:nvPr/>
        </p:nvGrpSpPr>
        <p:grpSpPr>
          <a:xfrm>
            <a:off x="8474513" y="4598430"/>
            <a:ext cx="810211" cy="779573"/>
            <a:chOff x="3692791" y="4494228"/>
            <a:chExt cx="810211" cy="779573"/>
          </a:xfrm>
        </p:grpSpPr>
        <p:sp>
          <p:nvSpPr>
            <p:cNvPr id="12" name="Google Shape;1978;p66">
              <a:extLst>
                <a:ext uri="{FF2B5EF4-FFF2-40B4-BE49-F238E27FC236}">
                  <a16:creationId xmlns:a16="http://schemas.microsoft.com/office/drawing/2014/main" id="{03815ED8-472D-4160-8532-5C6B454DD3F7}"/>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79;p66">
              <a:extLst>
                <a:ext uri="{FF2B5EF4-FFF2-40B4-BE49-F238E27FC236}">
                  <a16:creationId xmlns:a16="http://schemas.microsoft.com/office/drawing/2014/main" id="{750E0215-887A-4902-B58E-D6F0F3731A87}"/>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0;p66">
              <a:extLst>
                <a:ext uri="{FF2B5EF4-FFF2-40B4-BE49-F238E27FC236}">
                  <a16:creationId xmlns:a16="http://schemas.microsoft.com/office/drawing/2014/main" id="{E2666AA5-C194-4988-BFAC-3A54F62B20D5}"/>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1;p66">
              <a:extLst>
                <a:ext uri="{FF2B5EF4-FFF2-40B4-BE49-F238E27FC236}">
                  <a16:creationId xmlns:a16="http://schemas.microsoft.com/office/drawing/2014/main" id="{C9391143-5779-4538-83F1-72515D2E39F6}"/>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2;p66">
              <a:extLst>
                <a:ext uri="{FF2B5EF4-FFF2-40B4-BE49-F238E27FC236}">
                  <a16:creationId xmlns:a16="http://schemas.microsoft.com/office/drawing/2014/main" id="{DB109A56-94E8-48F8-B7C6-8E2CA17D95C4}"/>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3;p66">
              <a:extLst>
                <a:ext uri="{FF2B5EF4-FFF2-40B4-BE49-F238E27FC236}">
                  <a16:creationId xmlns:a16="http://schemas.microsoft.com/office/drawing/2014/main" id="{352F1A0F-49E7-4FE2-AAE1-1AB6CADA855C}"/>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4;p66">
              <a:extLst>
                <a:ext uri="{FF2B5EF4-FFF2-40B4-BE49-F238E27FC236}">
                  <a16:creationId xmlns:a16="http://schemas.microsoft.com/office/drawing/2014/main" id="{DA84B939-B3B3-4D3E-B290-E9E955809184}"/>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5;p66">
              <a:extLst>
                <a:ext uri="{FF2B5EF4-FFF2-40B4-BE49-F238E27FC236}">
                  <a16:creationId xmlns:a16="http://schemas.microsoft.com/office/drawing/2014/main" id="{F2D56702-54FE-4FD6-A37C-C66184217B22}"/>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6;p66">
              <a:extLst>
                <a:ext uri="{FF2B5EF4-FFF2-40B4-BE49-F238E27FC236}">
                  <a16:creationId xmlns:a16="http://schemas.microsoft.com/office/drawing/2014/main" id="{2E004FE4-38FF-4648-B7B3-D7BA060CD864}"/>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7;p66">
              <a:extLst>
                <a:ext uri="{FF2B5EF4-FFF2-40B4-BE49-F238E27FC236}">
                  <a16:creationId xmlns:a16="http://schemas.microsoft.com/office/drawing/2014/main" id="{2017DC2C-432D-47AD-B4F4-71A9D5F8BBBE}"/>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22</a:t>
              </a:r>
              <a:endParaRPr dirty="0"/>
            </a:p>
          </p:txBody>
        </p:sp>
      </p:grpSp>
      <p:pic>
        <p:nvPicPr>
          <p:cNvPr id="23" name="Picture 22">
            <a:extLst>
              <a:ext uri="{FF2B5EF4-FFF2-40B4-BE49-F238E27FC236}">
                <a16:creationId xmlns:a16="http://schemas.microsoft.com/office/drawing/2014/main" id="{D21B9958-14BC-44A3-8AD8-62FC58754CA2}"/>
              </a:ext>
            </a:extLst>
          </p:cNvPr>
          <p:cNvPicPr>
            <a:picLocks noChangeAspect="1"/>
          </p:cNvPicPr>
          <p:nvPr/>
        </p:nvPicPr>
        <p:blipFill>
          <a:blip r:embed="rId3"/>
          <a:stretch>
            <a:fillRect/>
          </a:stretch>
        </p:blipFill>
        <p:spPr>
          <a:xfrm>
            <a:off x="8474513" y="28669"/>
            <a:ext cx="656785" cy="843753"/>
          </a:xfrm>
          <a:prstGeom prst="rect">
            <a:avLst/>
          </a:prstGeom>
        </p:spPr>
      </p:pic>
      <p:sp>
        <p:nvSpPr>
          <p:cNvPr id="24" name="Google Shape;2197;p53">
            <a:extLst>
              <a:ext uri="{FF2B5EF4-FFF2-40B4-BE49-F238E27FC236}">
                <a16:creationId xmlns:a16="http://schemas.microsoft.com/office/drawing/2014/main" id="{AD4A592A-1472-4DF7-8A4A-315F49278F0E}"/>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64440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28"/>
                                        </p:tgtEl>
                                        <p:attrNameLst>
                                          <p:attrName>r</p:attrName>
                                        </p:attrNameLst>
                                      </p:cBhvr>
                                    </p:animRot>
                                    <p:animRot by="-240000">
                                      <p:cBhvr>
                                        <p:cTn id="7" dur="200" fill="hold">
                                          <p:stCondLst>
                                            <p:cond delay="200"/>
                                          </p:stCondLst>
                                        </p:cTn>
                                        <p:tgtEl>
                                          <p:spTgt spid="2128"/>
                                        </p:tgtEl>
                                        <p:attrNameLst>
                                          <p:attrName>r</p:attrName>
                                        </p:attrNameLst>
                                      </p:cBhvr>
                                    </p:animRot>
                                    <p:animRot by="240000">
                                      <p:cBhvr>
                                        <p:cTn id="8" dur="200" fill="hold">
                                          <p:stCondLst>
                                            <p:cond delay="400"/>
                                          </p:stCondLst>
                                        </p:cTn>
                                        <p:tgtEl>
                                          <p:spTgt spid="2128"/>
                                        </p:tgtEl>
                                        <p:attrNameLst>
                                          <p:attrName>r</p:attrName>
                                        </p:attrNameLst>
                                      </p:cBhvr>
                                    </p:animRot>
                                    <p:animRot by="-240000">
                                      <p:cBhvr>
                                        <p:cTn id="9" dur="200" fill="hold">
                                          <p:stCondLst>
                                            <p:cond delay="600"/>
                                          </p:stCondLst>
                                        </p:cTn>
                                        <p:tgtEl>
                                          <p:spTgt spid="2128"/>
                                        </p:tgtEl>
                                        <p:attrNameLst>
                                          <p:attrName>r</p:attrName>
                                        </p:attrNameLst>
                                      </p:cBhvr>
                                    </p:animRot>
                                    <p:animRot by="120000">
                                      <p:cBhvr>
                                        <p:cTn id="10" dur="200" fill="hold">
                                          <p:stCondLst>
                                            <p:cond delay="800"/>
                                          </p:stCondLst>
                                        </p:cTn>
                                        <p:tgtEl>
                                          <p:spTgt spid="21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35"/>
                                        </p:tgtEl>
                                        <p:attrNameLst>
                                          <p:attrName>r</p:attrName>
                                        </p:attrNameLst>
                                      </p:cBhvr>
                                    </p:animRot>
                                    <p:animRot by="-240000">
                                      <p:cBhvr>
                                        <p:cTn id="13" dur="200" fill="hold">
                                          <p:stCondLst>
                                            <p:cond delay="200"/>
                                          </p:stCondLst>
                                        </p:cTn>
                                        <p:tgtEl>
                                          <p:spTgt spid="35"/>
                                        </p:tgtEl>
                                        <p:attrNameLst>
                                          <p:attrName>r</p:attrName>
                                        </p:attrNameLst>
                                      </p:cBhvr>
                                    </p:animRot>
                                    <p:animRot by="240000">
                                      <p:cBhvr>
                                        <p:cTn id="14" dur="200" fill="hold">
                                          <p:stCondLst>
                                            <p:cond delay="400"/>
                                          </p:stCondLst>
                                        </p:cTn>
                                        <p:tgtEl>
                                          <p:spTgt spid="35"/>
                                        </p:tgtEl>
                                        <p:attrNameLst>
                                          <p:attrName>r</p:attrName>
                                        </p:attrNameLst>
                                      </p:cBhvr>
                                    </p:animRot>
                                    <p:animRot by="-240000">
                                      <p:cBhvr>
                                        <p:cTn id="15" dur="200" fill="hold">
                                          <p:stCondLst>
                                            <p:cond delay="600"/>
                                          </p:stCondLst>
                                        </p:cTn>
                                        <p:tgtEl>
                                          <p:spTgt spid="35"/>
                                        </p:tgtEl>
                                        <p:attrNameLst>
                                          <p:attrName>r</p:attrName>
                                        </p:attrNameLst>
                                      </p:cBhvr>
                                    </p:animRot>
                                    <p:animRot by="120000">
                                      <p:cBhvr>
                                        <p:cTn id="16" dur="200" fill="hold">
                                          <p:stCondLst>
                                            <p:cond delay="800"/>
                                          </p:stCondLst>
                                        </p:cTn>
                                        <p:tgtEl>
                                          <p:spTgt spid="35"/>
                                        </p:tgtEl>
                                        <p:attrNameLst>
                                          <p:attrName>r</p:attrName>
                                        </p:attrNameLst>
                                      </p:cBhvr>
                                    </p:animRo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82"/>
                                        </p:tgtEl>
                                        <p:attrNameLst>
                                          <p:attrName>style.visibility</p:attrName>
                                        </p:attrNameLst>
                                      </p:cBhvr>
                                      <p:to>
                                        <p:strVal val="visible"/>
                                      </p:to>
                                    </p:set>
                                    <p:anim calcmode="lin" valueType="num">
                                      <p:cBhvr additive="base">
                                        <p:cTn id="25" dur="500" fill="hold"/>
                                        <p:tgtEl>
                                          <p:spTgt spid="82"/>
                                        </p:tgtEl>
                                        <p:attrNameLst>
                                          <p:attrName>ppt_x</p:attrName>
                                        </p:attrNameLst>
                                      </p:cBhvr>
                                      <p:tavLst>
                                        <p:tav tm="0">
                                          <p:val>
                                            <p:strVal val="0-#ppt_w/2"/>
                                          </p:val>
                                        </p:tav>
                                        <p:tav tm="100000">
                                          <p:val>
                                            <p:strVal val="#ppt_x"/>
                                          </p:val>
                                        </p:tav>
                                      </p:tavLst>
                                    </p:anim>
                                    <p:anim calcmode="lin" valueType="num">
                                      <p:cBhvr additive="base">
                                        <p:cTn id="26" dur="500" fill="hold"/>
                                        <p:tgtEl>
                                          <p:spTgt spid="8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0-#ppt_w/2"/>
                                          </p:val>
                                        </p:tav>
                                        <p:tav tm="100000">
                                          <p:val>
                                            <p:strVal val="#ppt_x"/>
                                          </p:val>
                                        </p:tav>
                                      </p:tavLst>
                                    </p:anim>
                                    <p:anim calcmode="lin" valueType="num">
                                      <p:cBhvr additive="base">
                                        <p:cTn id="31" dur="500" fill="hold"/>
                                        <p:tgtEl>
                                          <p:spTgt spid="4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83"/>
                                        </p:tgtEl>
                                        <p:attrNameLst>
                                          <p:attrName>style.visibility</p:attrName>
                                        </p:attrNameLst>
                                      </p:cBhvr>
                                      <p:to>
                                        <p:strVal val="visible"/>
                                      </p:to>
                                    </p:set>
                                    <p:anim calcmode="lin" valueType="num">
                                      <p:cBhvr additive="base">
                                        <p:cTn id="35" dur="500" fill="hold"/>
                                        <p:tgtEl>
                                          <p:spTgt spid="83"/>
                                        </p:tgtEl>
                                        <p:attrNameLst>
                                          <p:attrName>ppt_x</p:attrName>
                                        </p:attrNameLst>
                                      </p:cBhvr>
                                      <p:tavLst>
                                        <p:tav tm="0">
                                          <p:val>
                                            <p:strVal val="0-#ppt_w/2"/>
                                          </p:val>
                                        </p:tav>
                                        <p:tav tm="100000">
                                          <p:val>
                                            <p:strVal val="#ppt_x"/>
                                          </p:val>
                                        </p:tav>
                                      </p:tavLst>
                                    </p:anim>
                                    <p:anim calcmode="lin" valueType="num">
                                      <p:cBhvr additive="base">
                                        <p:cTn id="36" dur="500" fill="hold"/>
                                        <p:tgtEl>
                                          <p:spTgt spid="8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8"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 calcmode="lin" valueType="num">
                                      <p:cBhvr additive="base">
                                        <p:cTn id="45" dur="500" fill="hold"/>
                                        <p:tgtEl>
                                          <p:spTgt spid="84"/>
                                        </p:tgtEl>
                                        <p:attrNameLst>
                                          <p:attrName>ppt_x</p:attrName>
                                        </p:attrNameLst>
                                      </p:cBhvr>
                                      <p:tavLst>
                                        <p:tav tm="0">
                                          <p:val>
                                            <p:strVal val="0-#ppt_w/2"/>
                                          </p:val>
                                        </p:tav>
                                        <p:tav tm="100000">
                                          <p:val>
                                            <p:strVal val="#ppt_x"/>
                                          </p:val>
                                        </p:tav>
                                      </p:tavLst>
                                    </p:anim>
                                    <p:anim calcmode="lin" valueType="num">
                                      <p:cBhvr additive="base">
                                        <p:cTn id="46"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35" grpId="0" animBg="1"/>
      <p:bldP spid="40" grpId="0" animBg="1"/>
      <p:bldP spid="41" grpId="0" animBg="1"/>
      <p:bldP spid="42" grpId="0" animBg="1"/>
      <p:bldP spid="82" grpId="0"/>
      <p:bldP spid="83" grpId="0"/>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2" y="447161"/>
            <a:ext cx="4362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Modules For Admin</a:t>
            </a:r>
            <a:endParaRPr dirty="0"/>
          </a:p>
        </p:txBody>
      </p:sp>
      <p:sp>
        <p:nvSpPr>
          <p:cNvPr id="35" name="Google Shape;1861;p60">
            <a:extLst>
              <a:ext uri="{FF2B5EF4-FFF2-40B4-BE49-F238E27FC236}">
                <a16:creationId xmlns:a16="http://schemas.microsoft.com/office/drawing/2014/main" id="{53342E66-4006-45B7-86C4-DFC8431CDCAB}"/>
              </a:ext>
            </a:extLst>
          </p:cNvPr>
          <p:cNvSpPr txBox="1"/>
          <p:nvPr/>
        </p:nvSpPr>
        <p:spPr>
          <a:xfrm>
            <a:off x="4982370" y="447162"/>
            <a:ext cx="1228882" cy="5727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User Menu</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0" name="Google Shape;1861;p60">
            <a:extLst>
              <a:ext uri="{FF2B5EF4-FFF2-40B4-BE49-F238E27FC236}">
                <a16:creationId xmlns:a16="http://schemas.microsoft.com/office/drawing/2014/main" id="{487D724C-3F79-4924-8FA7-207FCF2799DE}"/>
              </a:ext>
            </a:extLst>
          </p:cNvPr>
          <p:cNvSpPr txBox="1"/>
          <p:nvPr/>
        </p:nvSpPr>
        <p:spPr>
          <a:xfrm>
            <a:off x="1119584" y="1438413"/>
            <a:ext cx="1958758" cy="5667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Add User</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1" name="Google Shape;1861;p60">
            <a:extLst>
              <a:ext uri="{FF2B5EF4-FFF2-40B4-BE49-F238E27FC236}">
                <a16:creationId xmlns:a16="http://schemas.microsoft.com/office/drawing/2014/main" id="{791B364F-7395-4609-8B59-11E7871524BB}"/>
              </a:ext>
            </a:extLst>
          </p:cNvPr>
          <p:cNvSpPr txBox="1"/>
          <p:nvPr/>
        </p:nvSpPr>
        <p:spPr>
          <a:xfrm>
            <a:off x="1119585" y="2297493"/>
            <a:ext cx="1958757"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View User </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42" name="Google Shape;1861;p60">
            <a:extLst>
              <a:ext uri="{FF2B5EF4-FFF2-40B4-BE49-F238E27FC236}">
                <a16:creationId xmlns:a16="http://schemas.microsoft.com/office/drawing/2014/main" id="{6F8F516A-5E6C-4B98-8B4F-649974C55504}"/>
              </a:ext>
            </a:extLst>
          </p:cNvPr>
          <p:cNvSpPr txBox="1"/>
          <p:nvPr/>
        </p:nvSpPr>
        <p:spPr>
          <a:xfrm>
            <a:off x="1119583" y="4147826"/>
            <a:ext cx="1958757"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Delete User</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82" name="Rectangle 81">
            <a:extLst>
              <a:ext uri="{FF2B5EF4-FFF2-40B4-BE49-F238E27FC236}">
                <a16:creationId xmlns:a16="http://schemas.microsoft.com/office/drawing/2014/main" id="{84A10126-5BD1-4495-AA6F-0430B36322E2}"/>
              </a:ext>
            </a:extLst>
          </p:cNvPr>
          <p:cNvSpPr/>
          <p:nvPr/>
        </p:nvSpPr>
        <p:spPr>
          <a:xfrm>
            <a:off x="3375132" y="1426125"/>
            <a:ext cx="3884567" cy="738664"/>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Can add a new user for the software  determining  their role.</a:t>
            </a:r>
            <a:endParaRPr lang="en-US" dirty="0">
              <a:solidFill>
                <a:schemeClr val="bg1"/>
              </a:solidFill>
            </a:endParaRPr>
          </a:p>
          <a:p>
            <a:pPr marL="285750" indent="-285750">
              <a:buClr>
                <a:schemeClr val="tx2"/>
              </a:buClr>
              <a:buFont typeface="Wingdings" panose="05000000000000000000" pitchFamily="2" charset="2"/>
              <a:buChar char="Ø"/>
            </a:pPr>
            <a:endParaRPr lang="en-US" dirty="0">
              <a:solidFill>
                <a:schemeClr val="tx2"/>
              </a:solidFill>
            </a:endParaRPr>
          </a:p>
        </p:txBody>
      </p:sp>
      <p:sp>
        <p:nvSpPr>
          <p:cNvPr id="83" name="Rectangle 82">
            <a:extLst>
              <a:ext uri="{FF2B5EF4-FFF2-40B4-BE49-F238E27FC236}">
                <a16:creationId xmlns:a16="http://schemas.microsoft.com/office/drawing/2014/main" id="{18292664-6415-4687-99F8-26D5B7C6AB83}"/>
              </a:ext>
            </a:extLst>
          </p:cNvPr>
          <p:cNvSpPr/>
          <p:nvPr/>
        </p:nvSpPr>
        <p:spPr>
          <a:xfrm>
            <a:off x="3375132" y="2322233"/>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user information and user role can be viewed.</a:t>
            </a:r>
          </a:p>
        </p:txBody>
      </p:sp>
      <p:sp>
        <p:nvSpPr>
          <p:cNvPr id="84" name="Rectangle 83">
            <a:extLst>
              <a:ext uri="{FF2B5EF4-FFF2-40B4-BE49-F238E27FC236}">
                <a16:creationId xmlns:a16="http://schemas.microsoft.com/office/drawing/2014/main" id="{03133BED-E185-4DEE-BE1F-D9BA058379E1}"/>
              </a:ext>
            </a:extLst>
          </p:cNvPr>
          <p:cNvSpPr/>
          <p:nvPr/>
        </p:nvSpPr>
        <p:spPr>
          <a:xfrm>
            <a:off x="3375133" y="3160341"/>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user information and role can be updated.</a:t>
            </a:r>
          </a:p>
        </p:txBody>
      </p:sp>
      <p:sp>
        <p:nvSpPr>
          <p:cNvPr id="46" name="Google Shape;1861;p60">
            <a:extLst>
              <a:ext uri="{FF2B5EF4-FFF2-40B4-BE49-F238E27FC236}">
                <a16:creationId xmlns:a16="http://schemas.microsoft.com/office/drawing/2014/main" id="{A2399A5F-F171-4ADC-B6B2-D11874B522F2}"/>
              </a:ext>
            </a:extLst>
          </p:cNvPr>
          <p:cNvSpPr txBox="1"/>
          <p:nvPr/>
        </p:nvSpPr>
        <p:spPr>
          <a:xfrm>
            <a:off x="1119583" y="3162549"/>
            <a:ext cx="1958757" cy="548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Update User </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85" name="Rectangle 84">
            <a:extLst>
              <a:ext uri="{FF2B5EF4-FFF2-40B4-BE49-F238E27FC236}">
                <a16:creationId xmlns:a16="http://schemas.microsoft.com/office/drawing/2014/main" id="{BF2A6BBA-6AD1-4770-82C7-079042D9EA88}"/>
              </a:ext>
            </a:extLst>
          </p:cNvPr>
          <p:cNvSpPr/>
          <p:nvPr/>
        </p:nvSpPr>
        <p:spPr>
          <a:xfrm>
            <a:off x="3420627" y="4075037"/>
            <a:ext cx="3884567"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bg1"/>
                </a:solidFill>
              </a:rPr>
              <a:t>Existing User Can be deleted Here</a:t>
            </a:r>
          </a:p>
        </p:txBody>
      </p:sp>
      <p:grpSp>
        <p:nvGrpSpPr>
          <p:cNvPr id="13" name="Google Shape;1969;p66">
            <a:extLst>
              <a:ext uri="{FF2B5EF4-FFF2-40B4-BE49-F238E27FC236}">
                <a16:creationId xmlns:a16="http://schemas.microsoft.com/office/drawing/2014/main" id="{BB1FDD07-0452-437E-AEC1-789AF3EA5E11}"/>
              </a:ext>
            </a:extLst>
          </p:cNvPr>
          <p:cNvGrpSpPr/>
          <p:nvPr/>
        </p:nvGrpSpPr>
        <p:grpSpPr>
          <a:xfrm>
            <a:off x="8474513" y="4598430"/>
            <a:ext cx="810211" cy="779573"/>
            <a:chOff x="3692791" y="4494228"/>
            <a:chExt cx="810211" cy="779573"/>
          </a:xfrm>
        </p:grpSpPr>
        <p:sp>
          <p:nvSpPr>
            <p:cNvPr id="14" name="Google Shape;1978;p66">
              <a:extLst>
                <a:ext uri="{FF2B5EF4-FFF2-40B4-BE49-F238E27FC236}">
                  <a16:creationId xmlns:a16="http://schemas.microsoft.com/office/drawing/2014/main" id="{8B7C2A1B-B0B7-40DE-AF28-92B80BAFE974}"/>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79;p66">
              <a:extLst>
                <a:ext uri="{FF2B5EF4-FFF2-40B4-BE49-F238E27FC236}">
                  <a16:creationId xmlns:a16="http://schemas.microsoft.com/office/drawing/2014/main" id="{D0B773A6-0434-4F22-AFA0-3E647E7F87DB}"/>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0;p66">
              <a:extLst>
                <a:ext uri="{FF2B5EF4-FFF2-40B4-BE49-F238E27FC236}">
                  <a16:creationId xmlns:a16="http://schemas.microsoft.com/office/drawing/2014/main" id="{B64FB61A-8E11-4AA4-A56C-83C279D79714}"/>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1;p66">
              <a:extLst>
                <a:ext uri="{FF2B5EF4-FFF2-40B4-BE49-F238E27FC236}">
                  <a16:creationId xmlns:a16="http://schemas.microsoft.com/office/drawing/2014/main" id="{6A1D8479-D4FB-43C2-B67A-3A31830FA496}"/>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2;p66">
              <a:extLst>
                <a:ext uri="{FF2B5EF4-FFF2-40B4-BE49-F238E27FC236}">
                  <a16:creationId xmlns:a16="http://schemas.microsoft.com/office/drawing/2014/main" id="{D2B1125E-B103-4447-A59A-6ACA83A5E13C}"/>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3;p66">
              <a:extLst>
                <a:ext uri="{FF2B5EF4-FFF2-40B4-BE49-F238E27FC236}">
                  <a16:creationId xmlns:a16="http://schemas.microsoft.com/office/drawing/2014/main" id="{2921B9CD-CA3F-4BE1-BFFC-3243D765F34B}"/>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4;p66">
              <a:extLst>
                <a:ext uri="{FF2B5EF4-FFF2-40B4-BE49-F238E27FC236}">
                  <a16:creationId xmlns:a16="http://schemas.microsoft.com/office/drawing/2014/main" id="{976E306E-E9C5-45F7-8A00-7E50F91E3126}"/>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5;p66">
              <a:extLst>
                <a:ext uri="{FF2B5EF4-FFF2-40B4-BE49-F238E27FC236}">
                  <a16:creationId xmlns:a16="http://schemas.microsoft.com/office/drawing/2014/main" id="{F15BB895-4A57-424D-A92B-4B44D0D02455}"/>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6;p66">
              <a:extLst>
                <a:ext uri="{FF2B5EF4-FFF2-40B4-BE49-F238E27FC236}">
                  <a16:creationId xmlns:a16="http://schemas.microsoft.com/office/drawing/2014/main" id="{A4053157-3188-480C-8C37-72A63CB0E700}"/>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7;p66">
              <a:extLst>
                <a:ext uri="{FF2B5EF4-FFF2-40B4-BE49-F238E27FC236}">
                  <a16:creationId xmlns:a16="http://schemas.microsoft.com/office/drawing/2014/main" id="{5B53A3D5-87C9-4393-B150-45C9B4EA429B}"/>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23</a:t>
              </a:r>
              <a:endParaRPr dirty="0"/>
            </a:p>
          </p:txBody>
        </p:sp>
      </p:grpSp>
      <p:pic>
        <p:nvPicPr>
          <p:cNvPr id="25" name="Picture 24">
            <a:extLst>
              <a:ext uri="{FF2B5EF4-FFF2-40B4-BE49-F238E27FC236}">
                <a16:creationId xmlns:a16="http://schemas.microsoft.com/office/drawing/2014/main" id="{BFB58F28-A609-49F2-9C2C-A064036D3DAC}"/>
              </a:ext>
            </a:extLst>
          </p:cNvPr>
          <p:cNvPicPr>
            <a:picLocks noChangeAspect="1"/>
          </p:cNvPicPr>
          <p:nvPr/>
        </p:nvPicPr>
        <p:blipFill>
          <a:blip r:embed="rId3"/>
          <a:stretch>
            <a:fillRect/>
          </a:stretch>
        </p:blipFill>
        <p:spPr>
          <a:xfrm>
            <a:off x="8474513" y="28669"/>
            <a:ext cx="656785" cy="843753"/>
          </a:xfrm>
          <a:prstGeom prst="rect">
            <a:avLst/>
          </a:prstGeom>
        </p:spPr>
      </p:pic>
      <p:sp>
        <p:nvSpPr>
          <p:cNvPr id="26" name="Google Shape;2197;p53">
            <a:extLst>
              <a:ext uri="{FF2B5EF4-FFF2-40B4-BE49-F238E27FC236}">
                <a16:creationId xmlns:a16="http://schemas.microsoft.com/office/drawing/2014/main" id="{C2E60E1D-4026-4DAD-80CD-79A56488A7E4}"/>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1977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128"/>
                                        </p:tgtEl>
                                      </p:cBhvr>
                                    </p:animEffect>
                                    <p:animScale>
                                      <p:cBhvr>
                                        <p:cTn id="7" dur="250" autoRev="1" fill="hold"/>
                                        <p:tgtEl>
                                          <p:spTgt spid="212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anim calcmode="lin" valueType="num">
                                      <p:cBhvr additive="base">
                                        <p:cTn id="18" dur="500" fill="hold"/>
                                        <p:tgtEl>
                                          <p:spTgt spid="82"/>
                                        </p:tgtEl>
                                        <p:attrNameLst>
                                          <p:attrName>ppt_x</p:attrName>
                                        </p:attrNameLst>
                                      </p:cBhvr>
                                      <p:tavLst>
                                        <p:tav tm="0">
                                          <p:val>
                                            <p:strVal val="0-#ppt_w/2"/>
                                          </p:val>
                                        </p:tav>
                                        <p:tav tm="100000">
                                          <p:val>
                                            <p:strVal val="#ppt_x"/>
                                          </p:val>
                                        </p:tav>
                                      </p:tavLst>
                                    </p:anim>
                                    <p:anim calcmode="lin" valueType="num">
                                      <p:cBhvr additive="base">
                                        <p:cTn id="19" dur="500" fill="hold"/>
                                        <p:tgtEl>
                                          <p:spTgt spid="8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500" fill="hold"/>
                                        <p:tgtEl>
                                          <p:spTgt spid="83"/>
                                        </p:tgtEl>
                                        <p:attrNameLst>
                                          <p:attrName>ppt_x</p:attrName>
                                        </p:attrNameLst>
                                      </p:cBhvr>
                                      <p:tavLst>
                                        <p:tav tm="0">
                                          <p:val>
                                            <p:strVal val="0-#ppt_w/2"/>
                                          </p:val>
                                        </p:tav>
                                        <p:tav tm="100000">
                                          <p:val>
                                            <p:strVal val="#ppt_x"/>
                                          </p:val>
                                        </p:tav>
                                      </p:tavLst>
                                    </p:anim>
                                    <p:anim calcmode="lin" valueType="num">
                                      <p:cBhvr additive="base">
                                        <p:cTn id="28" dur="500" fill="hold"/>
                                        <p:tgtEl>
                                          <p:spTgt spid="8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down)">
                                      <p:cBhvr>
                                        <p:cTn id="32" dur="500"/>
                                        <p:tgtEl>
                                          <p:spTgt spid="46"/>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84"/>
                                        </p:tgtEl>
                                        <p:attrNameLst>
                                          <p:attrName>style.visibility</p:attrName>
                                        </p:attrNameLst>
                                      </p:cBhvr>
                                      <p:to>
                                        <p:strVal val="visible"/>
                                      </p:to>
                                    </p:set>
                                    <p:anim calcmode="lin" valueType="num">
                                      <p:cBhvr additive="base">
                                        <p:cTn id="36" dur="500" fill="hold"/>
                                        <p:tgtEl>
                                          <p:spTgt spid="84"/>
                                        </p:tgtEl>
                                        <p:attrNameLst>
                                          <p:attrName>ppt_x</p:attrName>
                                        </p:attrNameLst>
                                      </p:cBhvr>
                                      <p:tavLst>
                                        <p:tav tm="0">
                                          <p:val>
                                            <p:strVal val="0-#ppt_w/2"/>
                                          </p:val>
                                        </p:tav>
                                        <p:tav tm="100000">
                                          <p:val>
                                            <p:strVal val="#ppt_x"/>
                                          </p:val>
                                        </p:tav>
                                      </p:tavLst>
                                    </p:anim>
                                    <p:anim calcmode="lin" valueType="num">
                                      <p:cBhvr additive="base">
                                        <p:cTn id="37" dur="500" fill="hold"/>
                                        <p:tgtEl>
                                          <p:spTgt spid="84"/>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4"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 calcmode="lin" valueType="num">
                                      <p:cBhvr additive="base">
                                        <p:cTn id="45" dur="500" fill="hold"/>
                                        <p:tgtEl>
                                          <p:spTgt spid="85"/>
                                        </p:tgtEl>
                                        <p:attrNameLst>
                                          <p:attrName>ppt_x</p:attrName>
                                        </p:attrNameLst>
                                      </p:cBhvr>
                                      <p:tavLst>
                                        <p:tav tm="0">
                                          <p:val>
                                            <p:strVal val="0-#ppt_w/2"/>
                                          </p:val>
                                        </p:tav>
                                        <p:tav tm="100000">
                                          <p:val>
                                            <p:strVal val="#ppt_x"/>
                                          </p:val>
                                        </p:tav>
                                      </p:tavLst>
                                    </p:anim>
                                    <p:anim calcmode="lin" valueType="num">
                                      <p:cBhvr additive="base">
                                        <p:cTn id="46" dur="5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35" grpId="0" animBg="1"/>
      <p:bldP spid="40" grpId="0" animBg="1"/>
      <p:bldP spid="41" grpId="0" animBg="1"/>
      <p:bldP spid="42" grpId="0" animBg="1"/>
      <p:bldP spid="82" grpId="0"/>
      <p:bldP spid="83" grpId="0"/>
      <p:bldP spid="84" grpId="0"/>
      <p:bldP spid="46" grpId="0" animBg="1"/>
      <p:bldP spid="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2" y="447161"/>
            <a:ext cx="4362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Modules For Admin</a:t>
            </a:r>
            <a:endParaRPr dirty="0"/>
          </a:p>
        </p:txBody>
      </p:sp>
      <p:sp>
        <p:nvSpPr>
          <p:cNvPr id="35" name="Google Shape;1861;p60">
            <a:extLst>
              <a:ext uri="{FF2B5EF4-FFF2-40B4-BE49-F238E27FC236}">
                <a16:creationId xmlns:a16="http://schemas.microsoft.com/office/drawing/2014/main" id="{53342E66-4006-45B7-86C4-DFC8431CDCAB}"/>
              </a:ext>
            </a:extLst>
          </p:cNvPr>
          <p:cNvSpPr txBox="1"/>
          <p:nvPr/>
        </p:nvSpPr>
        <p:spPr>
          <a:xfrm>
            <a:off x="4982370" y="447162"/>
            <a:ext cx="1228882" cy="5727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Project Menu</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82" name="Rectangle 81">
            <a:extLst>
              <a:ext uri="{FF2B5EF4-FFF2-40B4-BE49-F238E27FC236}">
                <a16:creationId xmlns:a16="http://schemas.microsoft.com/office/drawing/2014/main" id="{84A10126-5BD1-4495-AA6F-0430B36322E2}"/>
              </a:ext>
            </a:extLst>
          </p:cNvPr>
          <p:cNvSpPr/>
          <p:nvPr/>
        </p:nvSpPr>
        <p:spPr>
          <a:xfrm>
            <a:off x="2065878" y="1305271"/>
            <a:ext cx="6544577"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New project can be added after receiving an order from the client.</a:t>
            </a:r>
          </a:p>
        </p:txBody>
      </p:sp>
      <p:sp>
        <p:nvSpPr>
          <p:cNvPr id="83" name="Rectangle 82">
            <a:extLst>
              <a:ext uri="{FF2B5EF4-FFF2-40B4-BE49-F238E27FC236}">
                <a16:creationId xmlns:a16="http://schemas.microsoft.com/office/drawing/2014/main" id="{18292664-6415-4687-99F8-26D5B7C6AB83}"/>
              </a:ext>
            </a:extLst>
          </p:cNvPr>
          <p:cNvSpPr/>
          <p:nvPr/>
        </p:nvSpPr>
        <p:spPr>
          <a:xfrm>
            <a:off x="2065878" y="1931403"/>
            <a:ext cx="5425463"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project progress starting sheet is generated.</a:t>
            </a:r>
          </a:p>
        </p:txBody>
      </p:sp>
      <p:sp>
        <p:nvSpPr>
          <p:cNvPr id="84" name="Rectangle 83">
            <a:extLst>
              <a:ext uri="{FF2B5EF4-FFF2-40B4-BE49-F238E27FC236}">
                <a16:creationId xmlns:a16="http://schemas.microsoft.com/office/drawing/2014/main" id="{03133BED-E185-4DEE-BE1F-D9BA058379E1}"/>
              </a:ext>
            </a:extLst>
          </p:cNvPr>
          <p:cNvSpPr/>
          <p:nvPr/>
        </p:nvSpPr>
        <p:spPr>
          <a:xfrm>
            <a:off x="2065878" y="2724418"/>
            <a:ext cx="5984401"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generated project status sheet is viewed.</a:t>
            </a:r>
            <a:endParaRPr lang="en-US" b="1" dirty="0">
              <a:solidFill>
                <a:schemeClr val="tx2"/>
              </a:solidFill>
            </a:endParaRPr>
          </a:p>
        </p:txBody>
      </p:sp>
      <p:sp>
        <p:nvSpPr>
          <p:cNvPr id="85" name="Rectangle 84">
            <a:extLst>
              <a:ext uri="{FF2B5EF4-FFF2-40B4-BE49-F238E27FC236}">
                <a16:creationId xmlns:a16="http://schemas.microsoft.com/office/drawing/2014/main" id="{BF2A6BBA-6AD1-4770-82C7-079042D9EA88}"/>
              </a:ext>
            </a:extLst>
          </p:cNvPr>
          <p:cNvSpPr/>
          <p:nvPr/>
        </p:nvSpPr>
        <p:spPr>
          <a:xfrm>
            <a:off x="2065878" y="3369952"/>
            <a:ext cx="5752800"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project status can be updated</a:t>
            </a:r>
          </a:p>
        </p:txBody>
      </p:sp>
      <p:sp>
        <p:nvSpPr>
          <p:cNvPr id="86" name="Google Shape;1865;p60">
            <a:extLst>
              <a:ext uri="{FF2B5EF4-FFF2-40B4-BE49-F238E27FC236}">
                <a16:creationId xmlns:a16="http://schemas.microsoft.com/office/drawing/2014/main" id="{4C9A8D93-F322-4FDD-A1AC-3868BBDB619F}"/>
              </a:ext>
            </a:extLst>
          </p:cNvPr>
          <p:cNvSpPr txBox="1"/>
          <p:nvPr/>
        </p:nvSpPr>
        <p:spPr>
          <a:xfrm>
            <a:off x="483932" y="1330193"/>
            <a:ext cx="1410808" cy="3249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Add Project</a:t>
            </a:r>
            <a:endParaRPr sz="1800" b="1" dirty="0">
              <a:solidFill>
                <a:schemeClr val="tx2"/>
              </a:solidFill>
              <a:latin typeface="Darker Grotesque SemiBold"/>
              <a:ea typeface="Darker Grotesque SemiBold"/>
              <a:cs typeface="Darker Grotesque SemiBold"/>
              <a:sym typeface="Darker Grotesque SemiBold"/>
            </a:endParaRPr>
          </a:p>
        </p:txBody>
      </p:sp>
      <p:sp>
        <p:nvSpPr>
          <p:cNvPr id="87" name="Google Shape;1865;p60">
            <a:extLst>
              <a:ext uri="{FF2B5EF4-FFF2-40B4-BE49-F238E27FC236}">
                <a16:creationId xmlns:a16="http://schemas.microsoft.com/office/drawing/2014/main" id="{A0746A1D-7EE9-462D-8744-33B41356BFA7}"/>
              </a:ext>
            </a:extLst>
          </p:cNvPr>
          <p:cNvSpPr txBox="1"/>
          <p:nvPr/>
        </p:nvSpPr>
        <p:spPr>
          <a:xfrm>
            <a:off x="483932" y="3247638"/>
            <a:ext cx="1410808" cy="6455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Update Project Status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88" name="Google Shape;1865;p60">
            <a:extLst>
              <a:ext uri="{FF2B5EF4-FFF2-40B4-BE49-F238E27FC236}">
                <a16:creationId xmlns:a16="http://schemas.microsoft.com/office/drawing/2014/main" id="{2134E23C-AD07-4BF8-89A1-E41A6C7F441B}"/>
              </a:ext>
            </a:extLst>
          </p:cNvPr>
          <p:cNvSpPr txBox="1"/>
          <p:nvPr/>
        </p:nvSpPr>
        <p:spPr>
          <a:xfrm>
            <a:off x="483932" y="2674409"/>
            <a:ext cx="1410808" cy="4741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View Project Status</a:t>
            </a:r>
          </a:p>
        </p:txBody>
      </p:sp>
      <p:sp>
        <p:nvSpPr>
          <p:cNvPr id="89" name="Google Shape;1865;p60">
            <a:extLst>
              <a:ext uri="{FF2B5EF4-FFF2-40B4-BE49-F238E27FC236}">
                <a16:creationId xmlns:a16="http://schemas.microsoft.com/office/drawing/2014/main" id="{B6EA5180-829A-4332-AA44-86D2C8255DCB}"/>
              </a:ext>
            </a:extLst>
          </p:cNvPr>
          <p:cNvSpPr txBox="1"/>
          <p:nvPr/>
        </p:nvSpPr>
        <p:spPr>
          <a:xfrm>
            <a:off x="483932" y="3985265"/>
            <a:ext cx="1410808" cy="4741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Delete Project</a:t>
            </a:r>
            <a:endParaRPr sz="1800" b="1" dirty="0">
              <a:solidFill>
                <a:schemeClr val="tx2"/>
              </a:solidFill>
              <a:latin typeface="Darker Grotesque SemiBold"/>
              <a:ea typeface="Darker Grotesque SemiBold"/>
              <a:cs typeface="Darker Grotesque SemiBold"/>
              <a:sym typeface="Darker Grotesque SemiBold"/>
            </a:endParaRPr>
          </a:p>
        </p:txBody>
      </p:sp>
      <p:sp>
        <p:nvSpPr>
          <p:cNvPr id="90" name="Google Shape;1865;p60">
            <a:extLst>
              <a:ext uri="{FF2B5EF4-FFF2-40B4-BE49-F238E27FC236}">
                <a16:creationId xmlns:a16="http://schemas.microsoft.com/office/drawing/2014/main" id="{15BF38BB-3B75-4DC7-9855-33543AF2155D}"/>
              </a:ext>
            </a:extLst>
          </p:cNvPr>
          <p:cNvSpPr txBox="1"/>
          <p:nvPr/>
        </p:nvSpPr>
        <p:spPr>
          <a:xfrm>
            <a:off x="483932" y="1880120"/>
            <a:ext cx="1410808" cy="62578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Generate Project Status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91" name="Google Shape;1865;p60">
            <a:extLst>
              <a:ext uri="{FF2B5EF4-FFF2-40B4-BE49-F238E27FC236}">
                <a16:creationId xmlns:a16="http://schemas.microsoft.com/office/drawing/2014/main" id="{ED168325-69DC-4341-828A-686EF56DD6DC}"/>
              </a:ext>
            </a:extLst>
          </p:cNvPr>
          <p:cNvSpPr txBox="1"/>
          <p:nvPr/>
        </p:nvSpPr>
        <p:spPr>
          <a:xfrm>
            <a:off x="483932" y="4553420"/>
            <a:ext cx="1410808" cy="3249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chemeClr val="tx2"/>
                </a:solidFill>
                <a:latin typeface="Darker Grotesque SemiBold"/>
                <a:ea typeface="Darker Grotesque SemiBold"/>
                <a:cs typeface="Darker Grotesque SemiBold"/>
                <a:sym typeface="Darker Grotesque SemiBold"/>
              </a:rPr>
              <a:t>All Projects</a:t>
            </a:r>
            <a:endParaRPr sz="1800" b="1" dirty="0">
              <a:solidFill>
                <a:schemeClr val="tx2"/>
              </a:solidFill>
              <a:latin typeface="Darker Grotesque SemiBold"/>
              <a:ea typeface="Darker Grotesque SemiBold"/>
              <a:cs typeface="Darker Grotesque SemiBold"/>
              <a:sym typeface="Darker Grotesque SemiBold"/>
            </a:endParaRPr>
          </a:p>
        </p:txBody>
      </p:sp>
      <p:sp>
        <p:nvSpPr>
          <p:cNvPr id="92" name="Rectangle 91">
            <a:extLst>
              <a:ext uri="{FF2B5EF4-FFF2-40B4-BE49-F238E27FC236}">
                <a16:creationId xmlns:a16="http://schemas.microsoft.com/office/drawing/2014/main" id="{A24E6B68-E9DB-4A7B-B623-784CA948243A}"/>
              </a:ext>
            </a:extLst>
          </p:cNvPr>
          <p:cNvSpPr/>
          <p:nvPr/>
        </p:nvSpPr>
        <p:spPr>
          <a:xfrm>
            <a:off x="2065877" y="4011353"/>
            <a:ext cx="3534823"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any  project can be deleted  </a:t>
            </a:r>
          </a:p>
        </p:txBody>
      </p:sp>
      <p:sp>
        <p:nvSpPr>
          <p:cNvPr id="93" name="Rectangle 92">
            <a:extLst>
              <a:ext uri="{FF2B5EF4-FFF2-40B4-BE49-F238E27FC236}">
                <a16:creationId xmlns:a16="http://schemas.microsoft.com/office/drawing/2014/main" id="{AB798293-9EC5-4453-86CD-92A7379E36C1}"/>
              </a:ext>
            </a:extLst>
          </p:cNvPr>
          <p:cNvSpPr/>
          <p:nvPr/>
        </p:nvSpPr>
        <p:spPr>
          <a:xfrm>
            <a:off x="2065876" y="4539879"/>
            <a:ext cx="4362671"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All current ongoing project can be viewed here.</a:t>
            </a:r>
          </a:p>
        </p:txBody>
      </p:sp>
      <p:grpSp>
        <p:nvGrpSpPr>
          <p:cNvPr id="16" name="Google Shape;1969;p66">
            <a:extLst>
              <a:ext uri="{FF2B5EF4-FFF2-40B4-BE49-F238E27FC236}">
                <a16:creationId xmlns:a16="http://schemas.microsoft.com/office/drawing/2014/main" id="{8101C640-E504-4CD1-BF34-F6020013DBDC}"/>
              </a:ext>
            </a:extLst>
          </p:cNvPr>
          <p:cNvGrpSpPr/>
          <p:nvPr/>
        </p:nvGrpSpPr>
        <p:grpSpPr>
          <a:xfrm>
            <a:off x="8474513" y="4598430"/>
            <a:ext cx="810211" cy="779573"/>
            <a:chOff x="3692791" y="4494228"/>
            <a:chExt cx="810211" cy="779573"/>
          </a:xfrm>
        </p:grpSpPr>
        <p:sp>
          <p:nvSpPr>
            <p:cNvPr id="17" name="Google Shape;1978;p66">
              <a:extLst>
                <a:ext uri="{FF2B5EF4-FFF2-40B4-BE49-F238E27FC236}">
                  <a16:creationId xmlns:a16="http://schemas.microsoft.com/office/drawing/2014/main" id="{15CD7B71-A50B-4831-ADD8-D79991AEC70D}"/>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79;p66">
              <a:extLst>
                <a:ext uri="{FF2B5EF4-FFF2-40B4-BE49-F238E27FC236}">
                  <a16:creationId xmlns:a16="http://schemas.microsoft.com/office/drawing/2014/main" id="{3DFDA0B3-CF81-45BB-BDD7-43881186D299}"/>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0;p66">
              <a:extLst>
                <a:ext uri="{FF2B5EF4-FFF2-40B4-BE49-F238E27FC236}">
                  <a16:creationId xmlns:a16="http://schemas.microsoft.com/office/drawing/2014/main" id="{DD8FDFFB-D1E8-4991-90ED-1D8BF390B597}"/>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1;p66">
              <a:extLst>
                <a:ext uri="{FF2B5EF4-FFF2-40B4-BE49-F238E27FC236}">
                  <a16:creationId xmlns:a16="http://schemas.microsoft.com/office/drawing/2014/main" id="{8A092C96-00F9-4737-86B0-7C17EAAA86BF}"/>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2;p66">
              <a:extLst>
                <a:ext uri="{FF2B5EF4-FFF2-40B4-BE49-F238E27FC236}">
                  <a16:creationId xmlns:a16="http://schemas.microsoft.com/office/drawing/2014/main" id="{38AD2DE7-90FC-4DBE-899F-A86A57E27DB5}"/>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3;p66">
              <a:extLst>
                <a:ext uri="{FF2B5EF4-FFF2-40B4-BE49-F238E27FC236}">
                  <a16:creationId xmlns:a16="http://schemas.microsoft.com/office/drawing/2014/main" id="{CA13E476-ECEE-4633-89F1-B6B394BD4055}"/>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4;p66">
              <a:extLst>
                <a:ext uri="{FF2B5EF4-FFF2-40B4-BE49-F238E27FC236}">
                  <a16:creationId xmlns:a16="http://schemas.microsoft.com/office/drawing/2014/main" id="{7F96FEE5-50AD-4BC8-98CA-A0A2CADCFBC8}"/>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5;p66">
              <a:extLst>
                <a:ext uri="{FF2B5EF4-FFF2-40B4-BE49-F238E27FC236}">
                  <a16:creationId xmlns:a16="http://schemas.microsoft.com/office/drawing/2014/main" id="{6D2A6E9C-0FF1-430E-8CDA-0919AE502190}"/>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6;p66">
              <a:extLst>
                <a:ext uri="{FF2B5EF4-FFF2-40B4-BE49-F238E27FC236}">
                  <a16:creationId xmlns:a16="http://schemas.microsoft.com/office/drawing/2014/main" id="{B874E3CD-4C6A-49FA-990D-9250F75B2FF5}"/>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7;p66">
              <a:extLst>
                <a:ext uri="{FF2B5EF4-FFF2-40B4-BE49-F238E27FC236}">
                  <a16:creationId xmlns:a16="http://schemas.microsoft.com/office/drawing/2014/main" id="{E5ED6B58-1D9C-4907-A767-666181D15F7C}"/>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24</a:t>
              </a:r>
              <a:endParaRPr dirty="0"/>
            </a:p>
          </p:txBody>
        </p:sp>
      </p:grpSp>
      <p:pic>
        <p:nvPicPr>
          <p:cNvPr id="28" name="Picture 27">
            <a:extLst>
              <a:ext uri="{FF2B5EF4-FFF2-40B4-BE49-F238E27FC236}">
                <a16:creationId xmlns:a16="http://schemas.microsoft.com/office/drawing/2014/main" id="{70184DE1-EC9C-438C-9453-B5E25C646AEC}"/>
              </a:ext>
            </a:extLst>
          </p:cNvPr>
          <p:cNvPicPr>
            <a:picLocks noChangeAspect="1"/>
          </p:cNvPicPr>
          <p:nvPr/>
        </p:nvPicPr>
        <p:blipFill>
          <a:blip r:embed="rId3"/>
          <a:stretch>
            <a:fillRect/>
          </a:stretch>
        </p:blipFill>
        <p:spPr>
          <a:xfrm>
            <a:off x="8474513" y="28669"/>
            <a:ext cx="656785" cy="843753"/>
          </a:xfrm>
          <a:prstGeom prst="rect">
            <a:avLst/>
          </a:prstGeom>
        </p:spPr>
      </p:pic>
      <p:sp>
        <p:nvSpPr>
          <p:cNvPr id="29" name="Google Shape;2197;p53">
            <a:extLst>
              <a:ext uri="{FF2B5EF4-FFF2-40B4-BE49-F238E27FC236}">
                <a16:creationId xmlns:a16="http://schemas.microsoft.com/office/drawing/2014/main" id="{55A5B24F-DABF-407A-83D8-009F91237578}"/>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4538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128"/>
                                        </p:tgtEl>
                                      </p:cBhvr>
                                    </p:animEffect>
                                    <p:animScale>
                                      <p:cBhvr>
                                        <p:cTn id="7" dur="250" autoRev="1" fill="hold"/>
                                        <p:tgtEl>
                                          <p:spTgt spid="212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randombar(horizontal)">
                                      <p:cBhvr>
                                        <p:cTn id="14" dur="500"/>
                                        <p:tgtEl>
                                          <p:spTgt spid="86"/>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anim calcmode="lin" valueType="num">
                                      <p:cBhvr additive="base">
                                        <p:cTn id="18" dur="500" fill="hold"/>
                                        <p:tgtEl>
                                          <p:spTgt spid="82"/>
                                        </p:tgtEl>
                                        <p:attrNameLst>
                                          <p:attrName>ppt_x</p:attrName>
                                        </p:attrNameLst>
                                      </p:cBhvr>
                                      <p:tavLst>
                                        <p:tav tm="0">
                                          <p:val>
                                            <p:strVal val="0-#ppt_w/2"/>
                                          </p:val>
                                        </p:tav>
                                        <p:tav tm="100000">
                                          <p:val>
                                            <p:strVal val="#ppt_x"/>
                                          </p:val>
                                        </p:tav>
                                      </p:tavLst>
                                    </p:anim>
                                    <p:anim calcmode="lin" valueType="num">
                                      <p:cBhvr additive="base">
                                        <p:cTn id="19" dur="500" fill="hold"/>
                                        <p:tgtEl>
                                          <p:spTgt spid="8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randombar(horizontal)">
                                      <p:cBhvr>
                                        <p:cTn id="23" dur="500"/>
                                        <p:tgtEl>
                                          <p:spTgt spid="90"/>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500" fill="hold"/>
                                        <p:tgtEl>
                                          <p:spTgt spid="83"/>
                                        </p:tgtEl>
                                        <p:attrNameLst>
                                          <p:attrName>ppt_x</p:attrName>
                                        </p:attrNameLst>
                                      </p:cBhvr>
                                      <p:tavLst>
                                        <p:tav tm="0">
                                          <p:val>
                                            <p:strVal val="0-#ppt_w/2"/>
                                          </p:val>
                                        </p:tav>
                                        <p:tav tm="100000">
                                          <p:val>
                                            <p:strVal val="#ppt_x"/>
                                          </p:val>
                                        </p:tav>
                                      </p:tavLst>
                                    </p:anim>
                                    <p:anim calcmode="lin" valueType="num">
                                      <p:cBhvr additive="base">
                                        <p:cTn id="28" dur="500" fill="hold"/>
                                        <p:tgtEl>
                                          <p:spTgt spid="8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randombar(horizontal)">
                                      <p:cBhvr>
                                        <p:cTn id="32" dur="500"/>
                                        <p:tgtEl>
                                          <p:spTgt spid="88"/>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84"/>
                                        </p:tgtEl>
                                        <p:attrNameLst>
                                          <p:attrName>style.visibility</p:attrName>
                                        </p:attrNameLst>
                                      </p:cBhvr>
                                      <p:to>
                                        <p:strVal val="visible"/>
                                      </p:to>
                                    </p:set>
                                    <p:anim calcmode="lin" valueType="num">
                                      <p:cBhvr additive="base">
                                        <p:cTn id="36" dur="500" fill="hold"/>
                                        <p:tgtEl>
                                          <p:spTgt spid="84"/>
                                        </p:tgtEl>
                                        <p:attrNameLst>
                                          <p:attrName>ppt_x</p:attrName>
                                        </p:attrNameLst>
                                      </p:cBhvr>
                                      <p:tavLst>
                                        <p:tav tm="0">
                                          <p:val>
                                            <p:strVal val="0-#ppt_w/2"/>
                                          </p:val>
                                        </p:tav>
                                        <p:tav tm="100000">
                                          <p:val>
                                            <p:strVal val="#ppt_x"/>
                                          </p:val>
                                        </p:tav>
                                      </p:tavLst>
                                    </p:anim>
                                    <p:anim calcmode="lin" valueType="num">
                                      <p:cBhvr additive="base">
                                        <p:cTn id="37" dur="500" fill="hold"/>
                                        <p:tgtEl>
                                          <p:spTgt spid="84"/>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14" presetClass="entr" presetSubtype="1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randombar(horizontal)">
                                      <p:cBhvr>
                                        <p:cTn id="41" dur="500"/>
                                        <p:tgtEl>
                                          <p:spTgt spid="87"/>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 calcmode="lin" valueType="num">
                                      <p:cBhvr additive="base">
                                        <p:cTn id="45" dur="500" fill="hold"/>
                                        <p:tgtEl>
                                          <p:spTgt spid="85"/>
                                        </p:tgtEl>
                                        <p:attrNameLst>
                                          <p:attrName>ppt_x</p:attrName>
                                        </p:attrNameLst>
                                      </p:cBhvr>
                                      <p:tavLst>
                                        <p:tav tm="0">
                                          <p:val>
                                            <p:strVal val="0-#ppt_w/2"/>
                                          </p:val>
                                        </p:tav>
                                        <p:tav tm="100000">
                                          <p:val>
                                            <p:strVal val="#ppt_x"/>
                                          </p:val>
                                        </p:tav>
                                      </p:tavLst>
                                    </p:anim>
                                    <p:anim calcmode="lin" valueType="num">
                                      <p:cBhvr additive="base">
                                        <p:cTn id="46" dur="500" fill="hold"/>
                                        <p:tgtEl>
                                          <p:spTgt spid="85"/>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14" presetClass="entr" presetSubtype="10" fill="hold" grpId="0"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randombar(horizontal)">
                                      <p:cBhvr>
                                        <p:cTn id="50" dur="500"/>
                                        <p:tgtEl>
                                          <p:spTgt spid="89"/>
                                        </p:tgtEl>
                                      </p:cBhvr>
                                    </p:animEffect>
                                  </p:childTnLst>
                                </p:cTn>
                              </p:par>
                            </p:childTnLst>
                          </p:cTn>
                        </p:par>
                        <p:par>
                          <p:cTn id="51" fill="hold">
                            <p:stCondLst>
                              <p:cond delay="5000"/>
                            </p:stCondLst>
                            <p:childTnLst>
                              <p:par>
                                <p:cTn id="52" presetID="2" presetClass="entr" presetSubtype="8" fill="hold" grpId="0" nodeType="after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additive="base">
                                        <p:cTn id="54" dur="500" fill="hold"/>
                                        <p:tgtEl>
                                          <p:spTgt spid="92"/>
                                        </p:tgtEl>
                                        <p:attrNameLst>
                                          <p:attrName>ppt_x</p:attrName>
                                        </p:attrNameLst>
                                      </p:cBhvr>
                                      <p:tavLst>
                                        <p:tav tm="0">
                                          <p:val>
                                            <p:strVal val="0-#ppt_w/2"/>
                                          </p:val>
                                        </p:tav>
                                        <p:tav tm="100000">
                                          <p:val>
                                            <p:strVal val="#ppt_x"/>
                                          </p:val>
                                        </p:tav>
                                      </p:tavLst>
                                    </p:anim>
                                    <p:anim calcmode="lin" valueType="num">
                                      <p:cBhvr additive="base">
                                        <p:cTn id="55" dur="500" fill="hold"/>
                                        <p:tgtEl>
                                          <p:spTgt spid="92"/>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14" presetClass="entr" presetSubtype="1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randombar(horizontal)">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93"/>
                                        </p:tgtEl>
                                        <p:attrNameLst>
                                          <p:attrName>style.visibility</p:attrName>
                                        </p:attrNameLst>
                                      </p:cBhvr>
                                      <p:to>
                                        <p:strVal val="visible"/>
                                      </p:to>
                                    </p:set>
                                    <p:anim calcmode="lin" valueType="num">
                                      <p:cBhvr additive="base">
                                        <p:cTn id="64" dur="500" fill="hold"/>
                                        <p:tgtEl>
                                          <p:spTgt spid="93"/>
                                        </p:tgtEl>
                                        <p:attrNameLst>
                                          <p:attrName>ppt_x</p:attrName>
                                        </p:attrNameLst>
                                      </p:cBhvr>
                                      <p:tavLst>
                                        <p:tav tm="0">
                                          <p:val>
                                            <p:strVal val="0-#ppt_w/2"/>
                                          </p:val>
                                        </p:tav>
                                        <p:tav tm="100000">
                                          <p:val>
                                            <p:strVal val="#ppt_x"/>
                                          </p:val>
                                        </p:tav>
                                      </p:tavLst>
                                    </p:anim>
                                    <p:anim calcmode="lin" valueType="num">
                                      <p:cBhvr additive="base">
                                        <p:cTn id="65" dur="5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35" grpId="0" animBg="1"/>
      <p:bldP spid="82" grpId="0"/>
      <p:bldP spid="83" grpId="0"/>
      <p:bldP spid="84" grpId="0"/>
      <p:bldP spid="85" grpId="0"/>
      <p:bldP spid="86" grpId="0" animBg="1"/>
      <p:bldP spid="87" grpId="0" animBg="1"/>
      <p:bldP spid="88" grpId="0" animBg="1"/>
      <p:bldP spid="89" grpId="0" animBg="1"/>
      <p:bldP spid="90" grpId="0" animBg="1"/>
      <p:bldP spid="91" grpId="0" animBg="1"/>
      <p:bldP spid="92" grpId="0"/>
      <p:bldP spid="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2" y="447161"/>
            <a:ext cx="4362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Modules For Admin</a:t>
            </a:r>
            <a:endParaRPr dirty="0"/>
          </a:p>
        </p:txBody>
      </p:sp>
      <p:sp>
        <p:nvSpPr>
          <p:cNvPr id="35" name="Google Shape;1861;p60">
            <a:extLst>
              <a:ext uri="{FF2B5EF4-FFF2-40B4-BE49-F238E27FC236}">
                <a16:creationId xmlns:a16="http://schemas.microsoft.com/office/drawing/2014/main" id="{53342E66-4006-45B7-86C4-DFC8431CDCAB}"/>
              </a:ext>
            </a:extLst>
          </p:cNvPr>
          <p:cNvSpPr txBox="1"/>
          <p:nvPr/>
        </p:nvSpPr>
        <p:spPr>
          <a:xfrm>
            <a:off x="4982370" y="447162"/>
            <a:ext cx="1231394" cy="572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Software Manual</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16" name="Rectangle 15">
            <a:extLst>
              <a:ext uri="{FF2B5EF4-FFF2-40B4-BE49-F238E27FC236}">
                <a16:creationId xmlns:a16="http://schemas.microsoft.com/office/drawing/2014/main" id="{23AB88BC-6F10-4545-965A-1AFEEF83A819}"/>
              </a:ext>
            </a:extLst>
          </p:cNvPr>
          <p:cNvSpPr/>
          <p:nvPr/>
        </p:nvSpPr>
        <p:spPr>
          <a:xfrm>
            <a:off x="2079814" y="2310140"/>
            <a:ext cx="536007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sz="2800" b="1" dirty="0">
                <a:solidFill>
                  <a:schemeClr val="tx2"/>
                </a:solidFill>
                <a:latin typeface="Poppins" panose="00000500000000000000" pitchFamily="50" charset="0"/>
                <a:cs typeface="Poppins" panose="00000500000000000000" pitchFamily="50" charset="0"/>
              </a:rPr>
              <a:t>How to use this software</a:t>
            </a:r>
          </a:p>
        </p:txBody>
      </p:sp>
      <p:sp>
        <p:nvSpPr>
          <p:cNvPr id="17" name="Google Shape;1861;p60">
            <a:extLst>
              <a:ext uri="{FF2B5EF4-FFF2-40B4-BE49-F238E27FC236}">
                <a16:creationId xmlns:a16="http://schemas.microsoft.com/office/drawing/2014/main" id="{19F417D3-9073-4692-9C97-C4DDEF0E8694}"/>
              </a:ext>
            </a:extLst>
          </p:cNvPr>
          <p:cNvSpPr txBox="1"/>
          <p:nvPr/>
        </p:nvSpPr>
        <p:spPr>
          <a:xfrm>
            <a:off x="412002" y="2260660"/>
            <a:ext cx="1231394" cy="572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600" dirty="0">
                <a:solidFill>
                  <a:srgbClr val="FFFFFF"/>
                </a:solidFill>
                <a:latin typeface="Poppins" panose="00000500000000000000" pitchFamily="50" charset="0"/>
                <a:ea typeface="Darker Grotesque SemiBold"/>
                <a:cs typeface="Poppins" panose="00000500000000000000" pitchFamily="50" charset="0"/>
                <a:sym typeface="Darker Grotesque SemiBold"/>
              </a:rPr>
              <a:t>Software Manual</a:t>
            </a:r>
            <a:endParaRPr sz="1600"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grpSp>
        <p:nvGrpSpPr>
          <p:cNvPr id="6" name="Google Shape;1969;p66">
            <a:extLst>
              <a:ext uri="{FF2B5EF4-FFF2-40B4-BE49-F238E27FC236}">
                <a16:creationId xmlns:a16="http://schemas.microsoft.com/office/drawing/2014/main" id="{2FB0E080-95D0-46BD-BC40-CC84FE201BC6}"/>
              </a:ext>
            </a:extLst>
          </p:cNvPr>
          <p:cNvGrpSpPr/>
          <p:nvPr/>
        </p:nvGrpSpPr>
        <p:grpSpPr>
          <a:xfrm>
            <a:off x="8474513" y="4598430"/>
            <a:ext cx="810211" cy="779573"/>
            <a:chOff x="3692791" y="4494228"/>
            <a:chExt cx="810211" cy="779573"/>
          </a:xfrm>
        </p:grpSpPr>
        <p:sp>
          <p:nvSpPr>
            <p:cNvPr id="7" name="Google Shape;1978;p66">
              <a:extLst>
                <a:ext uri="{FF2B5EF4-FFF2-40B4-BE49-F238E27FC236}">
                  <a16:creationId xmlns:a16="http://schemas.microsoft.com/office/drawing/2014/main" id="{141B787A-D699-46A8-AD11-102B5BEE37C4}"/>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79;p66">
              <a:extLst>
                <a:ext uri="{FF2B5EF4-FFF2-40B4-BE49-F238E27FC236}">
                  <a16:creationId xmlns:a16="http://schemas.microsoft.com/office/drawing/2014/main" id="{3A8EAA26-C4E8-4004-8A37-3AA7DFE8642F}"/>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0;p66">
              <a:extLst>
                <a:ext uri="{FF2B5EF4-FFF2-40B4-BE49-F238E27FC236}">
                  <a16:creationId xmlns:a16="http://schemas.microsoft.com/office/drawing/2014/main" id="{A2F9C244-AFC2-456A-93A2-B9ABB84C4935}"/>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1;p66">
              <a:extLst>
                <a:ext uri="{FF2B5EF4-FFF2-40B4-BE49-F238E27FC236}">
                  <a16:creationId xmlns:a16="http://schemas.microsoft.com/office/drawing/2014/main" id="{95EB77BA-A94F-4CC8-8875-A44426EC39D1}"/>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2;p66">
              <a:extLst>
                <a:ext uri="{FF2B5EF4-FFF2-40B4-BE49-F238E27FC236}">
                  <a16:creationId xmlns:a16="http://schemas.microsoft.com/office/drawing/2014/main" id="{CB6B8F0A-75F5-4A08-B6F1-ED8879B79322}"/>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3;p66">
              <a:extLst>
                <a:ext uri="{FF2B5EF4-FFF2-40B4-BE49-F238E27FC236}">
                  <a16:creationId xmlns:a16="http://schemas.microsoft.com/office/drawing/2014/main" id="{E60742A0-5DF5-4D0E-A7D3-DA68B708CBF6}"/>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4;p66">
              <a:extLst>
                <a:ext uri="{FF2B5EF4-FFF2-40B4-BE49-F238E27FC236}">
                  <a16:creationId xmlns:a16="http://schemas.microsoft.com/office/drawing/2014/main" id="{15C0AA8A-C061-4425-B583-873C71064FEF}"/>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5;p66">
              <a:extLst>
                <a:ext uri="{FF2B5EF4-FFF2-40B4-BE49-F238E27FC236}">
                  <a16:creationId xmlns:a16="http://schemas.microsoft.com/office/drawing/2014/main" id="{9095C7C8-1934-4EF7-80A8-BAE7F3955022}"/>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6;p66">
              <a:extLst>
                <a:ext uri="{FF2B5EF4-FFF2-40B4-BE49-F238E27FC236}">
                  <a16:creationId xmlns:a16="http://schemas.microsoft.com/office/drawing/2014/main" id="{46989D1A-B5E9-4609-9507-D449A59A9432}"/>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7;p66">
              <a:extLst>
                <a:ext uri="{FF2B5EF4-FFF2-40B4-BE49-F238E27FC236}">
                  <a16:creationId xmlns:a16="http://schemas.microsoft.com/office/drawing/2014/main" id="{69F8ED49-E83A-4BD9-9B65-32C1253766C7}"/>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25</a:t>
              </a:r>
              <a:endParaRPr dirty="0"/>
            </a:p>
          </p:txBody>
        </p:sp>
      </p:grpSp>
      <p:pic>
        <p:nvPicPr>
          <p:cNvPr id="20" name="Picture 19">
            <a:extLst>
              <a:ext uri="{FF2B5EF4-FFF2-40B4-BE49-F238E27FC236}">
                <a16:creationId xmlns:a16="http://schemas.microsoft.com/office/drawing/2014/main" id="{6922B39E-41DC-46EE-9428-0A44E8A4E2D8}"/>
              </a:ext>
            </a:extLst>
          </p:cNvPr>
          <p:cNvPicPr>
            <a:picLocks noChangeAspect="1"/>
          </p:cNvPicPr>
          <p:nvPr/>
        </p:nvPicPr>
        <p:blipFill>
          <a:blip r:embed="rId3"/>
          <a:stretch>
            <a:fillRect/>
          </a:stretch>
        </p:blipFill>
        <p:spPr>
          <a:xfrm>
            <a:off x="8474513" y="28669"/>
            <a:ext cx="656785" cy="843753"/>
          </a:xfrm>
          <a:prstGeom prst="rect">
            <a:avLst/>
          </a:prstGeom>
        </p:spPr>
      </p:pic>
      <p:sp>
        <p:nvSpPr>
          <p:cNvPr id="21" name="Google Shape;2197;p53">
            <a:extLst>
              <a:ext uri="{FF2B5EF4-FFF2-40B4-BE49-F238E27FC236}">
                <a16:creationId xmlns:a16="http://schemas.microsoft.com/office/drawing/2014/main" id="{A1C618ED-3E07-43F2-A459-568DE5C13325}"/>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770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28"/>
                                        </p:tgtEl>
                                        <p:attrNameLst>
                                          <p:attrName>style.visibility</p:attrName>
                                        </p:attrNameLst>
                                      </p:cBhvr>
                                      <p:to>
                                        <p:strVal val="visible"/>
                                      </p:to>
                                    </p:set>
                                    <p:animEffect transition="in" filter="barn(inVertical)">
                                      <p:cBhvr>
                                        <p:cTn id="7" dur="500"/>
                                        <p:tgtEl>
                                          <p:spTgt spid="21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35" grpId="0" animBg="1"/>
      <p:bldP spid="16"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2" y="447161"/>
            <a:ext cx="5636313" cy="572700"/>
          </a:xfrm>
          <a:prstGeom prst="rect">
            <a:avLst/>
          </a:prstGeom>
        </p:spPr>
        <p:txBody>
          <a:bodyPr spcFirstLastPara="1" wrap="square" lIns="91425" tIns="91425" rIns="91425" bIns="91425" anchor="t" anchorCtr="0">
            <a:noAutofit/>
          </a:bodyPr>
          <a:lstStyle/>
          <a:p>
            <a:pPr lvl="0"/>
            <a:r>
              <a:rPr lang="en-US" dirty="0"/>
              <a:t>Modules For Employee</a:t>
            </a:r>
            <a:endParaRPr dirty="0"/>
          </a:p>
        </p:txBody>
      </p:sp>
      <p:sp>
        <p:nvSpPr>
          <p:cNvPr id="13" name="Google Shape;1860;p60">
            <a:extLst>
              <a:ext uri="{FF2B5EF4-FFF2-40B4-BE49-F238E27FC236}">
                <a16:creationId xmlns:a16="http://schemas.microsoft.com/office/drawing/2014/main" id="{53D04DEA-0FB2-492A-99B7-9665D3D75388}"/>
              </a:ext>
            </a:extLst>
          </p:cNvPr>
          <p:cNvSpPr txBox="1"/>
          <p:nvPr/>
        </p:nvSpPr>
        <p:spPr>
          <a:xfrm>
            <a:off x="2940347" y="1271282"/>
            <a:ext cx="2205715" cy="2682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Clock in / out</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4" name="Google Shape;1860;p60">
            <a:extLst>
              <a:ext uri="{FF2B5EF4-FFF2-40B4-BE49-F238E27FC236}">
                <a16:creationId xmlns:a16="http://schemas.microsoft.com/office/drawing/2014/main" id="{FB2F5466-A545-4A09-844A-EFA5ABD76B38}"/>
              </a:ext>
            </a:extLst>
          </p:cNvPr>
          <p:cNvSpPr txBox="1"/>
          <p:nvPr/>
        </p:nvSpPr>
        <p:spPr>
          <a:xfrm>
            <a:off x="2948176" y="1811712"/>
            <a:ext cx="2205715" cy="25147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View Attendance</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5" name="Google Shape;1860;p60">
            <a:extLst>
              <a:ext uri="{FF2B5EF4-FFF2-40B4-BE49-F238E27FC236}">
                <a16:creationId xmlns:a16="http://schemas.microsoft.com/office/drawing/2014/main" id="{710AACD2-ACB9-48E2-BA96-559521E9EF72}"/>
              </a:ext>
            </a:extLst>
          </p:cNvPr>
          <p:cNvSpPr txBox="1"/>
          <p:nvPr/>
        </p:nvSpPr>
        <p:spPr>
          <a:xfrm>
            <a:off x="2948176" y="2331480"/>
            <a:ext cx="2205715" cy="267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View overtime status</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17" name="Google Shape;1860;p60">
            <a:extLst>
              <a:ext uri="{FF2B5EF4-FFF2-40B4-BE49-F238E27FC236}">
                <a16:creationId xmlns:a16="http://schemas.microsoft.com/office/drawing/2014/main" id="{263A9FD3-BD93-47E1-8359-771A05FBD61B}"/>
              </a:ext>
            </a:extLst>
          </p:cNvPr>
          <p:cNvSpPr txBox="1"/>
          <p:nvPr/>
        </p:nvSpPr>
        <p:spPr>
          <a:xfrm>
            <a:off x="2746343" y="2930372"/>
            <a:ext cx="2437295" cy="35711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Generate Project Status</a:t>
            </a:r>
          </a:p>
        </p:txBody>
      </p:sp>
      <p:sp>
        <p:nvSpPr>
          <p:cNvPr id="18" name="Google Shape;1860;p60">
            <a:extLst>
              <a:ext uri="{FF2B5EF4-FFF2-40B4-BE49-F238E27FC236}">
                <a16:creationId xmlns:a16="http://schemas.microsoft.com/office/drawing/2014/main" id="{9A165E8A-AABA-4378-85F3-BC4EE4C0E456}"/>
              </a:ext>
            </a:extLst>
          </p:cNvPr>
          <p:cNvSpPr txBox="1"/>
          <p:nvPr/>
        </p:nvSpPr>
        <p:spPr>
          <a:xfrm>
            <a:off x="2746344" y="3447249"/>
            <a:ext cx="2437295" cy="2849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View Project Status</a:t>
            </a:r>
          </a:p>
        </p:txBody>
      </p:sp>
      <p:sp>
        <p:nvSpPr>
          <p:cNvPr id="19" name="Google Shape;1860;p60">
            <a:extLst>
              <a:ext uri="{FF2B5EF4-FFF2-40B4-BE49-F238E27FC236}">
                <a16:creationId xmlns:a16="http://schemas.microsoft.com/office/drawing/2014/main" id="{10CE154E-860F-4E96-BFF9-65C1249E995F}"/>
              </a:ext>
            </a:extLst>
          </p:cNvPr>
          <p:cNvSpPr txBox="1"/>
          <p:nvPr/>
        </p:nvSpPr>
        <p:spPr>
          <a:xfrm>
            <a:off x="2746345" y="4413042"/>
            <a:ext cx="2437294" cy="2677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View Assigned Projects</a:t>
            </a:r>
          </a:p>
        </p:txBody>
      </p:sp>
      <p:grpSp>
        <p:nvGrpSpPr>
          <p:cNvPr id="59" name="Google Shape;6667;p65">
            <a:extLst>
              <a:ext uri="{FF2B5EF4-FFF2-40B4-BE49-F238E27FC236}">
                <a16:creationId xmlns:a16="http://schemas.microsoft.com/office/drawing/2014/main" id="{BD81AE7E-DC82-4233-A6D2-B7770DBF5F90}"/>
              </a:ext>
            </a:extLst>
          </p:cNvPr>
          <p:cNvGrpSpPr/>
          <p:nvPr/>
        </p:nvGrpSpPr>
        <p:grpSpPr>
          <a:xfrm>
            <a:off x="1009125" y="2093783"/>
            <a:ext cx="268957" cy="2031408"/>
            <a:chOff x="1056023" y="1625948"/>
            <a:chExt cx="192995" cy="576579"/>
          </a:xfrm>
        </p:grpSpPr>
        <p:sp>
          <p:nvSpPr>
            <p:cNvPr id="60" name="Google Shape;6668;p65">
              <a:extLst>
                <a:ext uri="{FF2B5EF4-FFF2-40B4-BE49-F238E27FC236}">
                  <a16:creationId xmlns:a16="http://schemas.microsoft.com/office/drawing/2014/main" id="{B694071B-15F8-48A9-9D55-9C4BD85417A2}"/>
                </a:ext>
              </a:extLst>
            </p:cNvPr>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9;p65">
              <a:extLst>
                <a:ext uri="{FF2B5EF4-FFF2-40B4-BE49-F238E27FC236}">
                  <a16:creationId xmlns:a16="http://schemas.microsoft.com/office/drawing/2014/main" id="{85E80394-44C2-4256-BA86-B7F97DED8312}"/>
                </a:ext>
              </a:extLst>
            </p:cNvPr>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70;p65">
              <a:extLst>
                <a:ext uri="{FF2B5EF4-FFF2-40B4-BE49-F238E27FC236}">
                  <a16:creationId xmlns:a16="http://schemas.microsoft.com/office/drawing/2014/main" id="{420A20F2-F293-42C5-BB5C-BC6F5798FC62}"/>
                </a:ext>
              </a:extLst>
            </p:cNvPr>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71;p65">
              <a:extLst>
                <a:ext uri="{FF2B5EF4-FFF2-40B4-BE49-F238E27FC236}">
                  <a16:creationId xmlns:a16="http://schemas.microsoft.com/office/drawing/2014/main" id="{09443247-6719-4E59-940D-D381BA5E72C1}"/>
                </a:ext>
              </a:extLst>
            </p:cNvPr>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72;p65">
              <a:extLst>
                <a:ext uri="{FF2B5EF4-FFF2-40B4-BE49-F238E27FC236}">
                  <a16:creationId xmlns:a16="http://schemas.microsoft.com/office/drawing/2014/main" id="{B86B87B3-24E6-42AB-98F6-46F12007DC40}"/>
                </a:ext>
              </a:extLst>
            </p:cNvPr>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860;p60">
            <a:extLst>
              <a:ext uri="{FF2B5EF4-FFF2-40B4-BE49-F238E27FC236}">
                <a16:creationId xmlns:a16="http://schemas.microsoft.com/office/drawing/2014/main" id="{74AE8A5C-84B4-456D-943C-57D1CB0B9D91}"/>
              </a:ext>
            </a:extLst>
          </p:cNvPr>
          <p:cNvSpPr txBox="1"/>
          <p:nvPr/>
        </p:nvSpPr>
        <p:spPr>
          <a:xfrm>
            <a:off x="1346471" y="1883048"/>
            <a:ext cx="1413036" cy="410645"/>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Time Menu</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66" name="Google Shape;1860;p60">
            <a:extLst>
              <a:ext uri="{FF2B5EF4-FFF2-40B4-BE49-F238E27FC236}">
                <a16:creationId xmlns:a16="http://schemas.microsoft.com/office/drawing/2014/main" id="{8A1D444F-04DC-4CFA-88DC-B032C7BEB1FF}"/>
              </a:ext>
            </a:extLst>
          </p:cNvPr>
          <p:cNvSpPr txBox="1"/>
          <p:nvPr/>
        </p:nvSpPr>
        <p:spPr>
          <a:xfrm>
            <a:off x="1295225" y="3911512"/>
            <a:ext cx="1384418" cy="410645"/>
          </a:xfrm>
          <a:prstGeom prst="rect">
            <a:avLst/>
          </a:prstGeom>
          <a:solidFill>
            <a:schemeClr val="accent4">
              <a:lumMod val="75000"/>
            </a:schemeClr>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800" b="1" dirty="0">
                <a:solidFill>
                  <a:srgbClr val="FFFFFF"/>
                </a:solidFill>
                <a:latin typeface="Darker Grotesque SemiBold"/>
                <a:ea typeface="Darker Grotesque SemiBold"/>
                <a:cs typeface="Poppins" panose="00000500000000000000" pitchFamily="50" charset="0"/>
                <a:sym typeface="Darker Grotesque SemiBold"/>
              </a:rPr>
              <a:t>Project Menu</a:t>
            </a:r>
            <a:endParaRPr sz="1800" b="1" dirty="0">
              <a:solidFill>
                <a:srgbClr val="FFFFFF"/>
              </a:solidFill>
              <a:latin typeface="Darker Grotesque SemiBold"/>
              <a:ea typeface="Darker Grotesque SemiBold"/>
              <a:cs typeface="Poppins" panose="00000500000000000000" pitchFamily="50" charset="0"/>
              <a:sym typeface="Darker Grotesque SemiBold"/>
            </a:endParaRPr>
          </a:p>
        </p:txBody>
      </p:sp>
      <p:sp>
        <p:nvSpPr>
          <p:cNvPr id="67" name="Google Shape;1861;p60">
            <a:extLst>
              <a:ext uri="{FF2B5EF4-FFF2-40B4-BE49-F238E27FC236}">
                <a16:creationId xmlns:a16="http://schemas.microsoft.com/office/drawing/2014/main" id="{AB57BFCB-04BB-4F21-8510-5898C65AAA3B}"/>
              </a:ext>
            </a:extLst>
          </p:cNvPr>
          <p:cNvSpPr txBox="1"/>
          <p:nvPr/>
        </p:nvSpPr>
        <p:spPr>
          <a:xfrm>
            <a:off x="0" y="2822579"/>
            <a:ext cx="1003855" cy="5727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1100" b="1" dirty="0">
                <a:solidFill>
                  <a:srgbClr val="FFFFFF"/>
                </a:solidFill>
                <a:latin typeface="Poppins" panose="00000500000000000000" pitchFamily="50" charset="0"/>
                <a:ea typeface="Darker Grotesque SemiBold"/>
                <a:cs typeface="Poppins" panose="00000500000000000000" pitchFamily="50" charset="0"/>
                <a:sym typeface="Darker Grotesque SemiBold"/>
              </a:rPr>
              <a:t>Dashboard</a:t>
            </a:r>
            <a:endParaRPr sz="1100" b="1" dirty="0">
              <a:solidFill>
                <a:srgbClr val="FFFFFF"/>
              </a:solidFill>
              <a:latin typeface="Poppins" panose="00000500000000000000" pitchFamily="50" charset="0"/>
              <a:ea typeface="Darker Grotesque SemiBold"/>
              <a:cs typeface="Poppins" panose="00000500000000000000" pitchFamily="50" charset="0"/>
              <a:sym typeface="Darker Grotesque SemiBold"/>
            </a:endParaRPr>
          </a:p>
        </p:txBody>
      </p:sp>
      <p:sp>
        <p:nvSpPr>
          <p:cNvPr id="68" name="Rectangle 67">
            <a:extLst>
              <a:ext uri="{FF2B5EF4-FFF2-40B4-BE49-F238E27FC236}">
                <a16:creationId xmlns:a16="http://schemas.microsoft.com/office/drawing/2014/main" id="{3C22B101-7BE6-447C-AD89-05BE8047895F}"/>
              </a:ext>
            </a:extLst>
          </p:cNvPr>
          <p:cNvSpPr/>
          <p:nvPr/>
        </p:nvSpPr>
        <p:spPr>
          <a:xfrm>
            <a:off x="5259433" y="1199332"/>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Clock in and out keeps a log of employee entry and exit times.</a:t>
            </a:r>
          </a:p>
        </p:txBody>
      </p:sp>
      <p:sp>
        <p:nvSpPr>
          <p:cNvPr id="69" name="Rectangle 68">
            <a:extLst>
              <a:ext uri="{FF2B5EF4-FFF2-40B4-BE49-F238E27FC236}">
                <a16:creationId xmlns:a16="http://schemas.microsoft.com/office/drawing/2014/main" id="{78738AF0-495D-4466-8C79-6FDDB33DB79D}"/>
              </a:ext>
            </a:extLst>
          </p:cNvPr>
          <p:cNvSpPr/>
          <p:nvPr/>
        </p:nvSpPr>
        <p:spPr>
          <a:xfrm>
            <a:off x="5259432" y="1722552"/>
            <a:ext cx="3884568"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can  be seen the clock in / out   and total working time information</a:t>
            </a:r>
          </a:p>
        </p:txBody>
      </p:sp>
      <p:sp>
        <p:nvSpPr>
          <p:cNvPr id="70" name="Rectangle 69">
            <a:extLst>
              <a:ext uri="{FF2B5EF4-FFF2-40B4-BE49-F238E27FC236}">
                <a16:creationId xmlns:a16="http://schemas.microsoft.com/office/drawing/2014/main" id="{C435CA31-8CEE-47A0-8A22-D1AA1B69ED57}"/>
              </a:ext>
            </a:extLst>
          </p:cNvPr>
          <p:cNvSpPr/>
          <p:nvPr/>
        </p:nvSpPr>
        <p:spPr>
          <a:xfrm>
            <a:off x="5259432" y="2344671"/>
            <a:ext cx="3884567"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It shows overtime status of the employee.</a:t>
            </a:r>
          </a:p>
        </p:txBody>
      </p:sp>
      <p:sp>
        <p:nvSpPr>
          <p:cNvPr id="72" name="Rectangle 71">
            <a:extLst>
              <a:ext uri="{FF2B5EF4-FFF2-40B4-BE49-F238E27FC236}">
                <a16:creationId xmlns:a16="http://schemas.microsoft.com/office/drawing/2014/main" id="{69A8CFBD-5AA3-4C7C-AB97-AEBB5A930EA2}"/>
              </a:ext>
            </a:extLst>
          </p:cNvPr>
          <p:cNvSpPr/>
          <p:nvPr/>
        </p:nvSpPr>
        <p:spPr>
          <a:xfrm>
            <a:off x="5259432" y="2875117"/>
            <a:ext cx="4151540"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project progress starting sheet is generated.</a:t>
            </a:r>
          </a:p>
        </p:txBody>
      </p:sp>
      <p:sp>
        <p:nvSpPr>
          <p:cNvPr id="73" name="Rectangle 72">
            <a:extLst>
              <a:ext uri="{FF2B5EF4-FFF2-40B4-BE49-F238E27FC236}">
                <a16:creationId xmlns:a16="http://schemas.microsoft.com/office/drawing/2014/main" id="{B7001C4F-6B12-49DB-8E7F-0DA86EA27F21}"/>
              </a:ext>
            </a:extLst>
          </p:cNvPr>
          <p:cNvSpPr/>
          <p:nvPr/>
        </p:nvSpPr>
        <p:spPr>
          <a:xfrm>
            <a:off x="5183638" y="3404211"/>
            <a:ext cx="3884567"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generated project status sheet is viewed.</a:t>
            </a:r>
            <a:endParaRPr lang="en-US" b="1" dirty="0">
              <a:solidFill>
                <a:schemeClr val="tx2"/>
              </a:solidFill>
            </a:endParaRPr>
          </a:p>
        </p:txBody>
      </p:sp>
      <p:sp>
        <p:nvSpPr>
          <p:cNvPr id="74" name="Rectangle 73">
            <a:extLst>
              <a:ext uri="{FF2B5EF4-FFF2-40B4-BE49-F238E27FC236}">
                <a16:creationId xmlns:a16="http://schemas.microsoft.com/office/drawing/2014/main" id="{581F5A45-326A-445D-9A51-2212CAC8550D}"/>
              </a:ext>
            </a:extLst>
          </p:cNvPr>
          <p:cNvSpPr/>
          <p:nvPr/>
        </p:nvSpPr>
        <p:spPr>
          <a:xfrm>
            <a:off x="5204069" y="3909282"/>
            <a:ext cx="3884568" cy="307777"/>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From here project status can be updated.</a:t>
            </a:r>
          </a:p>
        </p:txBody>
      </p:sp>
      <p:sp>
        <p:nvSpPr>
          <p:cNvPr id="28" name="Google Shape;1860;p60">
            <a:extLst>
              <a:ext uri="{FF2B5EF4-FFF2-40B4-BE49-F238E27FC236}">
                <a16:creationId xmlns:a16="http://schemas.microsoft.com/office/drawing/2014/main" id="{9C36EF31-C4CD-4CB5-88E0-F473C6CD4217}"/>
              </a:ext>
            </a:extLst>
          </p:cNvPr>
          <p:cNvSpPr txBox="1"/>
          <p:nvPr/>
        </p:nvSpPr>
        <p:spPr>
          <a:xfrm>
            <a:off x="2746344" y="3944521"/>
            <a:ext cx="2437295" cy="2849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Update Project Status</a:t>
            </a:r>
          </a:p>
        </p:txBody>
      </p:sp>
      <p:sp>
        <p:nvSpPr>
          <p:cNvPr id="29" name="Rectangle 28">
            <a:extLst>
              <a:ext uri="{FF2B5EF4-FFF2-40B4-BE49-F238E27FC236}">
                <a16:creationId xmlns:a16="http://schemas.microsoft.com/office/drawing/2014/main" id="{730AB701-78A7-4E95-ACFE-37837125A170}"/>
              </a:ext>
            </a:extLst>
          </p:cNvPr>
          <p:cNvSpPr/>
          <p:nvPr/>
        </p:nvSpPr>
        <p:spPr>
          <a:xfrm>
            <a:off x="5183638" y="4368512"/>
            <a:ext cx="3884568" cy="523220"/>
          </a:xfrm>
          <a:prstGeom prst="rect">
            <a:avLst/>
          </a:prstGeom>
        </p:spPr>
        <p:txBody>
          <a:bodyPr wrap="square">
            <a:spAutoFit/>
          </a:bodyPr>
          <a:lstStyle/>
          <a:p>
            <a:pPr marL="285750" indent="-285750">
              <a:buClr>
                <a:schemeClr val="tx2"/>
              </a:buClr>
              <a:buFont typeface="Wingdings" panose="05000000000000000000" pitchFamily="2" charset="2"/>
              <a:buChar char="Ø"/>
            </a:pPr>
            <a:r>
              <a:rPr lang="en-US" dirty="0">
                <a:solidFill>
                  <a:schemeClr val="tx2"/>
                </a:solidFill>
              </a:rPr>
              <a:t>Here all assigned project to a particular employee can be viewed</a:t>
            </a:r>
          </a:p>
        </p:txBody>
      </p:sp>
      <p:grpSp>
        <p:nvGrpSpPr>
          <p:cNvPr id="26" name="Google Shape;1969;p66">
            <a:extLst>
              <a:ext uri="{FF2B5EF4-FFF2-40B4-BE49-F238E27FC236}">
                <a16:creationId xmlns:a16="http://schemas.microsoft.com/office/drawing/2014/main" id="{D742A238-26A1-4705-90AC-F147E6B0ECB3}"/>
              </a:ext>
            </a:extLst>
          </p:cNvPr>
          <p:cNvGrpSpPr/>
          <p:nvPr/>
        </p:nvGrpSpPr>
        <p:grpSpPr>
          <a:xfrm>
            <a:off x="8474513" y="4598430"/>
            <a:ext cx="810211" cy="779573"/>
            <a:chOff x="3692791" y="4494228"/>
            <a:chExt cx="810211" cy="779573"/>
          </a:xfrm>
        </p:grpSpPr>
        <p:sp>
          <p:nvSpPr>
            <p:cNvPr id="27" name="Google Shape;1978;p66">
              <a:extLst>
                <a:ext uri="{FF2B5EF4-FFF2-40B4-BE49-F238E27FC236}">
                  <a16:creationId xmlns:a16="http://schemas.microsoft.com/office/drawing/2014/main" id="{445A02A7-F470-46B3-9BD4-EC8ED2C1F519}"/>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9;p66">
              <a:extLst>
                <a:ext uri="{FF2B5EF4-FFF2-40B4-BE49-F238E27FC236}">
                  <a16:creationId xmlns:a16="http://schemas.microsoft.com/office/drawing/2014/main" id="{0E981058-F24C-4EA3-82F8-DB959DCC9720}"/>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80;p66">
              <a:extLst>
                <a:ext uri="{FF2B5EF4-FFF2-40B4-BE49-F238E27FC236}">
                  <a16:creationId xmlns:a16="http://schemas.microsoft.com/office/drawing/2014/main" id="{C02ECD48-25F0-4324-8AFE-69D1DE5603B6}"/>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81;p66">
              <a:extLst>
                <a:ext uri="{FF2B5EF4-FFF2-40B4-BE49-F238E27FC236}">
                  <a16:creationId xmlns:a16="http://schemas.microsoft.com/office/drawing/2014/main" id="{EA43F9D5-1533-40BC-8AA2-75620456AF35}"/>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2;p66">
              <a:extLst>
                <a:ext uri="{FF2B5EF4-FFF2-40B4-BE49-F238E27FC236}">
                  <a16:creationId xmlns:a16="http://schemas.microsoft.com/office/drawing/2014/main" id="{988E1B6D-6E75-4D35-93E3-D37B5FE8B7D4}"/>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3;p66">
              <a:extLst>
                <a:ext uri="{FF2B5EF4-FFF2-40B4-BE49-F238E27FC236}">
                  <a16:creationId xmlns:a16="http://schemas.microsoft.com/office/drawing/2014/main" id="{40A9A826-D7E3-46A4-968B-7F4AAC1CE475}"/>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84;p66">
              <a:extLst>
                <a:ext uri="{FF2B5EF4-FFF2-40B4-BE49-F238E27FC236}">
                  <a16:creationId xmlns:a16="http://schemas.microsoft.com/office/drawing/2014/main" id="{E72ED326-BA75-4451-AE3E-CBA6DBE807C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85;p66">
              <a:extLst>
                <a:ext uri="{FF2B5EF4-FFF2-40B4-BE49-F238E27FC236}">
                  <a16:creationId xmlns:a16="http://schemas.microsoft.com/office/drawing/2014/main" id="{FEFE1500-58E8-4157-B887-CE23710BC092}"/>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6;p66">
              <a:extLst>
                <a:ext uri="{FF2B5EF4-FFF2-40B4-BE49-F238E27FC236}">
                  <a16:creationId xmlns:a16="http://schemas.microsoft.com/office/drawing/2014/main" id="{454C0AE8-330B-468B-AAE5-32E4D4141C6A}"/>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7;p66">
              <a:extLst>
                <a:ext uri="{FF2B5EF4-FFF2-40B4-BE49-F238E27FC236}">
                  <a16:creationId xmlns:a16="http://schemas.microsoft.com/office/drawing/2014/main" id="{C7309D7D-DC40-4793-8CC7-BA024DA7417D}"/>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26</a:t>
              </a:r>
              <a:endParaRPr dirty="0"/>
            </a:p>
          </p:txBody>
        </p:sp>
      </p:grpSp>
      <p:pic>
        <p:nvPicPr>
          <p:cNvPr id="40" name="Picture 39">
            <a:extLst>
              <a:ext uri="{FF2B5EF4-FFF2-40B4-BE49-F238E27FC236}">
                <a16:creationId xmlns:a16="http://schemas.microsoft.com/office/drawing/2014/main" id="{420B22A2-A7DB-400B-85B6-B0E1DDA6F9FA}"/>
              </a:ext>
            </a:extLst>
          </p:cNvPr>
          <p:cNvPicPr>
            <a:picLocks noChangeAspect="1"/>
          </p:cNvPicPr>
          <p:nvPr/>
        </p:nvPicPr>
        <p:blipFill>
          <a:blip r:embed="rId3"/>
          <a:stretch>
            <a:fillRect/>
          </a:stretch>
        </p:blipFill>
        <p:spPr>
          <a:xfrm>
            <a:off x="8474513" y="28669"/>
            <a:ext cx="656785" cy="843753"/>
          </a:xfrm>
          <a:prstGeom prst="rect">
            <a:avLst/>
          </a:prstGeom>
        </p:spPr>
      </p:pic>
      <p:sp>
        <p:nvSpPr>
          <p:cNvPr id="41" name="Google Shape;2197;p53">
            <a:extLst>
              <a:ext uri="{FF2B5EF4-FFF2-40B4-BE49-F238E27FC236}">
                <a16:creationId xmlns:a16="http://schemas.microsoft.com/office/drawing/2014/main" id="{34CD40FE-351C-439F-BD36-34EEBAEFEE05}"/>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02509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128"/>
                                        </p:tgtEl>
                                      </p:cBhvr>
                                    </p:animEffect>
                                    <p:animScale>
                                      <p:cBhvr>
                                        <p:cTn id="7" dur="250" autoRev="1" fill="hold"/>
                                        <p:tgtEl>
                                          <p:spTgt spid="2128"/>
                                        </p:tgtEl>
                                      </p:cBhvr>
                                      <p:by x="105000" y="105000"/>
                                    </p:animScale>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0-#ppt_w/2"/>
                                          </p:val>
                                        </p:tav>
                                        <p:tav tm="100000">
                                          <p:val>
                                            <p:strVal val="#ppt_x"/>
                                          </p:val>
                                        </p:tav>
                                      </p:tavLst>
                                    </p:anim>
                                    <p:anim calcmode="lin" valueType="num">
                                      <p:cBhvr additive="base">
                                        <p:cTn id="12" dur="500" fill="hold"/>
                                        <p:tgtEl>
                                          <p:spTgt spid="6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arn(inVertical)">
                                      <p:cBhvr>
                                        <p:cTn id="16" dur="500"/>
                                        <p:tgtEl>
                                          <p:spTgt spid="59"/>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additive="base">
                                        <p:cTn id="20" dur="500" fill="hold"/>
                                        <p:tgtEl>
                                          <p:spTgt spid="65"/>
                                        </p:tgtEl>
                                        <p:attrNameLst>
                                          <p:attrName>ppt_x</p:attrName>
                                        </p:attrNameLst>
                                      </p:cBhvr>
                                      <p:tavLst>
                                        <p:tav tm="0">
                                          <p:val>
                                            <p:strVal val="0-#ppt_w/2"/>
                                          </p:val>
                                        </p:tav>
                                        <p:tav tm="100000">
                                          <p:val>
                                            <p:strVal val="#ppt_x"/>
                                          </p:val>
                                        </p:tav>
                                      </p:tavLst>
                                    </p:anim>
                                    <p:anim calcmode="lin" valueType="num">
                                      <p:cBhvr additive="base">
                                        <p:cTn id="21" dur="500" fill="hold"/>
                                        <p:tgtEl>
                                          <p:spTgt spid="6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0-#ppt_w/2"/>
                                          </p:val>
                                        </p:tav>
                                        <p:tav tm="100000">
                                          <p:val>
                                            <p:strVal val="#ppt_x"/>
                                          </p:val>
                                        </p:tav>
                                      </p:tavLst>
                                    </p:anim>
                                    <p:anim calcmode="lin" valueType="num">
                                      <p:cBhvr additive="base">
                                        <p:cTn id="26" dur="500" fill="hold"/>
                                        <p:tgtEl>
                                          <p:spTgt spid="6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par>
                          <p:cTn id="31" fill="hold">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 calcmode="lin" valueType="num">
                                      <p:cBhvr additive="base">
                                        <p:cTn id="34" dur="500" fill="hold"/>
                                        <p:tgtEl>
                                          <p:spTgt spid="68"/>
                                        </p:tgtEl>
                                        <p:attrNameLst>
                                          <p:attrName>ppt_x</p:attrName>
                                        </p:attrNameLst>
                                      </p:cBhvr>
                                      <p:tavLst>
                                        <p:tav tm="0">
                                          <p:val>
                                            <p:strVal val="0-#ppt_w/2"/>
                                          </p:val>
                                        </p:tav>
                                        <p:tav tm="100000">
                                          <p:val>
                                            <p:strVal val="#ppt_x"/>
                                          </p:val>
                                        </p:tav>
                                      </p:tavLst>
                                    </p:anim>
                                    <p:anim calcmode="lin" valueType="num">
                                      <p:cBhvr additive="base">
                                        <p:cTn id="35" dur="500" fill="hold"/>
                                        <p:tgtEl>
                                          <p:spTgt spid="68"/>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000"/>
                            </p:stCondLst>
                            <p:childTnLst>
                              <p:par>
                                <p:cTn id="41" presetID="2" presetClass="entr" presetSubtype="8"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0-#ppt_w/2"/>
                                          </p:val>
                                        </p:tav>
                                        <p:tav tm="100000">
                                          <p:val>
                                            <p:strVal val="#ppt_x"/>
                                          </p:val>
                                        </p:tav>
                                      </p:tavLst>
                                    </p:anim>
                                    <p:anim calcmode="lin" valueType="num">
                                      <p:cBhvr additive="base">
                                        <p:cTn id="44" dur="500" fill="hold"/>
                                        <p:tgtEl>
                                          <p:spTgt spid="69"/>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2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par>
                          <p:cTn id="49" fill="hold">
                            <p:stCondLst>
                              <p:cond delay="5000"/>
                            </p:stCondLst>
                            <p:childTnLst>
                              <p:par>
                                <p:cTn id="50" presetID="2" presetClass="entr" presetSubtype="8" fill="hold" grpId="0" nodeType="after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additive="base">
                                        <p:cTn id="52" dur="500" fill="hold"/>
                                        <p:tgtEl>
                                          <p:spTgt spid="70"/>
                                        </p:tgtEl>
                                        <p:attrNameLst>
                                          <p:attrName>ppt_x</p:attrName>
                                        </p:attrNameLst>
                                      </p:cBhvr>
                                      <p:tavLst>
                                        <p:tav tm="0">
                                          <p:val>
                                            <p:strVal val="0-#ppt_w/2"/>
                                          </p:val>
                                        </p:tav>
                                        <p:tav tm="100000">
                                          <p:val>
                                            <p:strVal val="#ppt_x"/>
                                          </p:val>
                                        </p:tav>
                                      </p:tavLst>
                                    </p:anim>
                                    <p:anim calcmode="lin" valueType="num">
                                      <p:cBhvr additive="base">
                                        <p:cTn id="53" dur="500" fill="hold"/>
                                        <p:tgtEl>
                                          <p:spTgt spid="70"/>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22" presetClass="entr" presetSubtype="4"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par>
                          <p:cTn id="58" fill="hold">
                            <p:stCondLst>
                              <p:cond delay="6000"/>
                            </p:stCondLst>
                            <p:childTnLst>
                              <p:par>
                                <p:cTn id="59" presetID="2" presetClass="entr" presetSubtype="8"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 calcmode="lin" valueType="num">
                                      <p:cBhvr additive="base">
                                        <p:cTn id="61" dur="500" fill="hold"/>
                                        <p:tgtEl>
                                          <p:spTgt spid="72"/>
                                        </p:tgtEl>
                                        <p:attrNameLst>
                                          <p:attrName>ppt_x</p:attrName>
                                        </p:attrNameLst>
                                      </p:cBhvr>
                                      <p:tavLst>
                                        <p:tav tm="0">
                                          <p:val>
                                            <p:strVal val="0-#ppt_w/2"/>
                                          </p:val>
                                        </p:tav>
                                        <p:tav tm="100000">
                                          <p:val>
                                            <p:strVal val="#ppt_x"/>
                                          </p:val>
                                        </p:tav>
                                      </p:tavLst>
                                    </p:anim>
                                    <p:anim calcmode="lin" valueType="num">
                                      <p:cBhvr additive="base">
                                        <p:cTn id="62" dur="500" fill="hold"/>
                                        <p:tgtEl>
                                          <p:spTgt spid="72"/>
                                        </p:tgtEl>
                                        <p:attrNameLst>
                                          <p:attrName>ppt_y</p:attrName>
                                        </p:attrNameLst>
                                      </p:cBhvr>
                                      <p:tavLst>
                                        <p:tav tm="0">
                                          <p:val>
                                            <p:strVal val="#ppt_y"/>
                                          </p:val>
                                        </p:tav>
                                        <p:tav tm="100000">
                                          <p:val>
                                            <p:strVal val="#ppt_y"/>
                                          </p:val>
                                        </p:tav>
                                      </p:tavLst>
                                    </p:anim>
                                  </p:childTnLst>
                                </p:cTn>
                              </p:par>
                            </p:childTnLst>
                          </p:cTn>
                        </p:par>
                        <p:par>
                          <p:cTn id="63" fill="hold">
                            <p:stCondLst>
                              <p:cond delay="6500"/>
                            </p:stCondLst>
                            <p:childTnLst>
                              <p:par>
                                <p:cTn id="64" presetID="22" presetClass="entr" presetSubtype="4"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down)">
                                      <p:cBhvr>
                                        <p:cTn id="66" dur="500"/>
                                        <p:tgtEl>
                                          <p:spTgt spid="18"/>
                                        </p:tgtEl>
                                      </p:cBhvr>
                                    </p:animEffect>
                                  </p:childTnLst>
                                </p:cTn>
                              </p:par>
                            </p:childTnLst>
                          </p:cTn>
                        </p:par>
                        <p:par>
                          <p:cTn id="67" fill="hold">
                            <p:stCondLst>
                              <p:cond delay="7000"/>
                            </p:stCondLst>
                            <p:childTnLst>
                              <p:par>
                                <p:cTn id="68" presetID="2" presetClass="entr" presetSubtype="8" fill="hold" grpId="0" nodeType="afterEffect">
                                  <p:stCondLst>
                                    <p:cond delay="0"/>
                                  </p:stCondLst>
                                  <p:childTnLst>
                                    <p:set>
                                      <p:cBhvr>
                                        <p:cTn id="69" dur="1" fill="hold">
                                          <p:stCondLst>
                                            <p:cond delay="0"/>
                                          </p:stCondLst>
                                        </p:cTn>
                                        <p:tgtEl>
                                          <p:spTgt spid="73"/>
                                        </p:tgtEl>
                                        <p:attrNameLst>
                                          <p:attrName>style.visibility</p:attrName>
                                        </p:attrNameLst>
                                      </p:cBhvr>
                                      <p:to>
                                        <p:strVal val="visible"/>
                                      </p:to>
                                    </p:set>
                                    <p:anim calcmode="lin" valueType="num">
                                      <p:cBhvr additive="base">
                                        <p:cTn id="70" dur="500" fill="hold"/>
                                        <p:tgtEl>
                                          <p:spTgt spid="73"/>
                                        </p:tgtEl>
                                        <p:attrNameLst>
                                          <p:attrName>ppt_x</p:attrName>
                                        </p:attrNameLst>
                                      </p:cBhvr>
                                      <p:tavLst>
                                        <p:tav tm="0">
                                          <p:val>
                                            <p:strVal val="0-#ppt_w/2"/>
                                          </p:val>
                                        </p:tav>
                                        <p:tav tm="100000">
                                          <p:val>
                                            <p:strVal val="#ppt_x"/>
                                          </p:val>
                                        </p:tav>
                                      </p:tavLst>
                                    </p:anim>
                                    <p:anim calcmode="lin" valueType="num">
                                      <p:cBhvr additive="base">
                                        <p:cTn id="71" dur="500" fill="hold"/>
                                        <p:tgtEl>
                                          <p:spTgt spid="73"/>
                                        </p:tgtEl>
                                        <p:attrNameLst>
                                          <p:attrName>ppt_y</p:attrName>
                                        </p:attrNameLst>
                                      </p:cBhvr>
                                      <p:tavLst>
                                        <p:tav tm="0">
                                          <p:val>
                                            <p:strVal val="#ppt_y"/>
                                          </p:val>
                                        </p:tav>
                                        <p:tav tm="100000">
                                          <p:val>
                                            <p:strVal val="#ppt_y"/>
                                          </p:val>
                                        </p:tav>
                                      </p:tavLst>
                                    </p:anim>
                                  </p:childTnLst>
                                </p:cTn>
                              </p:par>
                            </p:childTnLst>
                          </p:cTn>
                        </p:par>
                        <p:par>
                          <p:cTn id="72" fill="hold">
                            <p:stCondLst>
                              <p:cond delay="7500"/>
                            </p:stCondLst>
                            <p:childTnLst>
                              <p:par>
                                <p:cTn id="73" presetID="22" presetClass="entr" presetSubtype="4"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500"/>
                                        <p:tgtEl>
                                          <p:spTgt spid="28"/>
                                        </p:tgtEl>
                                      </p:cBhvr>
                                    </p:animEffect>
                                  </p:childTnLst>
                                </p:cTn>
                              </p:par>
                            </p:childTnLst>
                          </p:cTn>
                        </p:par>
                        <p:par>
                          <p:cTn id="76" fill="hold">
                            <p:stCondLst>
                              <p:cond delay="8000"/>
                            </p:stCondLst>
                            <p:childTnLst>
                              <p:par>
                                <p:cTn id="77" presetID="2" presetClass="entr" presetSubtype="8"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 calcmode="lin" valueType="num">
                                      <p:cBhvr additive="base">
                                        <p:cTn id="79" dur="500" fill="hold"/>
                                        <p:tgtEl>
                                          <p:spTgt spid="74"/>
                                        </p:tgtEl>
                                        <p:attrNameLst>
                                          <p:attrName>ppt_x</p:attrName>
                                        </p:attrNameLst>
                                      </p:cBhvr>
                                      <p:tavLst>
                                        <p:tav tm="0">
                                          <p:val>
                                            <p:strVal val="0-#ppt_w/2"/>
                                          </p:val>
                                        </p:tav>
                                        <p:tav tm="100000">
                                          <p:val>
                                            <p:strVal val="#ppt_x"/>
                                          </p:val>
                                        </p:tav>
                                      </p:tavLst>
                                    </p:anim>
                                    <p:anim calcmode="lin" valueType="num">
                                      <p:cBhvr additive="base">
                                        <p:cTn id="80" dur="500" fill="hold"/>
                                        <p:tgtEl>
                                          <p:spTgt spid="74"/>
                                        </p:tgtEl>
                                        <p:attrNameLst>
                                          <p:attrName>ppt_y</p:attrName>
                                        </p:attrNameLst>
                                      </p:cBhvr>
                                      <p:tavLst>
                                        <p:tav tm="0">
                                          <p:val>
                                            <p:strVal val="#ppt_y"/>
                                          </p:val>
                                        </p:tav>
                                        <p:tav tm="100000">
                                          <p:val>
                                            <p:strVal val="#ppt_y"/>
                                          </p:val>
                                        </p:tav>
                                      </p:tavLst>
                                    </p:anim>
                                  </p:childTnLst>
                                </p:cTn>
                              </p:par>
                            </p:childTnLst>
                          </p:cTn>
                        </p:par>
                        <p:par>
                          <p:cTn id="81" fill="hold">
                            <p:stCondLst>
                              <p:cond delay="8500"/>
                            </p:stCondLst>
                            <p:childTnLst>
                              <p:par>
                                <p:cTn id="82" presetID="22" presetClass="entr" presetSubtype="4"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childTnLst>
                          </p:cTn>
                        </p:par>
                        <p:par>
                          <p:cTn id="85" fill="hold">
                            <p:stCondLst>
                              <p:cond delay="9000"/>
                            </p:stCondLst>
                            <p:childTnLst>
                              <p:par>
                                <p:cTn id="86" presetID="2" presetClass="entr" presetSubtype="8"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additive="base">
                                        <p:cTn id="88" dur="500" fill="hold"/>
                                        <p:tgtEl>
                                          <p:spTgt spid="29"/>
                                        </p:tgtEl>
                                        <p:attrNameLst>
                                          <p:attrName>ppt_x</p:attrName>
                                        </p:attrNameLst>
                                      </p:cBhvr>
                                      <p:tavLst>
                                        <p:tav tm="0">
                                          <p:val>
                                            <p:strVal val="0-#ppt_w/2"/>
                                          </p:val>
                                        </p:tav>
                                        <p:tav tm="100000">
                                          <p:val>
                                            <p:strVal val="#ppt_x"/>
                                          </p:val>
                                        </p:tav>
                                      </p:tavLst>
                                    </p:anim>
                                    <p:anim calcmode="lin" valueType="num">
                                      <p:cBhvr additive="base">
                                        <p:cTn id="89"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13" grpId="0" animBg="1"/>
      <p:bldP spid="14" grpId="0" animBg="1"/>
      <p:bldP spid="15" grpId="0" animBg="1"/>
      <p:bldP spid="17" grpId="0" animBg="1"/>
      <p:bldP spid="18" grpId="0" animBg="1"/>
      <p:bldP spid="19" grpId="0" animBg="1"/>
      <p:bldP spid="65" grpId="0" animBg="1"/>
      <p:bldP spid="66" grpId="0" animBg="1"/>
      <p:bldP spid="67" grpId="0" animBg="1"/>
      <p:bldP spid="68" grpId="0"/>
      <p:bldP spid="69" grpId="0"/>
      <p:bldP spid="70" grpId="0"/>
      <p:bldP spid="72" grpId="0"/>
      <p:bldP spid="73" grpId="0"/>
      <p:bldP spid="74" grpId="0"/>
      <p:bldP spid="28"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483933" y="447161"/>
            <a:ext cx="40880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Modules For Client</a:t>
            </a:r>
            <a:endParaRPr dirty="0"/>
          </a:p>
        </p:txBody>
      </p:sp>
      <p:sp>
        <p:nvSpPr>
          <p:cNvPr id="113" name="Google Shape;1865;p60">
            <a:extLst>
              <a:ext uri="{FF2B5EF4-FFF2-40B4-BE49-F238E27FC236}">
                <a16:creationId xmlns:a16="http://schemas.microsoft.com/office/drawing/2014/main" id="{B5E27C32-AED3-4C3E-88F6-E7FD9627EC69}"/>
              </a:ext>
            </a:extLst>
          </p:cNvPr>
          <p:cNvSpPr txBox="1"/>
          <p:nvPr/>
        </p:nvSpPr>
        <p:spPr>
          <a:xfrm>
            <a:off x="296896" y="2571750"/>
            <a:ext cx="1847225" cy="53197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lvl="0" algn="ctr">
              <a:lnSpc>
                <a:spcPct val="80000"/>
              </a:lnSpc>
            </a:pPr>
            <a:r>
              <a:rPr lang="en-US" sz="1800" b="1" dirty="0">
                <a:solidFill>
                  <a:schemeClr val="tx2"/>
                </a:solidFill>
                <a:latin typeface="Darker Grotesque SemiBold"/>
                <a:ea typeface="Darker Grotesque SemiBold"/>
                <a:cs typeface="Darker Grotesque SemiBold"/>
                <a:sym typeface="Darker Grotesque SemiBold"/>
              </a:rPr>
              <a:t>View Project Status</a:t>
            </a:r>
          </a:p>
        </p:txBody>
      </p:sp>
      <p:sp>
        <p:nvSpPr>
          <p:cNvPr id="2" name="TextBox 1">
            <a:extLst>
              <a:ext uri="{FF2B5EF4-FFF2-40B4-BE49-F238E27FC236}">
                <a16:creationId xmlns:a16="http://schemas.microsoft.com/office/drawing/2014/main" id="{8CDC1980-BA53-47B1-B5A2-F61BC3B7F9C4}"/>
              </a:ext>
            </a:extLst>
          </p:cNvPr>
          <p:cNvSpPr txBox="1"/>
          <p:nvPr/>
        </p:nvSpPr>
        <p:spPr>
          <a:xfrm>
            <a:off x="2826327" y="2395837"/>
            <a:ext cx="3886200" cy="707886"/>
          </a:xfrm>
          <a:prstGeom prst="rect">
            <a:avLst/>
          </a:prstGeom>
          <a:noFill/>
        </p:spPr>
        <p:txBody>
          <a:bodyPr wrap="square" rtlCol="0">
            <a:spAutoFit/>
          </a:bodyPr>
          <a:lstStyle/>
          <a:p>
            <a:pPr marL="342900" indent="-342900">
              <a:buClr>
                <a:schemeClr val="tx2"/>
              </a:buClr>
              <a:buFont typeface="Wingdings" panose="05000000000000000000" pitchFamily="2" charset="2"/>
              <a:buChar char="Ø"/>
            </a:pPr>
            <a:r>
              <a:rPr lang="en-US" sz="2000" b="1" dirty="0">
                <a:solidFill>
                  <a:schemeClr val="tx2"/>
                </a:solidFill>
              </a:rPr>
              <a:t>Client  Can see project status</a:t>
            </a:r>
          </a:p>
        </p:txBody>
      </p:sp>
      <p:sp>
        <p:nvSpPr>
          <p:cNvPr id="82" name="TextBox 81">
            <a:extLst>
              <a:ext uri="{FF2B5EF4-FFF2-40B4-BE49-F238E27FC236}">
                <a16:creationId xmlns:a16="http://schemas.microsoft.com/office/drawing/2014/main" id="{FE9178EA-A94C-474E-B581-AA02B7BF8369}"/>
              </a:ext>
            </a:extLst>
          </p:cNvPr>
          <p:cNvSpPr txBox="1"/>
          <p:nvPr/>
        </p:nvSpPr>
        <p:spPr>
          <a:xfrm>
            <a:off x="2826327" y="3182062"/>
            <a:ext cx="5818909" cy="646331"/>
          </a:xfrm>
          <a:prstGeom prst="rect">
            <a:avLst/>
          </a:prstGeom>
          <a:noFill/>
        </p:spPr>
        <p:txBody>
          <a:bodyPr wrap="square" rtlCol="0">
            <a:spAutoFit/>
          </a:bodyPr>
          <a:lstStyle/>
          <a:p>
            <a:pPr marL="342900" indent="-342900">
              <a:buClr>
                <a:schemeClr val="tx2"/>
              </a:buClr>
              <a:buFont typeface="Wingdings" panose="05000000000000000000" pitchFamily="2" charset="2"/>
              <a:buChar char="Ø"/>
            </a:pPr>
            <a:r>
              <a:rPr lang="en-US" sz="1800" b="1" dirty="0">
                <a:solidFill>
                  <a:schemeClr val="tx2"/>
                </a:solidFill>
              </a:rPr>
              <a:t>Client can see who is assigned to complete the project</a:t>
            </a:r>
            <a:endParaRPr lang="en-US" sz="2800" b="1" dirty="0">
              <a:solidFill>
                <a:schemeClr val="tx2"/>
              </a:solidFill>
            </a:endParaRPr>
          </a:p>
        </p:txBody>
      </p:sp>
      <p:grpSp>
        <p:nvGrpSpPr>
          <p:cNvPr id="6" name="Google Shape;1969;p66">
            <a:extLst>
              <a:ext uri="{FF2B5EF4-FFF2-40B4-BE49-F238E27FC236}">
                <a16:creationId xmlns:a16="http://schemas.microsoft.com/office/drawing/2014/main" id="{6C7B27F1-DEE7-4F9F-98AF-958764CF3F12}"/>
              </a:ext>
            </a:extLst>
          </p:cNvPr>
          <p:cNvGrpSpPr/>
          <p:nvPr/>
        </p:nvGrpSpPr>
        <p:grpSpPr>
          <a:xfrm>
            <a:off x="8474513" y="4598430"/>
            <a:ext cx="810211" cy="779573"/>
            <a:chOff x="3692791" y="4494228"/>
            <a:chExt cx="810211" cy="779573"/>
          </a:xfrm>
        </p:grpSpPr>
        <p:sp>
          <p:nvSpPr>
            <p:cNvPr id="7" name="Google Shape;1978;p66">
              <a:extLst>
                <a:ext uri="{FF2B5EF4-FFF2-40B4-BE49-F238E27FC236}">
                  <a16:creationId xmlns:a16="http://schemas.microsoft.com/office/drawing/2014/main" id="{CA1454F7-7DCA-42B8-A247-C987374186B6}"/>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79;p66">
              <a:extLst>
                <a:ext uri="{FF2B5EF4-FFF2-40B4-BE49-F238E27FC236}">
                  <a16:creationId xmlns:a16="http://schemas.microsoft.com/office/drawing/2014/main" id="{1F13A046-A280-4B91-ADAF-A5A5E38263CE}"/>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0;p66">
              <a:extLst>
                <a:ext uri="{FF2B5EF4-FFF2-40B4-BE49-F238E27FC236}">
                  <a16:creationId xmlns:a16="http://schemas.microsoft.com/office/drawing/2014/main" id="{B0F3924C-F592-4C55-BEA0-217E0E8DF8D3}"/>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1;p66">
              <a:extLst>
                <a:ext uri="{FF2B5EF4-FFF2-40B4-BE49-F238E27FC236}">
                  <a16:creationId xmlns:a16="http://schemas.microsoft.com/office/drawing/2014/main" id="{1881D144-245D-4545-B3FB-F16D7D3D1242}"/>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2;p66">
              <a:extLst>
                <a:ext uri="{FF2B5EF4-FFF2-40B4-BE49-F238E27FC236}">
                  <a16:creationId xmlns:a16="http://schemas.microsoft.com/office/drawing/2014/main" id="{4F960CB5-E6F1-4C75-8FC0-90C39EE1E1A3}"/>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3;p66">
              <a:extLst>
                <a:ext uri="{FF2B5EF4-FFF2-40B4-BE49-F238E27FC236}">
                  <a16:creationId xmlns:a16="http://schemas.microsoft.com/office/drawing/2014/main" id="{98FDFD06-5EBB-4A27-BC4F-1F5C3479FA05}"/>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4;p66">
              <a:extLst>
                <a:ext uri="{FF2B5EF4-FFF2-40B4-BE49-F238E27FC236}">
                  <a16:creationId xmlns:a16="http://schemas.microsoft.com/office/drawing/2014/main" id="{4A992A69-A712-4C36-A7D7-A5F683EFB8E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5;p66">
              <a:extLst>
                <a:ext uri="{FF2B5EF4-FFF2-40B4-BE49-F238E27FC236}">
                  <a16:creationId xmlns:a16="http://schemas.microsoft.com/office/drawing/2014/main" id="{39B67E09-FB70-4816-B797-A066D56A5539}"/>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6;p66">
              <a:extLst>
                <a:ext uri="{FF2B5EF4-FFF2-40B4-BE49-F238E27FC236}">
                  <a16:creationId xmlns:a16="http://schemas.microsoft.com/office/drawing/2014/main" id="{BB7FED0E-908A-412D-AA47-96D47C511CC0}"/>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7;p66">
              <a:extLst>
                <a:ext uri="{FF2B5EF4-FFF2-40B4-BE49-F238E27FC236}">
                  <a16:creationId xmlns:a16="http://schemas.microsoft.com/office/drawing/2014/main" id="{14D1B163-DCED-4F06-901E-1A5A263BDB30}"/>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27</a:t>
              </a:r>
              <a:endParaRPr dirty="0"/>
            </a:p>
          </p:txBody>
        </p:sp>
      </p:grpSp>
      <p:pic>
        <p:nvPicPr>
          <p:cNvPr id="18" name="Picture 17">
            <a:extLst>
              <a:ext uri="{FF2B5EF4-FFF2-40B4-BE49-F238E27FC236}">
                <a16:creationId xmlns:a16="http://schemas.microsoft.com/office/drawing/2014/main" id="{543A7721-2D49-4284-9176-6E389C3AB525}"/>
              </a:ext>
            </a:extLst>
          </p:cNvPr>
          <p:cNvPicPr>
            <a:picLocks noChangeAspect="1"/>
          </p:cNvPicPr>
          <p:nvPr/>
        </p:nvPicPr>
        <p:blipFill>
          <a:blip r:embed="rId3"/>
          <a:stretch>
            <a:fillRect/>
          </a:stretch>
        </p:blipFill>
        <p:spPr>
          <a:xfrm>
            <a:off x="8474513" y="28669"/>
            <a:ext cx="656785" cy="843753"/>
          </a:xfrm>
          <a:prstGeom prst="rect">
            <a:avLst/>
          </a:prstGeom>
        </p:spPr>
      </p:pic>
      <p:sp>
        <p:nvSpPr>
          <p:cNvPr id="19" name="Google Shape;2197;p53">
            <a:extLst>
              <a:ext uri="{FF2B5EF4-FFF2-40B4-BE49-F238E27FC236}">
                <a16:creationId xmlns:a16="http://schemas.microsoft.com/office/drawing/2014/main" id="{51210589-C570-4111-BC58-3AC947F5537D}"/>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18766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fill="hold"/>
                                        <p:tgtEl>
                                          <p:spTgt spid="113"/>
                                        </p:tgtEl>
                                        <p:attrNameLst>
                                          <p:attrName>ppt_x</p:attrName>
                                        </p:attrNameLst>
                                      </p:cBhvr>
                                      <p:tavLst>
                                        <p:tav tm="0">
                                          <p:val>
                                            <p:strVal val="#ppt_x"/>
                                          </p:val>
                                        </p:tav>
                                        <p:tav tm="100000">
                                          <p:val>
                                            <p:strVal val="#ppt_x"/>
                                          </p:val>
                                        </p:tav>
                                      </p:tavLst>
                                    </p:anim>
                                    <p:anim calcmode="lin" valueType="num">
                                      <p:cBhvr additive="base">
                                        <p:cTn id="8" dur="500" fill="hold"/>
                                        <p:tgtEl>
                                          <p:spTgt spid="1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500" fill="hold"/>
                                        <p:tgtEl>
                                          <p:spTgt spid="82"/>
                                        </p:tgtEl>
                                        <p:attrNameLst>
                                          <p:attrName>ppt_x</p:attrName>
                                        </p:attrNameLst>
                                      </p:cBhvr>
                                      <p:tavLst>
                                        <p:tav tm="0">
                                          <p:val>
                                            <p:strVal val="1+#ppt_w/2"/>
                                          </p:val>
                                        </p:tav>
                                        <p:tav tm="100000">
                                          <p:val>
                                            <p:strVal val="#ppt_x"/>
                                          </p:val>
                                        </p:tav>
                                      </p:tavLst>
                                    </p:anim>
                                    <p:anim calcmode="lin" valueType="num">
                                      <p:cBhvr additive="base">
                                        <p:cTn id="18"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2" grpId="0"/>
      <p:bldP spid="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41" name="Google Shape;1641;p53"/>
          <p:cNvSpPr txBox="1">
            <a:spLocks noGrp="1"/>
          </p:cNvSpPr>
          <p:nvPr>
            <p:ph type="title"/>
          </p:nvPr>
        </p:nvSpPr>
        <p:spPr>
          <a:xfrm>
            <a:off x="3335725" y="2144163"/>
            <a:ext cx="4789966" cy="9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chemeClr val="accent4"/>
                </a:solidFill>
              </a:rPr>
              <a:t>User Interface</a:t>
            </a:r>
            <a:endParaRPr dirty="0">
              <a:solidFill>
                <a:schemeClr val="accent4"/>
              </a:solidFill>
            </a:endParaRPr>
          </a:p>
        </p:txBody>
      </p:sp>
      <p:sp>
        <p:nvSpPr>
          <p:cNvPr id="2" name="Rectangle 1">
            <a:extLst>
              <a:ext uri="{FF2B5EF4-FFF2-40B4-BE49-F238E27FC236}">
                <a16:creationId xmlns:a16="http://schemas.microsoft.com/office/drawing/2014/main" id="{B4105DA6-710C-4A9A-9E46-D5919BB14B30}"/>
              </a:ext>
            </a:extLst>
          </p:cNvPr>
          <p:cNvSpPr/>
          <p:nvPr/>
        </p:nvSpPr>
        <p:spPr>
          <a:xfrm>
            <a:off x="1385438" y="2395104"/>
            <a:ext cx="596638" cy="1015663"/>
          </a:xfrm>
          <a:prstGeom prst="rect">
            <a:avLst/>
          </a:prstGeom>
        </p:spPr>
        <p:txBody>
          <a:bodyPr wrap="none">
            <a:spAutoFit/>
          </a:bodyPr>
          <a:lstStyle/>
          <a:p>
            <a:r>
              <a:rPr lang="en" sz="6000" b="1" dirty="0">
                <a:solidFill>
                  <a:schemeClr val="accent4"/>
                </a:solidFill>
                <a:latin typeface="Poppins" panose="00000500000000000000" pitchFamily="50" charset="0"/>
                <a:cs typeface="Poppins" panose="00000500000000000000" pitchFamily="50" charset="0"/>
              </a:rPr>
              <a:t>7</a:t>
            </a:r>
            <a:endParaRPr lang="en-US" b="1" dirty="0">
              <a:latin typeface="Poppins" panose="00000500000000000000" pitchFamily="50" charset="0"/>
              <a:cs typeface="Poppins" panose="00000500000000000000" pitchFamily="50" charset="0"/>
            </a:endParaRPr>
          </a:p>
        </p:txBody>
      </p:sp>
      <p:grpSp>
        <p:nvGrpSpPr>
          <p:cNvPr id="4" name="Google Shape;1969;p66">
            <a:extLst>
              <a:ext uri="{FF2B5EF4-FFF2-40B4-BE49-F238E27FC236}">
                <a16:creationId xmlns:a16="http://schemas.microsoft.com/office/drawing/2014/main" id="{C9596D1F-F767-4E67-8F2D-FBB26925FC62}"/>
              </a:ext>
            </a:extLst>
          </p:cNvPr>
          <p:cNvGrpSpPr/>
          <p:nvPr/>
        </p:nvGrpSpPr>
        <p:grpSpPr>
          <a:xfrm>
            <a:off x="8474513" y="4598430"/>
            <a:ext cx="810211" cy="779573"/>
            <a:chOff x="3692791" y="4494228"/>
            <a:chExt cx="810211" cy="779573"/>
          </a:xfrm>
        </p:grpSpPr>
        <p:sp>
          <p:nvSpPr>
            <p:cNvPr id="5" name="Google Shape;1978;p66">
              <a:extLst>
                <a:ext uri="{FF2B5EF4-FFF2-40B4-BE49-F238E27FC236}">
                  <a16:creationId xmlns:a16="http://schemas.microsoft.com/office/drawing/2014/main" id="{C7517CD1-65DD-4008-8BFC-8A8168BF3E44}"/>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9;p66">
              <a:extLst>
                <a:ext uri="{FF2B5EF4-FFF2-40B4-BE49-F238E27FC236}">
                  <a16:creationId xmlns:a16="http://schemas.microsoft.com/office/drawing/2014/main" id="{FD702C8A-A296-400F-A479-F7E0AAA57967}"/>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0;p66">
              <a:extLst>
                <a:ext uri="{FF2B5EF4-FFF2-40B4-BE49-F238E27FC236}">
                  <a16:creationId xmlns:a16="http://schemas.microsoft.com/office/drawing/2014/main" id="{0C2B96C6-0401-4AA8-856B-DB3B7270AC2A}"/>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66">
              <a:extLst>
                <a:ext uri="{FF2B5EF4-FFF2-40B4-BE49-F238E27FC236}">
                  <a16:creationId xmlns:a16="http://schemas.microsoft.com/office/drawing/2014/main" id="{86BDE966-B899-44B1-B434-CFA60B22F110}"/>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66">
              <a:extLst>
                <a:ext uri="{FF2B5EF4-FFF2-40B4-BE49-F238E27FC236}">
                  <a16:creationId xmlns:a16="http://schemas.microsoft.com/office/drawing/2014/main" id="{331E7597-E0F7-49F1-80C3-7E57A1619C0B}"/>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66">
              <a:extLst>
                <a:ext uri="{FF2B5EF4-FFF2-40B4-BE49-F238E27FC236}">
                  <a16:creationId xmlns:a16="http://schemas.microsoft.com/office/drawing/2014/main" id="{446BA428-C4E7-4B49-AD97-AB5CB52D9582}"/>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66">
              <a:extLst>
                <a:ext uri="{FF2B5EF4-FFF2-40B4-BE49-F238E27FC236}">
                  <a16:creationId xmlns:a16="http://schemas.microsoft.com/office/drawing/2014/main" id="{F9AC36AC-C423-4E51-946C-9BC2FF4A8D1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66">
              <a:extLst>
                <a:ext uri="{FF2B5EF4-FFF2-40B4-BE49-F238E27FC236}">
                  <a16:creationId xmlns:a16="http://schemas.microsoft.com/office/drawing/2014/main" id="{B8528174-88B0-4801-869B-3F2E1F2D7A0F}"/>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66">
              <a:extLst>
                <a:ext uri="{FF2B5EF4-FFF2-40B4-BE49-F238E27FC236}">
                  <a16:creationId xmlns:a16="http://schemas.microsoft.com/office/drawing/2014/main" id="{FF4B5081-F605-4F44-90B3-BC5E5423BBFB}"/>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66">
              <a:extLst>
                <a:ext uri="{FF2B5EF4-FFF2-40B4-BE49-F238E27FC236}">
                  <a16:creationId xmlns:a16="http://schemas.microsoft.com/office/drawing/2014/main" id="{9FCA0B4E-38CC-4835-82E5-3B16723CF9C6}"/>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28</a:t>
              </a:r>
              <a:endParaRPr dirty="0"/>
            </a:p>
          </p:txBody>
        </p:sp>
      </p:grpSp>
      <p:pic>
        <p:nvPicPr>
          <p:cNvPr id="16" name="Picture 15">
            <a:extLst>
              <a:ext uri="{FF2B5EF4-FFF2-40B4-BE49-F238E27FC236}">
                <a16:creationId xmlns:a16="http://schemas.microsoft.com/office/drawing/2014/main" id="{E370EAEB-C6D7-4046-8A06-783C87716095}"/>
              </a:ext>
            </a:extLst>
          </p:cNvPr>
          <p:cNvPicPr>
            <a:picLocks noChangeAspect="1"/>
          </p:cNvPicPr>
          <p:nvPr/>
        </p:nvPicPr>
        <p:blipFill>
          <a:blip r:embed="rId3"/>
          <a:stretch>
            <a:fillRect/>
          </a:stretch>
        </p:blipFill>
        <p:spPr>
          <a:xfrm>
            <a:off x="8474513" y="28669"/>
            <a:ext cx="656785" cy="843753"/>
          </a:xfrm>
          <a:prstGeom prst="rect">
            <a:avLst/>
          </a:prstGeom>
        </p:spPr>
      </p:pic>
      <p:sp>
        <p:nvSpPr>
          <p:cNvPr id="17" name="Google Shape;2197;p53">
            <a:extLst>
              <a:ext uri="{FF2B5EF4-FFF2-40B4-BE49-F238E27FC236}">
                <a16:creationId xmlns:a16="http://schemas.microsoft.com/office/drawing/2014/main" id="{B954BAD7-F6BC-4190-8686-FAA803A6BA41}"/>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50834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41"/>
                                        </p:tgtEl>
                                        <p:attrNameLst>
                                          <p:attrName>style.visibility</p:attrName>
                                        </p:attrNameLst>
                                      </p:cBhvr>
                                      <p:to>
                                        <p:strVal val="visible"/>
                                      </p:to>
                                    </p:set>
                                    <p:animEffect transition="in" filter="barn(inVertical)">
                                      <p:cBhvr>
                                        <p:cTn id="7" dur="500"/>
                                        <p:tgtEl>
                                          <p:spTgt spid="164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2" name="TextBox 1">
            <a:extLst>
              <a:ext uri="{FF2B5EF4-FFF2-40B4-BE49-F238E27FC236}">
                <a16:creationId xmlns:a16="http://schemas.microsoft.com/office/drawing/2014/main" id="{4091141B-C00C-45AB-9EAE-6D2EABFF27E9}"/>
              </a:ext>
            </a:extLst>
          </p:cNvPr>
          <p:cNvSpPr txBox="1"/>
          <p:nvPr/>
        </p:nvSpPr>
        <p:spPr>
          <a:xfrm>
            <a:off x="3209925" y="365125"/>
            <a:ext cx="3733800" cy="523220"/>
          </a:xfrm>
          <a:prstGeom prst="rect">
            <a:avLst/>
          </a:prstGeom>
          <a:noFill/>
        </p:spPr>
        <p:txBody>
          <a:bodyPr wrap="square" rtlCol="0">
            <a:spAutoFit/>
          </a:bodyPr>
          <a:lstStyle/>
          <a:p>
            <a:r>
              <a:rPr lang="en-US" sz="2800" b="1" u="sng" dirty="0">
                <a:solidFill>
                  <a:schemeClr val="tx2"/>
                </a:solidFill>
                <a:latin typeface="Poppins" panose="00000500000000000000" pitchFamily="50" charset="0"/>
                <a:ea typeface="PMingLiU-ExtB" panose="02020500000000000000" pitchFamily="18" charset="-120"/>
                <a:cs typeface="Poppins" panose="00000500000000000000" pitchFamily="50" charset="0"/>
              </a:rPr>
              <a:t>Login Screenshot</a:t>
            </a:r>
          </a:p>
        </p:txBody>
      </p:sp>
      <p:grpSp>
        <p:nvGrpSpPr>
          <p:cNvPr id="5" name="Google Shape;1969;p66">
            <a:extLst>
              <a:ext uri="{FF2B5EF4-FFF2-40B4-BE49-F238E27FC236}">
                <a16:creationId xmlns:a16="http://schemas.microsoft.com/office/drawing/2014/main" id="{F61F4CB2-29AE-4920-91E8-E174F7925181}"/>
              </a:ext>
            </a:extLst>
          </p:cNvPr>
          <p:cNvGrpSpPr/>
          <p:nvPr/>
        </p:nvGrpSpPr>
        <p:grpSpPr>
          <a:xfrm>
            <a:off x="8474513" y="4598430"/>
            <a:ext cx="810211" cy="779573"/>
            <a:chOff x="3692791" y="4494228"/>
            <a:chExt cx="810211" cy="779573"/>
          </a:xfrm>
        </p:grpSpPr>
        <p:sp>
          <p:nvSpPr>
            <p:cNvPr id="6" name="Google Shape;1978;p66">
              <a:extLst>
                <a:ext uri="{FF2B5EF4-FFF2-40B4-BE49-F238E27FC236}">
                  <a16:creationId xmlns:a16="http://schemas.microsoft.com/office/drawing/2014/main" id="{89499504-0151-496E-B24F-BAB33CF89E63}"/>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9;p66">
              <a:extLst>
                <a:ext uri="{FF2B5EF4-FFF2-40B4-BE49-F238E27FC236}">
                  <a16:creationId xmlns:a16="http://schemas.microsoft.com/office/drawing/2014/main" id="{E8EB3505-C47E-4405-AD65-2EF63B318881}"/>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0;p66">
              <a:extLst>
                <a:ext uri="{FF2B5EF4-FFF2-40B4-BE49-F238E27FC236}">
                  <a16:creationId xmlns:a16="http://schemas.microsoft.com/office/drawing/2014/main" id="{9066414E-7937-49DA-9043-506CD4068A98}"/>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1;p66">
              <a:extLst>
                <a:ext uri="{FF2B5EF4-FFF2-40B4-BE49-F238E27FC236}">
                  <a16:creationId xmlns:a16="http://schemas.microsoft.com/office/drawing/2014/main" id="{69A43F69-3BE4-471B-9943-38799BEA3104}"/>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2;p66">
              <a:extLst>
                <a:ext uri="{FF2B5EF4-FFF2-40B4-BE49-F238E27FC236}">
                  <a16:creationId xmlns:a16="http://schemas.microsoft.com/office/drawing/2014/main" id="{01732032-EF4A-48E9-9864-0288E725D561}"/>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3;p66">
              <a:extLst>
                <a:ext uri="{FF2B5EF4-FFF2-40B4-BE49-F238E27FC236}">
                  <a16:creationId xmlns:a16="http://schemas.microsoft.com/office/drawing/2014/main" id="{955A6BAB-2FAD-47F6-A336-C61D9827BD86}"/>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4;p66">
              <a:extLst>
                <a:ext uri="{FF2B5EF4-FFF2-40B4-BE49-F238E27FC236}">
                  <a16:creationId xmlns:a16="http://schemas.microsoft.com/office/drawing/2014/main" id="{2346B284-15AE-4C66-BF50-D6E533FCBB5F}"/>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5;p66">
              <a:extLst>
                <a:ext uri="{FF2B5EF4-FFF2-40B4-BE49-F238E27FC236}">
                  <a16:creationId xmlns:a16="http://schemas.microsoft.com/office/drawing/2014/main" id="{D49051C2-EDF9-4DAF-8AD2-1EF99E9BEDB4}"/>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6;p66">
              <a:extLst>
                <a:ext uri="{FF2B5EF4-FFF2-40B4-BE49-F238E27FC236}">
                  <a16:creationId xmlns:a16="http://schemas.microsoft.com/office/drawing/2014/main" id="{FDF86387-5129-4710-859F-9C1FDF28E1D4}"/>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7;p66">
              <a:extLst>
                <a:ext uri="{FF2B5EF4-FFF2-40B4-BE49-F238E27FC236}">
                  <a16:creationId xmlns:a16="http://schemas.microsoft.com/office/drawing/2014/main" id="{6370EFFB-02A1-492C-B9CA-CA23B527B27E}"/>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29</a:t>
              </a:r>
              <a:endParaRPr dirty="0"/>
            </a:p>
          </p:txBody>
        </p:sp>
      </p:grpSp>
      <p:pic>
        <p:nvPicPr>
          <p:cNvPr id="3" name="Picture 2">
            <a:extLst>
              <a:ext uri="{FF2B5EF4-FFF2-40B4-BE49-F238E27FC236}">
                <a16:creationId xmlns:a16="http://schemas.microsoft.com/office/drawing/2014/main" id="{F5A14811-4908-4588-A924-70C36757B0A1}"/>
              </a:ext>
            </a:extLst>
          </p:cNvPr>
          <p:cNvPicPr>
            <a:picLocks noChangeAspect="1"/>
          </p:cNvPicPr>
          <p:nvPr/>
        </p:nvPicPr>
        <p:blipFill>
          <a:blip r:embed="rId3"/>
          <a:stretch>
            <a:fillRect/>
          </a:stretch>
        </p:blipFill>
        <p:spPr>
          <a:xfrm>
            <a:off x="801409" y="982373"/>
            <a:ext cx="7552016" cy="3319463"/>
          </a:xfrm>
          <a:prstGeom prst="rect">
            <a:avLst/>
          </a:prstGeom>
        </p:spPr>
      </p:pic>
      <p:pic>
        <p:nvPicPr>
          <p:cNvPr id="17" name="Picture 16">
            <a:extLst>
              <a:ext uri="{FF2B5EF4-FFF2-40B4-BE49-F238E27FC236}">
                <a16:creationId xmlns:a16="http://schemas.microsoft.com/office/drawing/2014/main" id="{8C2EAB8E-35BA-4136-97AD-7D238E133D11}"/>
              </a:ext>
            </a:extLst>
          </p:cNvPr>
          <p:cNvPicPr>
            <a:picLocks noChangeAspect="1"/>
          </p:cNvPicPr>
          <p:nvPr/>
        </p:nvPicPr>
        <p:blipFill>
          <a:blip r:embed="rId4"/>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5AAA365D-3274-40DA-85CD-02DB57D13525}"/>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3545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4" name="Google Shape;1224;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a:t>
            </a:r>
            <a:r>
              <a:rPr lang="en" dirty="0"/>
              <a:t>CONTENTS</a:t>
            </a:r>
            <a:endParaRPr dirty="0"/>
          </a:p>
        </p:txBody>
      </p:sp>
      <p:sp>
        <p:nvSpPr>
          <p:cNvPr id="12" name="Google Shape;2199;p103">
            <a:extLst>
              <a:ext uri="{FF2B5EF4-FFF2-40B4-BE49-F238E27FC236}">
                <a16:creationId xmlns:a16="http://schemas.microsoft.com/office/drawing/2014/main" id="{A5CC9D12-8613-4EA0-8817-82C56C781D85}"/>
              </a:ext>
            </a:extLst>
          </p:cNvPr>
          <p:cNvSpPr txBox="1">
            <a:spLocks/>
          </p:cNvSpPr>
          <p:nvPr/>
        </p:nvSpPr>
        <p:spPr>
          <a:xfrm>
            <a:off x="2337951" y="3622879"/>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algn="ctr"/>
            <a:r>
              <a:rPr lang="en-US" sz="1400" b="1" dirty="0">
                <a:solidFill>
                  <a:schemeClr val="tx2"/>
                </a:solidFill>
              </a:rPr>
              <a:t>7.User Interface</a:t>
            </a:r>
          </a:p>
        </p:txBody>
      </p:sp>
      <p:sp>
        <p:nvSpPr>
          <p:cNvPr id="13" name="Google Shape;2199;p103">
            <a:extLst>
              <a:ext uri="{FF2B5EF4-FFF2-40B4-BE49-F238E27FC236}">
                <a16:creationId xmlns:a16="http://schemas.microsoft.com/office/drawing/2014/main" id="{E01B40DC-CFA5-4B39-80C7-30DAD8560FF4}"/>
              </a:ext>
            </a:extLst>
          </p:cNvPr>
          <p:cNvSpPr txBox="1">
            <a:spLocks/>
          </p:cNvSpPr>
          <p:nvPr/>
        </p:nvSpPr>
        <p:spPr>
          <a:xfrm>
            <a:off x="2337951" y="4163000"/>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algn="ctr"/>
            <a:r>
              <a:rPr lang="en-US" sz="1400" b="1" dirty="0">
                <a:solidFill>
                  <a:schemeClr val="tx2"/>
                </a:solidFill>
              </a:rPr>
              <a:t>8.Conclusion &amp; Future Work</a:t>
            </a:r>
          </a:p>
        </p:txBody>
      </p:sp>
      <p:sp>
        <p:nvSpPr>
          <p:cNvPr id="14" name="Google Shape;2199;p103">
            <a:extLst>
              <a:ext uri="{FF2B5EF4-FFF2-40B4-BE49-F238E27FC236}">
                <a16:creationId xmlns:a16="http://schemas.microsoft.com/office/drawing/2014/main" id="{519083D2-68BE-4472-9328-98E0C846E9D9}"/>
              </a:ext>
            </a:extLst>
          </p:cNvPr>
          <p:cNvSpPr txBox="1">
            <a:spLocks/>
          </p:cNvSpPr>
          <p:nvPr/>
        </p:nvSpPr>
        <p:spPr>
          <a:xfrm>
            <a:off x="181836" y="1520619"/>
            <a:ext cx="4312229" cy="365363"/>
          </a:xfrm>
          <a:prstGeom prst="rect">
            <a:avLst/>
          </a:prstGeom>
          <a:noFill/>
          <a:ln w="19050" cap="flat" cmpd="sng">
            <a:solidFill>
              <a:srgbClr val="7030A0"/>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1.What is HRMS</a:t>
            </a:r>
          </a:p>
        </p:txBody>
      </p:sp>
      <p:sp>
        <p:nvSpPr>
          <p:cNvPr id="15" name="Google Shape;2199;p103">
            <a:extLst>
              <a:ext uri="{FF2B5EF4-FFF2-40B4-BE49-F238E27FC236}">
                <a16:creationId xmlns:a16="http://schemas.microsoft.com/office/drawing/2014/main" id="{1EF4EBE6-3F21-4AEF-8D21-823EF7DF6DCB}"/>
              </a:ext>
            </a:extLst>
          </p:cNvPr>
          <p:cNvSpPr txBox="1">
            <a:spLocks/>
          </p:cNvSpPr>
          <p:nvPr/>
        </p:nvSpPr>
        <p:spPr>
          <a:xfrm>
            <a:off x="4734788" y="1520620"/>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2.Our Objectives</a:t>
            </a:r>
          </a:p>
        </p:txBody>
      </p:sp>
      <p:sp>
        <p:nvSpPr>
          <p:cNvPr id="16" name="Google Shape;2199;p103">
            <a:extLst>
              <a:ext uri="{FF2B5EF4-FFF2-40B4-BE49-F238E27FC236}">
                <a16:creationId xmlns:a16="http://schemas.microsoft.com/office/drawing/2014/main" id="{D3B4A762-96F5-4B89-9356-F543FCBAB640}"/>
              </a:ext>
            </a:extLst>
          </p:cNvPr>
          <p:cNvSpPr txBox="1">
            <a:spLocks/>
          </p:cNvSpPr>
          <p:nvPr/>
        </p:nvSpPr>
        <p:spPr>
          <a:xfrm>
            <a:off x="181836" y="2184856"/>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3.Existing System vs. Proposed System</a:t>
            </a:r>
          </a:p>
        </p:txBody>
      </p:sp>
      <p:sp>
        <p:nvSpPr>
          <p:cNvPr id="17" name="Google Shape;2199;p103">
            <a:extLst>
              <a:ext uri="{FF2B5EF4-FFF2-40B4-BE49-F238E27FC236}">
                <a16:creationId xmlns:a16="http://schemas.microsoft.com/office/drawing/2014/main" id="{8AC96225-8AD5-42BF-92FB-4D963921D1CD}"/>
              </a:ext>
            </a:extLst>
          </p:cNvPr>
          <p:cNvSpPr txBox="1">
            <a:spLocks/>
          </p:cNvSpPr>
          <p:nvPr/>
        </p:nvSpPr>
        <p:spPr>
          <a:xfrm>
            <a:off x="4734788" y="2184857"/>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4.Software Design</a:t>
            </a:r>
          </a:p>
        </p:txBody>
      </p:sp>
      <p:sp>
        <p:nvSpPr>
          <p:cNvPr id="18" name="Google Shape;2199;p103">
            <a:extLst>
              <a:ext uri="{FF2B5EF4-FFF2-40B4-BE49-F238E27FC236}">
                <a16:creationId xmlns:a16="http://schemas.microsoft.com/office/drawing/2014/main" id="{F5FCEF73-2665-4522-8F9D-AEBDF288167A}"/>
              </a:ext>
            </a:extLst>
          </p:cNvPr>
          <p:cNvSpPr txBox="1">
            <a:spLocks/>
          </p:cNvSpPr>
          <p:nvPr/>
        </p:nvSpPr>
        <p:spPr>
          <a:xfrm>
            <a:off x="181836" y="2892154"/>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5.Tools &amp; Software Used</a:t>
            </a:r>
          </a:p>
        </p:txBody>
      </p:sp>
      <p:sp>
        <p:nvSpPr>
          <p:cNvPr id="19" name="Google Shape;2199;p103">
            <a:extLst>
              <a:ext uri="{FF2B5EF4-FFF2-40B4-BE49-F238E27FC236}">
                <a16:creationId xmlns:a16="http://schemas.microsoft.com/office/drawing/2014/main" id="{89AC10B5-2B6F-471D-9CE5-FE1E98847672}"/>
              </a:ext>
            </a:extLst>
          </p:cNvPr>
          <p:cNvSpPr txBox="1">
            <a:spLocks/>
          </p:cNvSpPr>
          <p:nvPr/>
        </p:nvSpPr>
        <p:spPr>
          <a:xfrm>
            <a:off x="4734788" y="2892155"/>
            <a:ext cx="4312229"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sz="1400" b="1" dirty="0">
                <a:solidFill>
                  <a:schemeClr val="tx2"/>
                </a:solidFill>
              </a:rPr>
              <a:t>6.Modules</a:t>
            </a:r>
          </a:p>
        </p:txBody>
      </p:sp>
      <p:grpSp>
        <p:nvGrpSpPr>
          <p:cNvPr id="20" name="Google Shape;1969;p66">
            <a:extLst>
              <a:ext uri="{FF2B5EF4-FFF2-40B4-BE49-F238E27FC236}">
                <a16:creationId xmlns:a16="http://schemas.microsoft.com/office/drawing/2014/main" id="{70C9C87D-49ED-4F4B-A4A2-1FE7E3115EE5}"/>
              </a:ext>
            </a:extLst>
          </p:cNvPr>
          <p:cNvGrpSpPr/>
          <p:nvPr/>
        </p:nvGrpSpPr>
        <p:grpSpPr>
          <a:xfrm>
            <a:off x="8474513" y="4598430"/>
            <a:ext cx="810211" cy="779573"/>
            <a:chOff x="3692791" y="4494228"/>
            <a:chExt cx="810211" cy="779573"/>
          </a:xfrm>
        </p:grpSpPr>
        <p:sp>
          <p:nvSpPr>
            <p:cNvPr id="21" name="Google Shape;1978;p66">
              <a:extLst>
                <a:ext uri="{FF2B5EF4-FFF2-40B4-BE49-F238E27FC236}">
                  <a16:creationId xmlns:a16="http://schemas.microsoft.com/office/drawing/2014/main" id="{48958F3C-B07B-45C2-99D2-65CE152A659F}"/>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79;p66">
              <a:extLst>
                <a:ext uri="{FF2B5EF4-FFF2-40B4-BE49-F238E27FC236}">
                  <a16:creationId xmlns:a16="http://schemas.microsoft.com/office/drawing/2014/main" id="{00BEE718-0792-4574-9133-BBDA4BE95EF9}"/>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0;p66">
              <a:extLst>
                <a:ext uri="{FF2B5EF4-FFF2-40B4-BE49-F238E27FC236}">
                  <a16:creationId xmlns:a16="http://schemas.microsoft.com/office/drawing/2014/main" id="{E8A3E463-3C76-40A6-913D-FF226E998EA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1;p66">
              <a:extLst>
                <a:ext uri="{FF2B5EF4-FFF2-40B4-BE49-F238E27FC236}">
                  <a16:creationId xmlns:a16="http://schemas.microsoft.com/office/drawing/2014/main" id="{5DA32806-990B-4C44-A2A2-BFEBCD536A4A}"/>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2;p66">
              <a:extLst>
                <a:ext uri="{FF2B5EF4-FFF2-40B4-BE49-F238E27FC236}">
                  <a16:creationId xmlns:a16="http://schemas.microsoft.com/office/drawing/2014/main" id="{8468AAE9-6512-4BA3-B81D-1D0E7BF031D1}"/>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3;p66">
              <a:extLst>
                <a:ext uri="{FF2B5EF4-FFF2-40B4-BE49-F238E27FC236}">
                  <a16:creationId xmlns:a16="http://schemas.microsoft.com/office/drawing/2014/main" id="{53500229-D7F3-48C2-AE96-7F0F4B1B17FC}"/>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4;p66">
              <a:extLst>
                <a:ext uri="{FF2B5EF4-FFF2-40B4-BE49-F238E27FC236}">
                  <a16:creationId xmlns:a16="http://schemas.microsoft.com/office/drawing/2014/main" id="{E8CAB8B1-E957-4BF2-AAA5-F485B619B2D2}"/>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5;p66">
              <a:extLst>
                <a:ext uri="{FF2B5EF4-FFF2-40B4-BE49-F238E27FC236}">
                  <a16:creationId xmlns:a16="http://schemas.microsoft.com/office/drawing/2014/main" id="{48F00943-BAE8-412D-AA28-462CC0684EE8}"/>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6;p66">
              <a:extLst>
                <a:ext uri="{FF2B5EF4-FFF2-40B4-BE49-F238E27FC236}">
                  <a16:creationId xmlns:a16="http://schemas.microsoft.com/office/drawing/2014/main" id="{65DF9CF9-B87C-4180-9137-C1284E34786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7;p66">
              <a:extLst>
                <a:ext uri="{FF2B5EF4-FFF2-40B4-BE49-F238E27FC236}">
                  <a16:creationId xmlns:a16="http://schemas.microsoft.com/office/drawing/2014/main" id="{585BC097-C9F8-41D4-BFED-7D332F2A9035}"/>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a:t>
              </a:r>
              <a:endParaRPr dirty="0"/>
            </a:p>
          </p:txBody>
        </p:sp>
      </p:grpSp>
      <p:sp>
        <p:nvSpPr>
          <p:cNvPr id="33" name="Google Shape;2197;p53">
            <a:extLst>
              <a:ext uri="{FF2B5EF4-FFF2-40B4-BE49-F238E27FC236}">
                <a16:creationId xmlns:a16="http://schemas.microsoft.com/office/drawing/2014/main" id="{4BDAFA60-2ECA-40EE-9FC9-B175DB8BEF5B}"/>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pic>
        <p:nvPicPr>
          <p:cNvPr id="34" name="Picture 33">
            <a:extLst>
              <a:ext uri="{FF2B5EF4-FFF2-40B4-BE49-F238E27FC236}">
                <a16:creationId xmlns:a16="http://schemas.microsoft.com/office/drawing/2014/main" id="{9C4CBCA6-6A5F-4BA9-9A43-3019E18578C3}"/>
              </a:ext>
            </a:extLst>
          </p:cNvPr>
          <p:cNvPicPr>
            <a:picLocks noChangeAspect="1"/>
          </p:cNvPicPr>
          <p:nvPr/>
        </p:nvPicPr>
        <p:blipFill>
          <a:blip r:embed="rId3"/>
          <a:stretch>
            <a:fillRect/>
          </a:stretch>
        </p:blipFill>
        <p:spPr>
          <a:xfrm>
            <a:off x="8474513" y="28669"/>
            <a:ext cx="656785" cy="843753"/>
          </a:xfrm>
          <a:prstGeom prst="rect">
            <a:avLst/>
          </a:prstGeom>
        </p:spPr>
      </p:pic>
    </p:spTree>
    <p:extLst>
      <p:ext uri="{BB962C8B-B14F-4D97-AF65-F5344CB8AC3E}">
        <p14:creationId xmlns:p14="http://schemas.microsoft.com/office/powerpoint/2010/main" val="79677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anim calcmode="lin" valueType="num">
                                      <p:cBhvr>
                                        <p:cTn id="8" dur="250" fill="hold"/>
                                        <p:tgtEl>
                                          <p:spTgt spid="14"/>
                                        </p:tgtEl>
                                        <p:attrNameLst>
                                          <p:attrName>ppt_x</p:attrName>
                                        </p:attrNameLst>
                                      </p:cBhvr>
                                      <p:tavLst>
                                        <p:tav tm="0">
                                          <p:val>
                                            <p:strVal val="#ppt_x"/>
                                          </p:val>
                                        </p:tav>
                                        <p:tav tm="100000">
                                          <p:val>
                                            <p:strVal val="#ppt_x"/>
                                          </p:val>
                                        </p:tav>
                                      </p:tavLst>
                                    </p:anim>
                                    <p:anim calcmode="lin" valueType="num">
                                      <p:cBhvr>
                                        <p:cTn id="9" dur="25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50"/>
                                        <p:tgtEl>
                                          <p:spTgt spid="15"/>
                                        </p:tgtEl>
                                      </p:cBhvr>
                                    </p:animEffect>
                                    <p:anim calcmode="lin" valueType="num">
                                      <p:cBhvr>
                                        <p:cTn id="14" dur="250" fill="hold"/>
                                        <p:tgtEl>
                                          <p:spTgt spid="15"/>
                                        </p:tgtEl>
                                        <p:attrNameLst>
                                          <p:attrName>ppt_x</p:attrName>
                                        </p:attrNameLst>
                                      </p:cBhvr>
                                      <p:tavLst>
                                        <p:tav tm="0">
                                          <p:val>
                                            <p:strVal val="#ppt_x"/>
                                          </p:val>
                                        </p:tav>
                                        <p:tav tm="100000">
                                          <p:val>
                                            <p:strVal val="#ppt_x"/>
                                          </p:val>
                                        </p:tav>
                                      </p:tavLst>
                                    </p:anim>
                                    <p:anim calcmode="lin" valueType="num">
                                      <p:cBhvr>
                                        <p:cTn id="15" dur="25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anim calcmode="lin" valueType="num">
                                      <p:cBhvr>
                                        <p:cTn id="20" dur="250" fill="hold"/>
                                        <p:tgtEl>
                                          <p:spTgt spid="16"/>
                                        </p:tgtEl>
                                        <p:attrNameLst>
                                          <p:attrName>ppt_x</p:attrName>
                                        </p:attrNameLst>
                                      </p:cBhvr>
                                      <p:tavLst>
                                        <p:tav tm="0">
                                          <p:val>
                                            <p:strVal val="#ppt_x"/>
                                          </p:val>
                                        </p:tav>
                                        <p:tav tm="100000">
                                          <p:val>
                                            <p:strVal val="#ppt_x"/>
                                          </p:val>
                                        </p:tav>
                                      </p:tavLst>
                                    </p:anim>
                                    <p:anim calcmode="lin" valueType="num">
                                      <p:cBhvr>
                                        <p:cTn id="21" dur="25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anim calcmode="lin" valueType="num">
                                      <p:cBhvr>
                                        <p:cTn id="26" dur="250" fill="hold"/>
                                        <p:tgtEl>
                                          <p:spTgt spid="17"/>
                                        </p:tgtEl>
                                        <p:attrNameLst>
                                          <p:attrName>ppt_x</p:attrName>
                                        </p:attrNameLst>
                                      </p:cBhvr>
                                      <p:tavLst>
                                        <p:tav tm="0">
                                          <p:val>
                                            <p:strVal val="#ppt_x"/>
                                          </p:val>
                                        </p:tav>
                                        <p:tav tm="100000">
                                          <p:val>
                                            <p:strVal val="#ppt_x"/>
                                          </p:val>
                                        </p:tav>
                                      </p:tavLst>
                                    </p:anim>
                                    <p:anim calcmode="lin" valueType="num">
                                      <p:cBhvr>
                                        <p:cTn id="27" dur="25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50"/>
                                        <p:tgtEl>
                                          <p:spTgt spid="18"/>
                                        </p:tgtEl>
                                      </p:cBhvr>
                                    </p:animEffect>
                                    <p:anim calcmode="lin" valueType="num">
                                      <p:cBhvr>
                                        <p:cTn id="32" dur="250" fill="hold"/>
                                        <p:tgtEl>
                                          <p:spTgt spid="18"/>
                                        </p:tgtEl>
                                        <p:attrNameLst>
                                          <p:attrName>ppt_x</p:attrName>
                                        </p:attrNameLst>
                                      </p:cBhvr>
                                      <p:tavLst>
                                        <p:tav tm="0">
                                          <p:val>
                                            <p:strVal val="#ppt_x"/>
                                          </p:val>
                                        </p:tav>
                                        <p:tav tm="100000">
                                          <p:val>
                                            <p:strVal val="#ppt_x"/>
                                          </p:val>
                                        </p:tav>
                                      </p:tavLst>
                                    </p:anim>
                                    <p:anim calcmode="lin" valueType="num">
                                      <p:cBhvr>
                                        <p:cTn id="33" dur="25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50"/>
                                        <p:tgtEl>
                                          <p:spTgt spid="19"/>
                                        </p:tgtEl>
                                      </p:cBhvr>
                                    </p:animEffect>
                                    <p:anim calcmode="lin" valueType="num">
                                      <p:cBhvr>
                                        <p:cTn id="38" dur="250" fill="hold"/>
                                        <p:tgtEl>
                                          <p:spTgt spid="19"/>
                                        </p:tgtEl>
                                        <p:attrNameLst>
                                          <p:attrName>ppt_x</p:attrName>
                                        </p:attrNameLst>
                                      </p:cBhvr>
                                      <p:tavLst>
                                        <p:tav tm="0">
                                          <p:val>
                                            <p:strVal val="#ppt_x"/>
                                          </p:val>
                                        </p:tav>
                                        <p:tav tm="100000">
                                          <p:val>
                                            <p:strVal val="#ppt_x"/>
                                          </p:val>
                                        </p:tav>
                                      </p:tavLst>
                                    </p:anim>
                                    <p:anim calcmode="lin" valueType="num">
                                      <p:cBhvr>
                                        <p:cTn id="39" dur="25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anim calcmode="lin" valueType="num">
                                      <p:cBhvr>
                                        <p:cTn id="44" dur="250" fill="hold"/>
                                        <p:tgtEl>
                                          <p:spTgt spid="12"/>
                                        </p:tgtEl>
                                        <p:attrNameLst>
                                          <p:attrName>ppt_x</p:attrName>
                                        </p:attrNameLst>
                                      </p:cBhvr>
                                      <p:tavLst>
                                        <p:tav tm="0">
                                          <p:val>
                                            <p:strVal val="#ppt_x"/>
                                          </p:val>
                                        </p:tav>
                                        <p:tav tm="100000">
                                          <p:val>
                                            <p:strVal val="#ppt_x"/>
                                          </p:val>
                                        </p:tav>
                                      </p:tavLst>
                                    </p:anim>
                                    <p:anim calcmode="lin" valueType="num">
                                      <p:cBhvr>
                                        <p:cTn id="45" dur="25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anim calcmode="lin" valueType="num">
                                      <p:cBhvr>
                                        <p:cTn id="50" dur="250" fill="hold"/>
                                        <p:tgtEl>
                                          <p:spTgt spid="13"/>
                                        </p:tgtEl>
                                        <p:attrNameLst>
                                          <p:attrName>ppt_x</p:attrName>
                                        </p:attrNameLst>
                                      </p:cBhvr>
                                      <p:tavLst>
                                        <p:tav tm="0">
                                          <p:val>
                                            <p:strVal val="#ppt_x"/>
                                          </p:val>
                                        </p:tav>
                                        <p:tav tm="100000">
                                          <p:val>
                                            <p:strVal val="#ppt_x"/>
                                          </p:val>
                                        </p:tav>
                                      </p:tavLst>
                                    </p:anim>
                                    <p:anim calcmode="lin" valueType="num">
                                      <p:cBhvr>
                                        <p:cTn id="51"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2" name="TextBox 1">
            <a:extLst>
              <a:ext uri="{FF2B5EF4-FFF2-40B4-BE49-F238E27FC236}">
                <a16:creationId xmlns:a16="http://schemas.microsoft.com/office/drawing/2014/main" id="{4091141B-C00C-45AB-9EAE-6D2EABFF27E9}"/>
              </a:ext>
            </a:extLst>
          </p:cNvPr>
          <p:cNvSpPr txBox="1"/>
          <p:nvPr/>
        </p:nvSpPr>
        <p:spPr>
          <a:xfrm>
            <a:off x="2651413" y="355084"/>
            <a:ext cx="4197062" cy="369332"/>
          </a:xfrm>
          <a:prstGeom prst="rect">
            <a:avLst/>
          </a:prstGeom>
          <a:noFill/>
        </p:spPr>
        <p:txBody>
          <a:bodyPr wrap="square" rtlCol="0">
            <a:spAutoFit/>
          </a:bodyPr>
          <a:lstStyle/>
          <a:p>
            <a:r>
              <a:rPr lang="en-US" sz="1800" b="1" u="sng" dirty="0">
                <a:solidFill>
                  <a:schemeClr val="tx2"/>
                </a:solidFill>
                <a:latin typeface="Poppins"/>
              </a:rPr>
              <a:t>Administrator Menu Screenshots</a:t>
            </a:r>
          </a:p>
        </p:txBody>
      </p:sp>
      <p:grpSp>
        <p:nvGrpSpPr>
          <p:cNvPr id="4" name="Google Shape;1969;p66">
            <a:extLst>
              <a:ext uri="{FF2B5EF4-FFF2-40B4-BE49-F238E27FC236}">
                <a16:creationId xmlns:a16="http://schemas.microsoft.com/office/drawing/2014/main" id="{BF0792CB-4F6F-436A-A8D2-6FFFF23B2D34}"/>
              </a:ext>
            </a:extLst>
          </p:cNvPr>
          <p:cNvGrpSpPr/>
          <p:nvPr/>
        </p:nvGrpSpPr>
        <p:grpSpPr>
          <a:xfrm>
            <a:off x="8474513" y="4598430"/>
            <a:ext cx="810211" cy="779573"/>
            <a:chOff x="3692791" y="4494228"/>
            <a:chExt cx="810211" cy="779573"/>
          </a:xfrm>
        </p:grpSpPr>
        <p:sp>
          <p:nvSpPr>
            <p:cNvPr id="5" name="Google Shape;1978;p66">
              <a:extLst>
                <a:ext uri="{FF2B5EF4-FFF2-40B4-BE49-F238E27FC236}">
                  <a16:creationId xmlns:a16="http://schemas.microsoft.com/office/drawing/2014/main" id="{9C02AFE1-18B0-4872-AD92-E2DA55EF4B3B}"/>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9;p66">
              <a:extLst>
                <a:ext uri="{FF2B5EF4-FFF2-40B4-BE49-F238E27FC236}">
                  <a16:creationId xmlns:a16="http://schemas.microsoft.com/office/drawing/2014/main" id="{C9219D18-39D4-4B5A-BA21-843BB68E3EB0}"/>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0;p66">
              <a:extLst>
                <a:ext uri="{FF2B5EF4-FFF2-40B4-BE49-F238E27FC236}">
                  <a16:creationId xmlns:a16="http://schemas.microsoft.com/office/drawing/2014/main" id="{F3D9B469-674B-476D-BE99-3BF6769AE002}"/>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66">
              <a:extLst>
                <a:ext uri="{FF2B5EF4-FFF2-40B4-BE49-F238E27FC236}">
                  <a16:creationId xmlns:a16="http://schemas.microsoft.com/office/drawing/2014/main" id="{F03D9088-CF05-4459-88E5-7A5E410EB020}"/>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66">
              <a:extLst>
                <a:ext uri="{FF2B5EF4-FFF2-40B4-BE49-F238E27FC236}">
                  <a16:creationId xmlns:a16="http://schemas.microsoft.com/office/drawing/2014/main" id="{B36C346E-06FA-4045-BE35-5B774EE3F958}"/>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66">
              <a:extLst>
                <a:ext uri="{FF2B5EF4-FFF2-40B4-BE49-F238E27FC236}">
                  <a16:creationId xmlns:a16="http://schemas.microsoft.com/office/drawing/2014/main" id="{F249E79A-88D2-4E0C-84D7-2D53BF6395B2}"/>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66">
              <a:extLst>
                <a:ext uri="{FF2B5EF4-FFF2-40B4-BE49-F238E27FC236}">
                  <a16:creationId xmlns:a16="http://schemas.microsoft.com/office/drawing/2014/main" id="{A8CC316D-8008-45D8-A859-699E5D3E58F8}"/>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66">
              <a:extLst>
                <a:ext uri="{FF2B5EF4-FFF2-40B4-BE49-F238E27FC236}">
                  <a16:creationId xmlns:a16="http://schemas.microsoft.com/office/drawing/2014/main" id="{95912FDC-78F4-4CDC-8B16-1CBE5F2BFEED}"/>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66">
              <a:extLst>
                <a:ext uri="{FF2B5EF4-FFF2-40B4-BE49-F238E27FC236}">
                  <a16:creationId xmlns:a16="http://schemas.microsoft.com/office/drawing/2014/main" id="{A95FC64A-9706-4AC4-93B0-C3B538555029}"/>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66">
              <a:extLst>
                <a:ext uri="{FF2B5EF4-FFF2-40B4-BE49-F238E27FC236}">
                  <a16:creationId xmlns:a16="http://schemas.microsoft.com/office/drawing/2014/main" id="{0090FA2B-9C5C-4C9A-9771-707276AB38A7}"/>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30</a:t>
              </a:r>
              <a:endParaRPr dirty="0"/>
            </a:p>
          </p:txBody>
        </p:sp>
      </p:grpSp>
      <p:pic>
        <p:nvPicPr>
          <p:cNvPr id="16" name="Picture 15">
            <a:extLst>
              <a:ext uri="{FF2B5EF4-FFF2-40B4-BE49-F238E27FC236}">
                <a16:creationId xmlns:a16="http://schemas.microsoft.com/office/drawing/2014/main" id="{BAE706D8-44B6-47FE-8BC2-9DCC1379DB84}"/>
              </a:ext>
            </a:extLst>
          </p:cNvPr>
          <p:cNvPicPr>
            <a:picLocks noChangeAspect="1"/>
          </p:cNvPicPr>
          <p:nvPr/>
        </p:nvPicPr>
        <p:blipFill>
          <a:blip r:embed="rId3"/>
          <a:stretch>
            <a:fillRect/>
          </a:stretch>
        </p:blipFill>
        <p:spPr>
          <a:xfrm>
            <a:off x="781050" y="883680"/>
            <a:ext cx="7581900" cy="3714750"/>
          </a:xfrm>
          <a:prstGeom prst="rect">
            <a:avLst/>
          </a:prstGeom>
        </p:spPr>
      </p:pic>
      <p:pic>
        <p:nvPicPr>
          <p:cNvPr id="17" name="Picture 16">
            <a:extLst>
              <a:ext uri="{FF2B5EF4-FFF2-40B4-BE49-F238E27FC236}">
                <a16:creationId xmlns:a16="http://schemas.microsoft.com/office/drawing/2014/main" id="{C674C24A-F62A-4739-AB23-7F22A0AE5A2F}"/>
              </a:ext>
            </a:extLst>
          </p:cNvPr>
          <p:cNvPicPr>
            <a:picLocks noChangeAspect="1"/>
          </p:cNvPicPr>
          <p:nvPr/>
        </p:nvPicPr>
        <p:blipFill>
          <a:blip r:embed="rId4"/>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CBCFD366-4FA5-4362-A811-5422F9D6653C}"/>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03703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2" name="TextBox 1">
            <a:extLst>
              <a:ext uri="{FF2B5EF4-FFF2-40B4-BE49-F238E27FC236}">
                <a16:creationId xmlns:a16="http://schemas.microsoft.com/office/drawing/2014/main" id="{4091141B-C00C-45AB-9EAE-6D2EABFF27E9}"/>
              </a:ext>
            </a:extLst>
          </p:cNvPr>
          <p:cNvSpPr txBox="1"/>
          <p:nvPr/>
        </p:nvSpPr>
        <p:spPr>
          <a:xfrm>
            <a:off x="2430451" y="314324"/>
            <a:ext cx="4595038" cy="369332"/>
          </a:xfrm>
          <a:prstGeom prst="rect">
            <a:avLst/>
          </a:prstGeom>
          <a:noFill/>
        </p:spPr>
        <p:txBody>
          <a:bodyPr wrap="square" rtlCol="0">
            <a:spAutoFit/>
          </a:bodyPr>
          <a:lstStyle/>
          <a:p>
            <a:r>
              <a:rPr lang="en-US" sz="1800" b="1" u="sng" dirty="0">
                <a:solidFill>
                  <a:schemeClr val="tx2"/>
                </a:solidFill>
                <a:latin typeface="Poppins"/>
              </a:rPr>
              <a:t>Add Employee Screenshots</a:t>
            </a:r>
          </a:p>
        </p:txBody>
      </p:sp>
      <p:grpSp>
        <p:nvGrpSpPr>
          <p:cNvPr id="4" name="Google Shape;1969;p66">
            <a:extLst>
              <a:ext uri="{FF2B5EF4-FFF2-40B4-BE49-F238E27FC236}">
                <a16:creationId xmlns:a16="http://schemas.microsoft.com/office/drawing/2014/main" id="{76806F84-1A78-497E-9D0B-F90F994EB9E5}"/>
              </a:ext>
            </a:extLst>
          </p:cNvPr>
          <p:cNvGrpSpPr/>
          <p:nvPr/>
        </p:nvGrpSpPr>
        <p:grpSpPr>
          <a:xfrm>
            <a:off x="8474513" y="4598430"/>
            <a:ext cx="810211" cy="779573"/>
            <a:chOff x="3692791" y="4494228"/>
            <a:chExt cx="810211" cy="779573"/>
          </a:xfrm>
        </p:grpSpPr>
        <p:sp>
          <p:nvSpPr>
            <p:cNvPr id="5" name="Google Shape;1978;p66">
              <a:extLst>
                <a:ext uri="{FF2B5EF4-FFF2-40B4-BE49-F238E27FC236}">
                  <a16:creationId xmlns:a16="http://schemas.microsoft.com/office/drawing/2014/main" id="{52226A8C-4DCA-464D-AF3B-6FF98120DEE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9;p66">
              <a:extLst>
                <a:ext uri="{FF2B5EF4-FFF2-40B4-BE49-F238E27FC236}">
                  <a16:creationId xmlns:a16="http://schemas.microsoft.com/office/drawing/2014/main" id="{507E40C6-D70E-4E6A-8DE5-FDA80A1261D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0;p66">
              <a:extLst>
                <a:ext uri="{FF2B5EF4-FFF2-40B4-BE49-F238E27FC236}">
                  <a16:creationId xmlns:a16="http://schemas.microsoft.com/office/drawing/2014/main" id="{C54412B3-4257-4FAE-9C52-FCF34B6F8DF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66">
              <a:extLst>
                <a:ext uri="{FF2B5EF4-FFF2-40B4-BE49-F238E27FC236}">
                  <a16:creationId xmlns:a16="http://schemas.microsoft.com/office/drawing/2014/main" id="{EB2049F7-525C-4BDB-8678-F6E6E45D5787}"/>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66">
              <a:extLst>
                <a:ext uri="{FF2B5EF4-FFF2-40B4-BE49-F238E27FC236}">
                  <a16:creationId xmlns:a16="http://schemas.microsoft.com/office/drawing/2014/main" id="{4A8C75D0-4401-4AB9-965B-3510F1DD609F}"/>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66">
              <a:extLst>
                <a:ext uri="{FF2B5EF4-FFF2-40B4-BE49-F238E27FC236}">
                  <a16:creationId xmlns:a16="http://schemas.microsoft.com/office/drawing/2014/main" id="{5DE6E241-5D86-436F-A8CB-527F22B3C8A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66">
              <a:extLst>
                <a:ext uri="{FF2B5EF4-FFF2-40B4-BE49-F238E27FC236}">
                  <a16:creationId xmlns:a16="http://schemas.microsoft.com/office/drawing/2014/main" id="{41D28F74-7046-48A4-A605-53017732986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66">
              <a:extLst>
                <a:ext uri="{FF2B5EF4-FFF2-40B4-BE49-F238E27FC236}">
                  <a16:creationId xmlns:a16="http://schemas.microsoft.com/office/drawing/2014/main" id="{B6480054-6D02-48B2-BC95-54FFAC051F0D}"/>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66">
              <a:extLst>
                <a:ext uri="{FF2B5EF4-FFF2-40B4-BE49-F238E27FC236}">
                  <a16:creationId xmlns:a16="http://schemas.microsoft.com/office/drawing/2014/main" id="{444555BC-DD09-4897-A714-9DDBFD17C1E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66">
              <a:extLst>
                <a:ext uri="{FF2B5EF4-FFF2-40B4-BE49-F238E27FC236}">
                  <a16:creationId xmlns:a16="http://schemas.microsoft.com/office/drawing/2014/main" id="{20791CC7-A6E1-48AE-8DBB-0E3E4F7C1896}"/>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31</a:t>
              </a:r>
              <a:endParaRPr dirty="0"/>
            </a:p>
          </p:txBody>
        </p:sp>
      </p:grpSp>
      <p:pic>
        <p:nvPicPr>
          <p:cNvPr id="16" name="Picture 15">
            <a:extLst>
              <a:ext uri="{FF2B5EF4-FFF2-40B4-BE49-F238E27FC236}">
                <a16:creationId xmlns:a16="http://schemas.microsoft.com/office/drawing/2014/main" id="{F79B3228-7184-42D3-91C2-5B35879C95B3}"/>
              </a:ext>
            </a:extLst>
          </p:cNvPr>
          <p:cNvPicPr>
            <a:picLocks noChangeAspect="1"/>
          </p:cNvPicPr>
          <p:nvPr/>
        </p:nvPicPr>
        <p:blipFill>
          <a:blip r:embed="rId3"/>
          <a:stretch>
            <a:fillRect/>
          </a:stretch>
        </p:blipFill>
        <p:spPr>
          <a:xfrm>
            <a:off x="1093624" y="726337"/>
            <a:ext cx="6956751" cy="4152900"/>
          </a:xfrm>
          <a:prstGeom prst="rect">
            <a:avLst/>
          </a:prstGeom>
        </p:spPr>
      </p:pic>
      <p:pic>
        <p:nvPicPr>
          <p:cNvPr id="17" name="Picture 16">
            <a:extLst>
              <a:ext uri="{FF2B5EF4-FFF2-40B4-BE49-F238E27FC236}">
                <a16:creationId xmlns:a16="http://schemas.microsoft.com/office/drawing/2014/main" id="{389F28CC-AC3B-4D36-BFA2-29275D1AF63F}"/>
              </a:ext>
            </a:extLst>
          </p:cNvPr>
          <p:cNvPicPr>
            <a:picLocks noChangeAspect="1"/>
          </p:cNvPicPr>
          <p:nvPr/>
        </p:nvPicPr>
        <p:blipFill>
          <a:blip r:embed="rId4"/>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290BF87D-9E1D-4CC2-8486-CABF86339434}"/>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805980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2" name="TextBox 1">
            <a:extLst>
              <a:ext uri="{FF2B5EF4-FFF2-40B4-BE49-F238E27FC236}">
                <a16:creationId xmlns:a16="http://schemas.microsoft.com/office/drawing/2014/main" id="{4091141B-C00C-45AB-9EAE-6D2EABFF27E9}"/>
              </a:ext>
            </a:extLst>
          </p:cNvPr>
          <p:cNvSpPr txBox="1"/>
          <p:nvPr/>
        </p:nvSpPr>
        <p:spPr>
          <a:xfrm>
            <a:off x="2430451" y="314324"/>
            <a:ext cx="4595038" cy="369332"/>
          </a:xfrm>
          <a:prstGeom prst="rect">
            <a:avLst/>
          </a:prstGeom>
          <a:noFill/>
        </p:spPr>
        <p:txBody>
          <a:bodyPr wrap="square" rtlCol="0">
            <a:spAutoFit/>
          </a:bodyPr>
          <a:lstStyle/>
          <a:p>
            <a:r>
              <a:rPr lang="en-US" sz="1800" b="1" u="sng" dirty="0">
                <a:solidFill>
                  <a:schemeClr val="tx2"/>
                </a:solidFill>
                <a:latin typeface="Poppins"/>
              </a:rPr>
              <a:t>View  Employee Screenshots</a:t>
            </a:r>
          </a:p>
        </p:txBody>
      </p:sp>
      <p:grpSp>
        <p:nvGrpSpPr>
          <p:cNvPr id="4" name="Google Shape;1969;p66">
            <a:extLst>
              <a:ext uri="{FF2B5EF4-FFF2-40B4-BE49-F238E27FC236}">
                <a16:creationId xmlns:a16="http://schemas.microsoft.com/office/drawing/2014/main" id="{76806F84-1A78-497E-9D0B-F90F994EB9E5}"/>
              </a:ext>
            </a:extLst>
          </p:cNvPr>
          <p:cNvGrpSpPr/>
          <p:nvPr/>
        </p:nvGrpSpPr>
        <p:grpSpPr>
          <a:xfrm>
            <a:off x="8474513" y="4598430"/>
            <a:ext cx="810211" cy="779573"/>
            <a:chOff x="3692791" y="4494228"/>
            <a:chExt cx="810211" cy="779573"/>
          </a:xfrm>
        </p:grpSpPr>
        <p:sp>
          <p:nvSpPr>
            <p:cNvPr id="5" name="Google Shape;1978;p66">
              <a:extLst>
                <a:ext uri="{FF2B5EF4-FFF2-40B4-BE49-F238E27FC236}">
                  <a16:creationId xmlns:a16="http://schemas.microsoft.com/office/drawing/2014/main" id="{52226A8C-4DCA-464D-AF3B-6FF98120DEE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9;p66">
              <a:extLst>
                <a:ext uri="{FF2B5EF4-FFF2-40B4-BE49-F238E27FC236}">
                  <a16:creationId xmlns:a16="http://schemas.microsoft.com/office/drawing/2014/main" id="{507E40C6-D70E-4E6A-8DE5-FDA80A1261D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0;p66">
              <a:extLst>
                <a:ext uri="{FF2B5EF4-FFF2-40B4-BE49-F238E27FC236}">
                  <a16:creationId xmlns:a16="http://schemas.microsoft.com/office/drawing/2014/main" id="{C54412B3-4257-4FAE-9C52-FCF34B6F8DF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66">
              <a:extLst>
                <a:ext uri="{FF2B5EF4-FFF2-40B4-BE49-F238E27FC236}">
                  <a16:creationId xmlns:a16="http://schemas.microsoft.com/office/drawing/2014/main" id="{EB2049F7-525C-4BDB-8678-F6E6E45D5787}"/>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66">
              <a:extLst>
                <a:ext uri="{FF2B5EF4-FFF2-40B4-BE49-F238E27FC236}">
                  <a16:creationId xmlns:a16="http://schemas.microsoft.com/office/drawing/2014/main" id="{4A8C75D0-4401-4AB9-965B-3510F1DD609F}"/>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66">
              <a:extLst>
                <a:ext uri="{FF2B5EF4-FFF2-40B4-BE49-F238E27FC236}">
                  <a16:creationId xmlns:a16="http://schemas.microsoft.com/office/drawing/2014/main" id="{5DE6E241-5D86-436F-A8CB-527F22B3C8A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66">
              <a:extLst>
                <a:ext uri="{FF2B5EF4-FFF2-40B4-BE49-F238E27FC236}">
                  <a16:creationId xmlns:a16="http://schemas.microsoft.com/office/drawing/2014/main" id="{41D28F74-7046-48A4-A605-53017732986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66">
              <a:extLst>
                <a:ext uri="{FF2B5EF4-FFF2-40B4-BE49-F238E27FC236}">
                  <a16:creationId xmlns:a16="http://schemas.microsoft.com/office/drawing/2014/main" id="{B6480054-6D02-48B2-BC95-54FFAC051F0D}"/>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66">
              <a:extLst>
                <a:ext uri="{FF2B5EF4-FFF2-40B4-BE49-F238E27FC236}">
                  <a16:creationId xmlns:a16="http://schemas.microsoft.com/office/drawing/2014/main" id="{444555BC-DD09-4897-A714-9DDBFD17C1E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66">
              <a:extLst>
                <a:ext uri="{FF2B5EF4-FFF2-40B4-BE49-F238E27FC236}">
                  <a16:creationId xmlns:a16="http://schemas.microsoft.com/office/drawing/2014/main" id="{20791CC7-A6E1-48AE-8DBB-0E3E4F7C1896}"/>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32</a:t>
              </a:r>
              <a:endParaRPr dirty="0"/>
            </a:p>
          </p:txBody>
        </p:sp>
      </p:grpSp>
      <p:pic>
        <p:nvPicPr>
          <p:cNvPr id="3" name="Picture 2">
            <a:extLst>
              <a:ext uri="{FF2B5EF4-FFF2-40B4-BE49-F238E27FC236}">
                <a16:creationId xmlns:a16="http://schemas.microsoft.com/office/drawing/2014/main" id="{12DCD554-0F71-4D56-BD64-6AB8048CA525}"/>
              </a:ext>
            </a:extLst>
          </p:cNvPr>
          <p:cNvPicPr>
            <a:picLocks noChangeAspect="1"/>
          </p:cNvPicPr>
          <p:nvPr/>
        </p:nvPicPr>
        <p:blipFill>
          <a:blip r:embed="rId3"/>
          <a:stretch>
            <a:fillRect/>
          </a:stretch>
        </p:blipFill>
        <p:spPr>
          <a:xfrm>
            <a:off x="1111765" y="1000124"/>
            <a:ext cx="6671026" cy="3315419"/>
          </a:xfrm>
          <a:prstGeom prst="rect">
            <a:avLst/>
          </a:prstGeom>
        </p:spPr>
      </p:pic>
      <p:pic>
        <p:nvPicPr>
          <p:cNvPr id="16" name="Picture 15">
            <a:extLst>
              <a:ext uri="{FF2B5EF4-FFF2-40B4-BE49-F238E27FC236}">
                <a16:creationId xmlns:a16="http://schemas.microsoft.com/office/drawing/2014/main" id="{05A79FFB-7BE2-4AF8-8374-8C4601751E22}"/>
              </a:ext>
            </a:extLst>
          </p:cNvPr>
          <p:cNvPicPr>
            <a:picLocks noChangeAspect="1"/>
          </p:cNvPicPr>
          <p:nvPr/>
        </p:nvPicPr>
        <p:blipFill>
          <a:blip r:embed="rId4"/>
          <a:stretch>
            <a:fillRect/>
          </a:stretch>
        </p:blipFill>
        <p:spPr>
          <a:xfrm>
            <a:off x="8474513" y="28669"/>
            <a:ext cx="656785" cy="843753"/>
          </a:xfrm>
          <a:prstGeom prst="rect">
            <a:avLst/>
          </a:prstGeom>
        </p:spPr>
      </p:pic>
      <p:sp>
        <p:nvSpPr>
          <p:cNvPr id="17" name="Google Shape;2197;p53">
            <a:extLst>
              <a:ext uri="{FF2B5EF4-FFF2-40B4-BE49-F238E27FC236}">
                <a16:creationId xmlns:a16="http://schemas.microsoft.com/office/drawing/2014/main" id="{25146AAF-054F-4F2C-B5EF-C7788B763F3A}"/>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482899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2" name="TextBox 1">
            <a:extLst>
              <a:ext uri="{FF2B5EF4-FFF2-40B4-BE49-F238E27FC236}">
                <a16:creationId xmlns:a16="http://schemas.microsoft.com/office/drawing/2014/main" id="{4091141B-C00C-45AB-9EAE-6D2EABFF27E9}"/>
              </a:ext>
            </a:extLst>
          </p:cNvPr>
          <p:cNvSpPr txBox="1"/>
          <p:nvPr/>
        </p:nvSpPr>
        <p:spPr>
          <a:xfrm>
            <a:off x="3254600" y="359512"/>
            <a:ext cx="2501964" cy="369332"/>
          </a:xfrm>
          <a:prstGeom prst="rect">
            <a:avLst/>
          </a:prstGeom>
          <a:noFill/>
        </p:spPr>
        <p:txBody>
          <a:bodyPr wrap="square" rtlCol="0">
            <a:spAutoFit/>
          </a:bodyPr>
          <a:lstStyle/>
          <a:p>
            <a:r>
              <a:rPr lang="en-US" sz="1800" b="1" u="sng" dirty="0">
                <a:solidFill>
                  <a:schemeClr val="tx2"/>
                </a:solidFill>
                <a:latin typeface="Poppins"/>
              </a:rPr>
              <a:t>Time Tracking</a:t>
            </a:r>
          </a:p>
        </p:txBody>
      </p:sp>
      <p:grpSp>
        <p:nvGrpSpPr>
          <p:cNvPr id="4" name="Google Shape;1969;p66">
            <a:extLst>
              <a:ext uri="{FF2B5EF4-FFF2-40B4-BE49-F238E27FC236}">
                <a16:creationId xmlns:a16="http://schemas.microsoft.com/office/drawing/2014/main" id="{76806F84-1A78-497E-9D0B-F90F994EB9E5}"/>
              </a:ext>
            </a:extLst>
          </p:cNvPr>
          <p:cNvGrpSpPr/>
          <p:nvPr/>
        </p:nvGrpSpPr>
        <p:grpSpPr>
          <a:xfrm>
            <a:off x="8474513" y="4598430"/>
            <a:ext cx="810211" cy="779573"/>
            <a:chOff x="3692791" y="4494228"/>
            <a:chExt cx="810211" cy="779573"/>
          </a:xfrm>
        </p:grpSpPr>
        <p:sp>
          <p:nvSpPr>
            <p:cNvPr id="5" name="Google Shape;1978;p66">
              <a:extLst>
                <a:ext uri="{FF2B5EF4-FFF2-40B4-BE49-F238E27FC236}">
                  <a16:creationId xmlns:a16="http://schemas.microsoft.com/office/drawing/2014/main" id="{52226A8C-4DCA-464D-AF3B-6FF98120DEE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9;p66">
              <a:extLst>
                <a:ext uri="{FF2B5EF4-FFF2-40B4-BE49-F238E27FC236}">
                  <a16:creationId xmlns:a16="http://schemas.microsoft.com/office/drawing/2014/main" id="{507E40C6-D70E-4E6A-8DE5-FDA80A1261D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0;p66">
              <a:extLst>
                <a:ext uri="{FF2B5EF4-FFF2-40B4-BE49-F238E27FC236}">
                  <a16:creationId xmlns:a16="http://schemas.microsoft.com/office/drawing/2014/main" id="{C54412B3-4257-4FAE-9C52-FCF34B6F8DF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66">
              <a:extLst>
                <a:ext uri="{FF2B5EF4-FFF2-40B4-BE49-F238E27FC236}">
                  <a16:creationId xmlns:a16="http://schemas.microsoft.com/office/drawing/2014/main" id="{EB2049F7-525C-4BDB-8678-F6E6E45D5787}"/>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66">
              <a:extLst>
                <a:ext uri="{FF2B5EF4-FFF2-40B4-BE49-F238E27FC236}">
                  <a16:creationId xmlns:a16="http://schemas.microsoft.com/office/drawing/2014/main" id="{4A8C75D0-4401-4AB9-965B-3510F1DD609F}"/>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66">
              <a:extLst>
                <a:ext uri="{FF2B5EF4-FFF2-40B4-BE49-F238E27FC236}">
                  <a16:creationId xmlns:a16="http://schemas.microsoft.com/office/drawing/2014/main" id="{5DE6E241-5D86-436F-A8CB-527F22B3C8A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66">
              <a:extLst>
                <a:ext uri="{FF2B5EF4-FFF2-40B4-BE49-F238E27FC236}">
                  <a16:creationId xmlns:a16="http://schemas.microsoft.com/office/drawing/2014/main" id="{41D28F74-7046-48A4-A605-53017732986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66">
              <a:extLst>
                <a:ext uri="{FF2B5EF4-FFF2-40B4-BE49-F238E27FC236}">
                  <a16:creationId xmlns:a16="http://schemas.microsoft.com/office/drawing/2014/main" id="{B6480054-6D02-48B2-BC95-54FFAC051F0D}"/>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66">
              <a:extLst>
                <a:ext uri="{FF2B5EF4-FFF2-40B4-BE49-F238E27FC236}">
                  <a16:creationId xmlns:a16="http://schemas.microsoft.com/office/drawing/2014/main" id="{444555BC-DD09-4897-A714-9DDBFD17C1E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66">
              <a:extLst>
                <a:ext uri="{FF2B5EF4-FFF2-40B4-BE49-F238E27FC236}">
                  <a16:creationId xmlns:a16="http://schemas.microsoft.com/office/drawing/2014/main" id="{20791CC7-A6E1-48AE-8DBB-0E3E4F7C1896}"/>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33</a:t>
              </a:r>
              <a:endParaRPr dirty="0"/>
            </a:p>
          </p:txBody>
        </p:sp>
      </p:grpSp>
      <p:pic>
        <p:nvPicPr>
          <p:cNvPr id="3" name="Picture 2">
            <a:extLst>
              <a:ext uri="{FF2B5EF4-FFF2-40B4-BE49-F238E27FC236}">
                <a16:creationId xmlns:a16="http://schemas.microsoft.com/office/drawing/2014/main" id="{7873DB25-3B74-4ED1-AF3B-DF160A127DFF}"/>
              </a:ext>
            </a:extLst>
          </p:cNvPr>
          <p:cNvPicPr>
            <a:picLocks noChangeAspect="1"/>
          </p:cNvPicPr>
          <p:nvPr/>
        </p:nvPicPr>
        <p:blipFill>
          <a:blip r:embed="rId3"/>
          <a:stretch>
            <a:fillRect/>
          </a:stretch>
        </p:blipFill>
        <p:spPr>
          <a:xfrm>
            <a:off x="1181100" y="747712"/>
            <a:ext cx="6781800" cy="3648075"/>
          </a:xfrm>
          <a:prstGeom prst="rect">
            <a:avLst/>
          </a:prstGeom>
        </p:spPr>
      </p:pic>
      <p:pic>
        <p:nvPicPr>
          <p:cNvPr id="16" name="Picture 15">
            <a:extLst>
              <a:ext uri="{FF2B5EF4-FFF2-40B4-BE49-F238E27FC236}">
                <a16:creationId xmlns:a16="http://schemas.microsoft.com/office/drawing/2014/main" id="{706CF51C-C81F-46BD-9BD9-B5E93C0F45D5}"/>
              </a:ext>
            </a:extLst>
          </p:cNvPr>
          <p:cNvPicPr>
            <a:picLocks noChangeAspect="1"/>
          </p:cNvPicPr>
          <p:nvPr/>
        </p:nvPicPr>
        <p:blipFill>
          <a:blip r:embed="rId4"/>
          <a:stretch>
            <a:fillRect/>
          </a:stretch>
        </p:blipFill>
        <p:spPr>
          <a:xfrm>
            <a:off x="8474513" y="28669"/>
            <a:ext cx="656785" cy="843753"/>
          </a:xfrm>
          <a:prstGeom prst="rect">
            <a:avLst/>
          </a:prstGeom>
        </p:spPr>
      </p:pic>
      <p:sp>
        <p:nvSpPr>
          <p:cNvPr id="17" name="Google Shape;2197;p53">
            <a:extLst>
              <a:ext uri="{FF2B5EF4-FFF2-40B4-BE49-F238E27FC236}">
                <a16:creationId xmlns:a16="http://schemas.microsoft.com/office/drawing/2014/main" id="{5AC72927-B8BC-4E5F-8F99-58C994C7EAC2}"/>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54736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2" name="TextBox 1">
            <a:extLst>
              <a:ext uri="{FF2B5EF4-FFF2-40B4-BE49-F238E27FC236}">
                <a16:creationId xmlns:a16="http://schemas.microsoft.com/office/drawing/2014/main" id="{4091141B-C00C-45AB-9EAE-6D2EABFF27E9}"/>
              </a:ext>
            </a:extLst>
          </p:cNvPr>
          <p:cNvSpPr txBox="1"/>
          <p:nvPr/>
        </p:nvSpPr>
        <p:spPr>
          <a:xfrm>
            <a:off x="3254600" y="359512"/>
            <a:ext cx="2501964" cy="369332"/>
          </a:xfrm>
          <a:prstGeom prst="rect">
            <a:avLst/>
          </a:prstGeom>
          <a:noFill/>
        </p:spPr>
        <p:txBody>
          <a:bodyPr wrap="square" rtlCol="0">
            <a:spAutoFit/>
          </a:bodyPr>
          <a:lstStyle/>
          <a:p>
            <a:r>
              <a:rPr lang="en-US" sz="1800" b="1" u="sng" dirty="0">
                <a:solidFill>
                  <a:schemeClr val="tx2"/>
                </a:solidFill>
                <a:latin typeface="Poppins"/>
              </a:rPr>
              <a:t>Add user</a:t>
            </a:r>
          </a:p>
        </p:txBody>
      </p:sp>
      <p:grpSp>
        <p:nvGrpSpPr>
          <p:cNvPr id="4" name="Google Shape;1969;p66">
            <a:extLst>
              <a:ext uri="{FF2B5EF4-FFF2-40B4-BE49-F238E27FC236}">
                <a16:creationId xmlns:a16="http://schemas.microsoft.com/office/drawing/2014/main" id="{76806F84-1A78-497E-9D0B-F90F994EB9E5}"/>
              </a:ext>
            </a:extLst>
          </p:cNvPr>
          <p:cNvGrpSpPr/>
          <p:nvPr/>
        </p:nvGrpSpPr>
        <p:grpSpPr>
          <a:xfrm>
            <a:off x="8474513" y="4598430"/>
            <a:ext cx="810211" cy="779573"/>
            <a:chOff x="3692791" y="4494228"/>
            <a:chExt cx="810211" cy="779573"/>
          </a:xfrm>
        </p:grpSpPr>
        <p:sp>
          <p:nvSpPr>
            <p:cNvPr id="5" name="Google Shape;1978;p66">
              <a:extLst>
                <a:ext uri="{FF2B5EF4-FFF2-40B4-BE49-F238E27FC236}">
                  <a16:creationId xmlns:a16="http://schemas.microsoft.com/office/drawing/2014/main" id="{52226A8C-4DCA-464D-AF3B-6FF98120DEE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9;p66">
              <a:extLst>
                <a:ext uri="{FF2B5EF4-FFF2-40B4-BE49-F238E27FC236}">
                  <a16:creationId xmlns:a16="http://schemas.microsoft.com/office/drawing/2014/main" id="{507E40C6-D70E-4E6A-8DE5-FDA80A1261D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0;p66">
              <a:extLst>
                <a:ext uri="{FF2B5EF4-FFF2-40B4-BE49-F238E27FC236}">
                  <a16:creationId xmlns:a16="http://schemas.microsoft.com/office/drawing/2014/main" id="{C54412B3-4257-4FAE-9C52-FCF34B6F8DF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66">
              <a:extLst>
                <a:ext uri="{FF2B5EF4-FFF2-40B4-BE49-F238E27FC236}">
                  <a16:creationId xmlns:a16="http://schemas.microsoft.com/office/drawing/2014/main" id="{EB2049F7-525C-4BDB-8678-F6E6E45D5787}"/>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66">
              <a:extLst>
                <a:ext uri="{FF2B5EF4-FFF2-40B4-BE49-F238E27FC236}">
                  <a16:creationId xmlns:a16="http://schemas.microsoft.com/office/drawing/2014/main" id="{4A8C75D0-4401-4AB9-965B-3510F1DD609F}"/>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66">
              <a:extLst>
                <a:ext uri="{FF2B5EF4-FFF2-40B4-BE49-F238E27FC236}">
                  <a16:creationId xmlns:a16="http://schemas.microsoft.com/office/drawing/2014/main" id="{5DE6E241-5D86-436F-A8CB-527F22B3C8A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66">
              <a:extLst>
                <a:ext uri="{FF2B5EF4-FFF2-40B4-BE49-F238E27FC236}">
                  <a16:creationId xmlns:a16="http://schemas.microsoft.com/office/drawing/2014/main" id="{41D28F74-7046-48A4-A605-53017732986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66">
              <a:extLst>
                <a:ext uri="{FF2B5EF4-FFF2-40B4-BE49-F238E27FC236}">
                  <a16:creationId xmlns:a16="http://schemas.microsoft.com/office/drawing/2014/main" id="{B6480054-6D02-48B2-BC95-54FFAC051F0D}"/>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66">
              <a:extLst>
                <a:ext uri="{FF2B5EF4-FFF2-40B4-BE49-F238E27FC236}">
                  <a16:creationId xmlns:a16="http://schemas.microsoft.com/office/drawing/2014/main" id="{444555BC-DD09-4897-A714-9DDBFD17C1E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66">
              <a:extLst>
                <a:ext uri="{FF2B5EF4-FFF2-40B4-BE49-F238E27FC236}">
                  <a16:creationId xmlns:a16="http://schemas.microsoft.com/office/drawing/2014/main" id="{20791CC7-A6E1-48AE-8DBB-0E3E4F7C1896}"/>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34</a:t>
              </a:r>
              <a:endParaRPr dirty="0"/>
            </a:p>
          </p:txBody>
        </p:sp>
      </p:grpSp>
      <p:pic>
        <p:nvPicPr>
          <p:cNvPr id="16" name="Picture 15">
            <a:extLst>
              <a:ext uri="{FF2B5EF4-FFF2-40B4-BE49-F238E27FC236}">
                <a16:creationId xmlns:a16="http://schemas.microsoft.com/office/drawing/2014/main" id="{31DAC9EE-7D47-4A68-B1B5-D40A304A563A}"/>
              </a:ext>
            </a:extLst>
          </p:cNvPr>
          <p:cNvPicPr>
            <a:picLocks noChangeAspect="1"/>
          </p:cNvPicPr>
          <p:nvPr/>
        </p:nvPicPr>
        <p:blipFill>
          <a:blip r:embed="rId3"/>
          <a:stretch>
            <a:fillRect/>
          </a:stretch>
        </p:blipFill>
        <p:spPr>
          <a:xfrm>
            <a:off x="1581150" y="890587"/>
            <a:ext cx="5981700" cy="3362325"/>
          </a:xfrm>
          <a:prstGeom prst="rect">
            <a:avLst/>
          </a:prstGeom>
        </p:spPr>
      </p:pic>
      <p:pic>
        <p:nvPicPr>
          <p:cNvPr id="17" name="Picture 16">
            <a:extLst>
              <a:ext uri="{FF2B5EF4-FFF2-40B4-BE49-F238E27FC236}">
                <a16:creationId xmlns:a16="http://schemas.microsoft.com/office/drawing/2014/main" id="{DD981E6C-566F-410A-BE27-B6B991BC0160}"/>
              </a:ext>
            </a:extLst>
          </p:cNvPr>
          <p:cNvPicPr>
            <a:picLocks noChangeAspect="1"/>
          </p:cNvPicPr>
          <p:nvPr/>
        </p:nvPicPr>
        <p:blipFill>
          <a:blip r:embed="rId4"/>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A893C11A-8237-48A5-9DC2-46B2769B400C}"/>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115296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2" name="TextBox 1">
            <a:extLst>
              <a:ext uri="{FF2B5EF4-FFF2-40B4-BE49-F238E27FC236}">
                <a16:creationId xmlns:a16="http://schemas.microsoft.com/office/drawing/2014/main" id="{4091141B-C00C-45AB-9EAE-6D2EABFF27E9}"/>
              </a:ext>
            </a:extLst>
          </p:cNvPr>
          <p:cNvSpPr txBox="1"/>
          <p:nvPr/>
        </p:nvSpPr>
        <p:spPr>
          <a:xfrm>
            <a:off x="3254600" y="359512"/>
            <a:ext cx="2501964" cy="369332"/>
          </a:xfrm>
          <a:prstGeom prst="rect">
            <a:avLst/>
          </a:prstGeom>
          <a:noFill/>
        </p:spPr>
        <p:txBody>
          <a:bodyPr wrap="square" rtlCol="0">
            <a:spAutoFit/>
          </a:bodyPr>
          <a:lstStyle/>
          <a:p>
            <a:r>
              <a:rPr lang="en-US" sz="1800" b="1" u="sng" dirty="0">
                <a:solidFill>
                  <a:schemeClr val="tx2"/>
                </a:solidFill>
                <a:latin typeface="Poppins"/>
              </a:rPr>
              <a:t>View User</a:t>
            </a:r>
          </a:p>
        </p:txBody>
      </p:sp>
      <p:grpSp>
        <p:nvGrpSpPr>
          <p:cNvPr id="4" name="Google Shape;1969;p66">
            <a:extLst>
              <a:ext uri="{FF2B5EF4-FFF2-40B4-BE49-F238E27FC236}">
                <a16:creationId xmlns:a16="http://schemas.microsoft.com/office/drawing/2014/main" id="{76806F84-1A78-497E-9D0B-F90F994EB9E5}"/>
              </a:ext>
            </a:extLst>
          </p:cNvPr>
          <p:cNvGrpSpPr/>
          <p:nvPr/>
        </p:nvGrpSpPr>
        <p:grpSpPr>
          <a:xfrm>
            <a:off x="8474513" y="4598430"/>
            <a:ext cx="810211" cy="779573"/>
            <a:chOff x="3692791" y="4494228"/>
            <a:chExt cx="810211" cy="779573"/>
          </a:xfrm>
        </p:grpSpPr>
        <p:sp>
          <p:nvSpPr>
            <p:cNvPr id="5" name="Google Shape;1978;p66">
              <a:extLst>
                <a:ext uri="{FF2B5EF4-FFF2-40B4-BE49-F238E27FC236}">
                  <a16:creationId xmlns:a16="http://schemas.microsoft.com/office/drawing/2014/main" id="{52226A8C-4DCA-464D-AF3B-6FF98120DEE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9;p66">
              <a:extLst>
                <a:ext uri="{FF2B5EF4-FFF2-40B4-BE49-F238E27FC236}">
                  <a16:creationId xmlns:a16="http://schemas.microsoft.com/office/drawing/2014/main" id="{507E40C6-D70E-4E6A-8DE5-FDA80A1261D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0;p66">
              <a:extLst>
                <a:ext uri="{FF2B5EF4-FFF2-40B4-BE49-F238E27FC236}">
                  <a16:creationId xmlns:a16="http://schemas.microsoft.com/office/drawing/2014/main" id="{C54412B3-4257-4FAE-9C52-FCF34B6F8DF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66">
              <a:extLst>
                <a:ext uri="{FF2B5EF4-FFF2-40B4-BE49-F238E27FC236}">
                  <a16:creationId xmlns:a16="http://schemas.microsoft.com/office/drawing/2014/main" id="{EB2049F7-525C-4BDB-8678-F6E6E45D5787}"/>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66">
              <a:extLst>
                <a:ext uri="{FF2B5EF4-FFF2-40B4-BE49-F238E27FC236}">
                  <a16:creationId xmlns:a16="http://schemas.microsoft.com/office/drawing/2014/main" id="{4A8C75D0-4401-4AB9-965B-3510F1DD609F}"/>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66">
              <a:extLst>
                <a:ext uri="{FF2B5EF4-FFF2-40B4-BE49-F238E27FC236}">
                  <a16:creationId xmlns:a16="http://schemas.microsoft.com/office/drawing/2014/main" id="{5DE6E241-5D86-436F-A8CB-527F22B3C8A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66">
              <a:extLst>
                <a:ext uri="{FF2B5EF4-FFF2-40B4-BE49-F238E27FC236}">
                  <a16:creationId xmlns:a16="http://schemas.microsoft.com/office/drawing/2014/main" id="{41D28F74-7046-48A4-A605-530177329863}"/>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66">
              <a:extLst>
                <a:ext uri="{FF2B5EF4-FFF2-40B4-BE49-F238E27FC236}">
                  <a16:creationId xmlns:a16="http://schemas.microsoft.com/office/drawing/2014/main" id="{B6480054-6D02-48B2-BC95-54FFAC051F0D}"/>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66">
              <a:extLst>
                <a:ext uri="{FF2B5EF4-FFF2-40B4-BE49-F238E27FC236}">
                  <a16:creationId xmlns:a16="http://schemas.microsoft.com/office/drawing/2014/main" id="{444555BC-DD09-4897-A714-9DDBFD17C1E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66">
              <a:extLst>
                <a:ext uri="{FF2B5EF4-FFF2-40B4-BE49-F238E27FC236}">
                  <a16:creationId xmlns:a16="http://schemas.microsoft.com/office/drawing/2014/main" id="{20791CC7-A6E1-48AE-8DBB-0E3E4F7C1896}"/>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35</a:t>
              </a:r>
              <a:endParaRPr dirty="0"/>
            </a:p>
          </p:txBody>
        </p:sp>
      </p:grpSp>
      <p:pic>
        <p:nvPicPr>
          <p:cNvPr id="3" name="Picture 2">
            <a:extLst>
              <a:ext uri="{FF2B5EF4-FFF2-40B4-BE49-F238E27FC236}">
                <a16:creationId xmlns:a16="http://schemas.microsoft.com/office/drawing/2014/main" id="{C3492DAB-CE02-4FE5-8364-957518198DE7}"/>
              </a:ext>
            </a:extLst>
          </p:cNvPr>
          <p:cNvPicPr>
            <a:picLocks noChangeAspect="1"/>
          </p:cNvPicPr>
          <p:nvPr/>
        </p:nvPicPr>
        <p:blipFill>
          <a:blip r:embed="rId3"/>
          <a:stretch>
            <a:fillRect/>
          </a:stretch>
        </p:blipFill>
        <p:spPr>
          <a:xfrm>
            <a:off x="1338262" y="914400"/>
            <a:ext cx="6467475" cy="3314700"/>
          </a:xfrm>
          <a:prstGeom prst="rect">
            <a:avLst/>
          </a:prstGeom>
        </p:spPr>
      </p:pic>
      <p:pic>
        <p:nvPicPr>
          <p:cNvPr id="16" name="Picture 15">
            <a:extLst>
              <a:ext uri="{FF2B5EF4-FFF2-40B4-BE49-F238E27FC236}">
                <a16:creationId xmlns:a16="http://schemas.microsoft.com/office/drawing/2014/main" id="{F8DD26A5-D25D-4589-B37C-49B9DFC2D440}"/>
              </a:ext>
            </a:extLst>
          </p:cNvPr>
          <p:cNvPicPr>
            <a:picLocks noChangeAspect="1"/>
          </p:cNvPicPr>
          <p:nvPr/>
        </p:nvPicPr>
        <p:blipFill>
          <a:blip r:embed="rId4"/>
          <a:stretch>
            <a:fillRect/>
          </a:stretch>
        </p:blipFill>
        <p:spPr>
          <a:xfrm>
            <a:off x="8474513" y="28669"/>
            <a:ext cx="656785" cy="843753"/>
          </a:xfrm>
          <a:prstGeom prst="rect">
            <a:avLst/>
          </a:prstGeom>
        </p:spPr>
      </p:pic>
      <p:sp>
        <p:nvSpPr>
          <p:cNvPr id="17" name="Google Shape;2197;p53">
            <a:extLst>
              <a:ext uri="{FF2B5EF4-FFF2-40B4-BE49-F238E27FC236}">
                <a16:creationId xmlns:a16="http://schemas.microsoft.com/office/drawing/2014/main" id="{362C0722-7313-42C5-BE10-ED53303CA2E7}"/>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689799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311" name="Google Shape;1311;p41"/>
          <p:cNvSpPr txBox="1">
            <a:spLocks noGrp="1"/>
          </p:cNvSpPr>
          <p:nvPr>
            <p:ph type="title"/>
          </p:nvPr>
        </p:nvSpPr>
        <p:spPr>
          <a:xfrm>
            <a:off x="713225" y="2295563"/>
            <a:ext cx="4247700" cy="1290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 &amp; Future Work</a:t>
            </a:r>
            <a:endParaRPr dirty="0"/>
          </a:p>
        </p:txBody>
      </p:sp>
      <p:sp>
        <p:nvSpPr>
          <p:cNvPr id="2" name="Rectangle 1">
            <a:extLst>
              <a:ext uri="{FF2B5EF4-FFF2-40B4-BE49-F238E27FC236}">
                <a16:creationId xmlns:a16="http://schemas.microsoft.com/office/drawing/2014/main" id="{F4220C5C-1916-4AE5-B07B-28EAB056EDAA}"/>
              </a:ext>
            </a:extLst>
          </p:cNvPr>
          <p:cNvSpPr/>
          <p:nvPr/>
        </p:nvSpPr>
        <p:spPr>
          <a:xfrm>
            <a:off x="5579918" y="2015836"/>
            <a:ext cx="2587337" cy="2524991"/>
          </a:xfrm>
          <a:prstGeom prst="rect">
            <a:avLst/>
          </a:prstGeom>
          <a:solidFill>
            <a:srgbClr val="1B1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D511D39-10EA-4435-83C6-08718C2B5136}"/>
              </a:ext>
            </a:extLst>
          </p:cNvPr>
          <p:cNvSpPr txBox="1"/>
          <p:nvPr/>
        </p:nvSpPr>
        <p:spPr>
          <a:xfrm>
            <a:off x="6415768" y="2670464"/>
            <a:ext cx="915635" cy="1446550"/>
          </a:xfrm>
          <a:prstGeom prst="rect">
            <a:avLst/>
          </a:prstGeom>
          <a:noFill/>
        </p:spPr>
        <p:txBody>
          <a:bodyPr wrap="none" rtlCol="0">
            <a:spAutoFit/>
          </a:bodyPr>
          <a:lstStyle/>
          <a:p>
            <a:r>
              <a:rPr lang="en-US" sz="8800" b="1" dirty="0">
                <a:solidFill>
                  <a:schemeClr val="tx2"/>
                </a:solidFill>
                <a:latin typeface="Poppins" panose="00000500000000000000" pitchFamily="50" charset="0"/>
                <a:cs typeface="Poppins" panose="00000500000000000000" pitchFamily="50" charset="0"/>
              </a:rPr>
              <a:t>8</a:t>
            </a:r>
            <a:endParaRPr lang="en-US" sz="4000" b="1" dirty="0">
              <a:solidFill>
                <a:schemeClr val="tx2"/>
              </a:solidFill>
              <a:latin typeface="Poppins" panose="00000500000000000000" pitchFamily="50" charset="0"/>
              <a:cs typeface="Poppins" panose="00000500000000000000" pitchFamily="50" charset="0"/>
            </a:endParaRPr>
          </a:p>
        </p:txBody>
      </p:sp>
      <p:grpSp>
        <p:nvGrpSpPr>
          <p:cNvPr id="5" name="Google Shape;1969;p66">
            <a:extLst>
              <a:ext uri="{FF2B5EF4-FFF2-40B4-BE49-F238E27FC236}">
                <a16:creationId xmlns:a16="http://schemas.microsoft.com/office/drawing/2014/main" id="{B955D422-AD0C-4141-B41A-13D017B2F8B1}"/>
              </a:ext>
            </a:extLst>
          </p:cNvPr>
          <p:cNvGrpSpPr/>
          <p:nvPr/>
        </p:nvGrpSpPr>
        <p:grpSpPr>
          <a:xfrm>
            <a:off x="8474513" y="4598430"/>
            <a:ext cx="810211" cy="779573"/>
            <a:chOff x="3692791" y="4494228"/>
            <a:chExt cx="810211" cy="779573"/>
          </a:xfrm>
        </p:grpSpPr>
        <p:sp>
          <p:nvSpPr>
            <p:cNvPr id="6" name="Google Shape;1978;p66">
              <a:extLst>
                <a:ext uri="{FF2B5EF4-FFF2-40B4-BE49-F238E27FC236}">
                  <a16:creationId xmlns:a16="http://schemas.microsoft.com/office/drawing/2014/main" id="{59D98C6F-B524-4140-913D-BFA26BF09B4C}"/>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9;p66">
              <a:extLst>
                <a:ext uri="{FF2B5EF4-FFF2-40B4-BE49-F238E27FC236}">
                  <a16:creationId xmlns:a16="http://schemas.microsoft.com/office/drawing/2014/main" id="{5F31589B-3824-4D23-AD07-31A8BA6A455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0;p66">
              <a:extLst>
                <a:ext uri="{FF2B5EF4-FFF2-40B4-BE49-F238E27FC236}">
                  <a16:creationId xmlns:a16="http://schemas.microsoft.com/office/drawing/2014/main" id="{1EB4B9AC-8B18-43D2-A54F-A180D2AF8782}"/>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1;p66">
              <a:extLst>
                <a:ext uri="{FF2B5EF4-FFF2-40B4-BE49-F238E27FC236}">
                  <a16:creationId xmlns:a16="http://schemas.microsoft.com/office/drawing/2014/main" id="{014DB736-EC92-417F-AB38-D3627A64C5FD}"/>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2;p66">
              <a:extLst>
                <a:ext uri="{FF2B5EF4-FFF2-40B4-BE49-F238E27FC236}">
                  <a16:creationId xmlns:a16="http://schemas.microsoft.com/office/drawing/2014/main" id="{D988A496-7236-41AB-A105-280AA6281D26}"/>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3;p66">
              <a:extLst>
                <a:ext uri="{FF2B5EF4-FFF2-40B4-BE49-F238E27FC236}">
                  <a16:creationId xmlns:a16="http://schemas.microsoft.com/office/drawing/2014/main" id="{89037B59-70D5-416C-A774-B70485F5D88C}"/>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4;p66">
              <a:extLst>
                <a:ext uri="{FF2B5EF4-FFF2-40B4-BE49-F238E27FC236}">
                  <a16:creationId xmlns:a16="http://schemas.microsoft.com/office/drawing/2014/main" id="{74764D4E-B4F4-4686-BF89-5889DB996C81}"/>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5;p66">
              <a:extLst>
                <a:ext uri="{FF2B5EF4-FFF2-40B4-BE49-F238E27FC236}">
                  <a16:creationId xmlns:a16="http://schemas.microsoft.com/office/drawing/2014/main" id="{2A475F67-A2E3-4E75-8779-9ECB9CB605A2}"/>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6;p66">
              <a:extLst>
                <a:ext uri="{FF2B5EF4-FFF2-40B4-BE49-F238E27FC236}">
                  <a16:creationId xmlns:a16="http://schemas.microsoft.com/office/drawing/2014/main" id="{7349E66C-A3B0-413E-9CA7-4A2CB4D62FAC}"/>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7;p66">
              <a:extLst>
                <a:ext uri="{FF2B5EF4-FFF2-40B4-BE49-F238E27FC236}">
                  <a16:creationId xmlns:a16="http://schemas.microsoft.com/office/drawing/2014/main" id="{60D66C25-F745-44FE-A127-C589EDFB6F23}"/>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36</a:t>
              </a:r>
              <a:endParaRPr dirty="0"/>
            </a:p>
          </p:txBody>
        </p:sp>
      </p:grpSp>
      <p:pic>
        <p:nvPicPr>
          <p:cNvPr id="17" name="Picture 16">
            <a:extLst>
              <a:ext uri="{FF2B5EF4-FFF2-40B4-BE49-F238E27FC236}">
                <a16:creationId xmlns:a16="http://schemas.microsoft.com/office/drawing/2014/main" id="{FFFAA106-E0C0-4D0E-8DFD-11811CC5AFF9}"/>
              </a:ext>
            </a:extLst>
          </p:cNvPr>
          <p:cNvPicPr>
            <a:picLocks noChangeAspect="1"/>
          </p:cNvPicPr>
          <p:nvPr/>
        </p:nvPicPr>
        <p:blipFill>
          <a:blip r:embed="rId3"/>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4C547F2E-79B1-4A55-9CCD-CCAEF9857DEF}"/>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22686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11"/>
                                        </p:tgtEl>
                                        <p:attrNameLst>
                                          <p:attrName>style.visibility</p:attrName>
                                        </p:attrNameLst>
                                      </p:cBhvr>
                                      <p:to>
                                        <p:strVal val="visible"/>
                                      </p:to>
                                    </p:set>
                                    <p:animEffect transition="in" filter="randombar(horizontal)">
                                      <p:cBhvr>
                                        <p:cTn id="7" dur="500"/>
                                        <p:tgtEl>
                                          <p:spTgt spid="13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1639437" y="324442"/>
            <a:ext cx="5609049" cy="572700"/>
          </a:xfrm>
          <a:prstGeom prst="rect">
            <a:avLst/>
          </a:prstGeom>
        </p:spPr>
        <p:txBody>
          <a:bodyPr spcFirstLastPara="1" wrap="square" lIns="91425" tIns="91425" rIns="91425" bIns="91425" anchor="t" anchorCtr="0">
            <a:noAutofit/>
          </a:bodyPr>
          <a:lstStyle/>
          <a:p>
            <a:pPr lvl="0" algn="ctr"/>
            <a:r>
              <a:rPr lang="en-US" dirty="0"/>
              <a:t>Future Work</a:t>
            </a:r>
            <a:endParaRPr dirty="0"/>
          </a:p>
        </p:txBody>
      </p:sp>
      <p:grpSp>
        <p:nvGrpSpPr>
          <p:cNvPr id="6" name="Google Shape;1969;p66">
            <a:extLst>
              <a:ext uri="{FF2B5EF4-FFF2-40B4-BE49-F238E27FC236}">
                <a16:creationId xmlns:a16="http://schemas.microsoft.com/office/drawing/2014/main" id="{6C7B27F1-DEE7-4F9F-98AF-958764CF3F12}"/>
              </a:ext>
            </a:extLst>
          </p:cNvPr>
          <p:cNvGrpSpPr/>
          <p:nvPr/>
        </p:nvGrpSpPr>
        <p:grpSpPr>
          <a:xfrm>
            <a:off x="8474513" y="4598430"/>
            <a:ext cx="810211" cy="779573"/>
            <a:chOff x="3692791" y="4494228"/>
            <a:chExt cx="810211" cy="779573"/>
          </a:xfrm>
        </p:grpSpPr>
        <p:sp>
          <p:nvSpPr>
            <p:cNvPr id="7" name="Google Shape;1978;p66">
              <a:extLst>
                <a:ext uri="{FF2B5EF4-FFF2-40B4-BE49-F238E27FC236}">
                  <a16:creationId xmlns:a16="http://schemas.microsoft.com/office/drawing/2014/main" id="{CA1454F7-7DCA-42B8-A247-C987374186B6}"/>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79;p66">
              <a:extLst>
                <a:ext uri="{FF2B5EF4-FFF2-40B4-BE49-F238E27FC236}">
                  <a16:creationId xmlns:a16="http://schemas.microsoft.com/office/drawing/2014/main" id="{1F13A046-A280-4B91-ADAF-A5A5E38263CE}"/>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0;p66">
              <a:extLst>
                <a:ext uri="{FF2B5EF4-FFF2-40B4-BE49-F238E27FC236}">
                  <a16:creationId xmlns:a16="http://schemas.microsoft.com/office/drawing/2014/main" id="{B0F3924C-F592-4C55-BEA0-217E0E8DF8D3}"/>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1;p66">
              <a:extLst>
                <a:ext uri="{FF2B5EF4-FFF2-40B4-BE49-F238E27FC236}">
                  <a16:creationId xmlns:a16="http://schemas.microsoft.com/office/drawing/2014/main" id="{1881D144-245D-4545-B3FB-F16D7D3D1242}"/>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2;p66">
              <a:extLst>
                <a:ext uri="{FF2B5EF4-FFF2-40B4-BE49-F238E27FC236}">
                  <a16:creationId xmlns:a16="http://schemas.microsoft.com/office/drawing/2014/main" id="{4F960CB5-E6F1-4C75-8FC0-90C39EE1E1A3}"/>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3;p66">
              <a:extLst>
                <a:ext uri="{FF2B5EF4-FFF2-40B4-BE49-F238E27FC236}">
                  <a16:creationId xmlns:a16="http://schemas.microsoft.com/office/drawing/2014/main" id="{98FDFD06-5EBB-4A27-BC4F-1F5C3479FA05}"/>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4;p66">
              <a:extLst>
                <a:ext uri="{FF2B5EF4-FFF2-40B4-BE49-F238E27FC236}">
                  <a16:creationId xmlns:a16="http://schemas.microsoft.com/office/drawing/2014/main" id="{4A992A69-A712-4C36-A7D7-A5F683EFB8E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5;p66">
              <a:extLst>
                <a:ext uri="{FF2B5EF4-FFF2-40B4-BE49-F238E27FC236}">
                  <a16:creationId xmlns:a16="http://schemas.microsoft.com/office/drawing/2014/main" id="{39B67E09-FB70-4816-B797-A066D56A5539}"/>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6;p66">
              <a:extLst>
                <a:ext uri="{FF2B5EF4-FFF2-40B4-BE49-F238E27FC236}">
                  <a16:creationId xmlns:a16="http://schemas.microsoft.com/office/drawing/2014/main" id="{BB7FED0E-908A-412D-AA47-96D47C511CC0}"/>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7;p66">
              <a:extLst>
                <a:ext uri="{FF2B5EF4-FFF2-40B4-BE49-F238E27FC236}">
                  <a16:creationId xmlns:a16="http://schemas.microsoft.com/office/drawing/2014/main" id="{14D1B163-DCED-4F06-901E-1A5A263BDB30}"/>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37</a:t>
              </a:r>
              <a:endParaRPr dirty="0"/>
            </a:p>
          </p:txBody>
        </p:sp>
      </p:grpSp>
      <p:sp>
        <p:nvSpPr>
          <p:cNvPr id="19" name="TextBox 18">
            <a:extLst>
              <a:ext uri="{FF2B5EF4-FFF2-40B4-BE49-F238E27FC236}">
                <a16:creationId xmlns:a16="http://schemas.microsoft.com/office/drawing/2014/main" id="{B1A7E816-897E-4346-83DE-F91446906836}"/>
              </a:ext>
            </a:extLst>
          </p:cNvPr>
          <p:cNvSpPr txBox="1"/>
          <p:nvPr/>
        </p:nvSpPr>
        <p:spPr>
          <a:xfrm>
            <a:off x="603225" y="1431429"/>
            <a:ext cx="8462247" cy="1077218"/>
          </a:xfrm>
          <a:prstGeom prst="rect">
            <a:avLst/>
          </a:prstGeom>
          <a:noFill/>
        </p:spPr>
        <p:txBody>
          <a:bodyPr wrap="square" rtlCol="0">
            <a:spAutoFit/>
          </a:bodyPr>
          <a:lstStyle/>
          <a:p>
            <a:r>
              <a:rPr lang="en-US" sz="1600" b="1" dirty="0">
                <a:solidFill>
                  <a:schemeClr val="tx2"/>
                </a:solidFill>
              </a:rPr>
              <a:t>Future Work: </a:t>
            </a:r>
            <a:r>
              <a:rPr lang="en-US" sz="1600" dirty="0">
                <a:solidFill>
                  <a:schemeClr val="tx2"/>
                </a:solidFill>
              </a:rPr>
              <a:t>We will make it accessible to other pc and mobile using java and php.</a:t>
            </a:r>
          </a:p>
          <a:p>
            <a:r>
              <a:rPr lang="en-US" sz="1600" dirty="0">
                <a:solidFill>
                  <a:schemeClr val="tx2"/>
                </a:solidFill>
              </a:rPr>
              <a:t>By using internet the admin client and employee can interact each other  over the internet. Our plan is to enhance this software further and add more features down the road. </a:t>
            </a:r>
            <a:br>
              <a:rPr lang="en-US" sz="1600" dirty="0">
                <a:solidFill>
                  <a:schemeClr val="tx2"/>
                </a:solidFill>
              </a:rPr>
            </a:br>
            <a:r>
              <a:rPr lang="en-US" sz="1600" dirty="0">
                <a:solidFill>
                  <a:schemeClr val="tx2"/>
                </a:solidFill>
              </a:rPr>
              <a:t>We will  do- </a:t>
            </a:r>
            <a:endParaRPr lang="en-US" sz="1600" b="1" dirty="0">
              <a:solidFill>
                <a:schemeClr val="tx2"/>
              </a:solidFill>
            </a:endParaRPr>
          </a:p>
        </p:txBody>
      </p:sp>
      <p:sp>
        <p:nvSpPr>
          <p:cNvPr id="3" name="Rectangle 2">
            <a:extLst>
              <a:ext uri="{FF2B5EF4-FFF2-40B4-BE49-F238E27FC236}">
                <a16:creationId xmlns:a16="http://schemas.microsoft.com/office/drawing/2014/main" id="{6D77419A-D9BF-422A-A646-9603F2DAFD45}"/>
              </a:ext>
            </a:extLst>
          </p:cNvPr>
          <p:cNvSpPr/>
          <p:nvPr/>
        </p:nvSpPr>
        <p:spPr>
          <a:xfrm>
            <a:off x="2676486" y="2571750"/>
            <a:ext cx="4572000" cy="1815882"/>
          </a:xfrm>
          <a:prstGeom prst="rect">
            <a:avLst/>
          </a:prstGeom>
        </p:spPr>
        <p:txBody>
          <a:bodyPr>
            <a:spAutoFit/>
          </a:bodyPr>
          <a:lstStyle/>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API Integration</a:t>
            </a:r>
          </a:p>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Convert it TO C++ and PHP. </a:t>
            </a:r>
          </a:p>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Upgrade UI and UX. </a:t>
            </a:r>
          </a:p>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More OS Support.</a:t>
            </a:r>
          </a:p>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Database Module Integration</a:t>
            </a:r>
          </a:p>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Report Management. </a:t>
            </a:r>
          </a:p>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One to Many Data control. </a:t>
            </a:r>
          </a:p>
          <a:p>
            <a:pPr marL="342900" indent="-342900">
              <a:buClr>
                <a:schemeClr val="tx2"/>
              </a:buClr>
              <a:buFont typeface="Wingdings" panose="05000000000000000000" pitchFamily="2" charset="2"/>
              <a:buChar char="Ø"/>
            </a:pPr>
            <a:r>
              <a:rPr lang="en-US" dirty="0">
                <a:solidFill>
                  <a:schemeClr val="tx2"/>
                </a:solidFill>
                <a:latin typeface="Roboto" panose="020B0604020202020204" charset="0"/>
              </a:rPr>
              <a:t>Live Time Calculation Upgrade.</a:t>
            </a:r>
            <a:endParaRPr lang="en-US" dirty="0">
              <a:solidFill>
                <a:schemeClr val="tx2"/>
              </a:solidFill>
            </a:endParaRPr>
          </a:p>
        </p:txBody>
      </p:sp>
      <p:pic>
        <p:nvPicPr>
          <p:cNvPr id="18" name="Picture 17">
            <a:extLst>
              <a:ext uri="{FF2B5EF4-FFF2-40B4-BE49-F238E27FC236}">
                <a16:creationId xmlns:a16="http://schemas.microsoft.com/office/drawing/2014/main" id="{58F7B047-7004-4A3A-B9B2-8B2D464096DB}"/>
              </a:ext>
            </a:extLst>
          </p:cNvPr>
          <p:cNvPicPr>
            <a:picLocks noChangeAspect="1"/>
          </p:cNvPicPr>
          <p:nvPr/>
        </p:nvPicPr>
        <p:blipFill>
          <a:blip r:embed="rId3"/>
          <a:stretch>
            <a:fillRect/>
          </a:stretch>
        </p:blipFill>
        <p:spPr>
          <a:xfrm>
            <a:off x="8474513" y="28669"/>
            <a:ext cx="656785" cy="843753"/>
          </a:xfrm>
          <a:prstGeom prst="rect">
            <a:avLst/>
          </a:prstGeom>
        </p:spPr>
      </p:pic>
      <p:sp>
        <p:nvSpPr>
          <p:cNvPr id="20" name="Google Shape;2197;p53">
            <a:extLst>
              <a:ext uri="{FF2B5EF4-FFF2-40B4-BE49-F238E27FC236}">
                <a16:creationId xmlns:a16="http://schemas.microsoft.com/office/drawing/2014/main" id="{501C7267-7551-4C08-B7DB-9250F5D61AD6}"/>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1944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128"/>
                                        </p:tgtEl>
                                      </p:cBhvr>
                                    </p:animEffect>
                                    <p:animScale>
                                      <p:cBhvr>
                                        <p:cTn id="7" dur="250" autoRev="1" fill="hold"/>
                                        <p:tgtEl>
                                          <p:spTgt spid="2128"/>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19"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556928" y="441260"/>
            <a:ext cx="5609049" cy="572700"/>
          </a:xfrm>
          <a:prstGeom prst="rect">
            <a:avLst/>
          </a:prstGeom>
        </p:spPr>
        <p:txBody>
          <a:bodyPr spcFirstLastPara="1" wrap="square" lIns="91425" tIns="91425" rIns="91425" bIns="91425" anchor="t" anchorCtr="0">
            <a:noAutofit/>
          </a:bodyPr>
          <a:lstStyle/>
          <a:p>
            <a:pPr lvl="0" algn="ctr"/>
            <a:r>
              <a:rPr lang="en-US" dirty="0"/>
              <a:t>Conclusion</a:t>
            </a:r>
            <a:endParaRPr dirty="0"/>
          </a:p>
        </p:txBody>
      </p:sp>
      <p:grpSp>
        <p:nvGrpSpPr>
          <p:cNvPr id="6" name="Google Shape;1969;p66">
            <a:extLst>
              <a:ext uri="{FF2B5EF4-FFF2-40B4-BE49-F238E27FC236}">
                <a16:creationId xmlns:a16="http://schemas.microsoft.com/office/drawing/2014/main" id="{6C7B27F1-DEE7-4F9F-98AF-958764CF3F12}"/>
              </a:ext>
            </a:extLst>
          </p:cNvPr>
          <p:cNvGrpSpPr/>
          <p:nvPr/>
        </p:nvGrpSpPr>
        <p:grpSpPr>
          <a:xfrm>
            <a:off x="8474513" y="4598430"/>
            <a:ext cx="810211" cy="779573"/>
            <a:chOff x="3692791" y="4494228"/>
            <a:chExt cx="810211" cy="779573"/>
          </a:xfrm>
        </p:grpSpPr>
        <p:sp>
          <p:nvSpPr>
            <p:cNvPr id="7" name="Google Shape;1978;p66">
              <a:extLst>
                <a:ext uri="{FF2B5EF4-FFF2-40B4-BE49-F238E27FC236}">
                  <a16:creationId xmlns:a16="http://schemas.microsoft.com/office/drawing/2014/main" id="{CA1454F7-7DCA-42B8-A247-C987374186B6}"/>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79;p66">
              <a:extLst>
                <a:ext uri="{FF2B5EF4-FFF2-40B4-BE49-F238E27FC236}">
                  <a16:creationId xmlns:a16="http://schemas.microsoft.com/office/drawing/2014/main" id="{1F13A046-A280-4B91-ADAF-A5A5E38263CE}"/>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0;p66">
              <a:extLst>
                <a:ext uri="{FF2B5EF4-FFF2-40B4-BE49-F238E27FC236}">
                  <a16:creationId xmlns:a16="http://schemas.microsoft.com/office/drawing/2014/main" id="{B0F3924C-F592-4C55-BEA0-217E0E8DF8D3}"/>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1;p66">
              <a:extLst>
                <a:ext uri="{FF2B5EF4-FFF2-40B4-BE49-F238E27FC236}">
                  <a16:creationId xmlns:a16="http://schemas.microsoft.com/office/drawing/2014/main" id="{1881D144-245D-4545-B3FB-F16D7D3D1242}"/>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2;p66">
              <a:extLst>
                <a:ext uri="{FF2B5EF4-FFF2-40B4-BE49-F238E27FC236}">
                  <a16:creationId xmlns:a16="http://schemas.microsoft.com/office/drawing/2014/main" id="{4F960CB5-E6F1-4C75-8FC0-90C39EE1E1A3}"/>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3;p66">
              <a:extLst>
                <a:ext uri="{FF2B5EF4-FFF2-40B4-BE49-F238E27FC236}">
                  <a16:creationId xmlns:a16="http://schemas.microsoft.com/office/drawing/2014/main" id="{98FDFD06-5EBB-4A27-BC4F-1F5C3479FA05}"/>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4;p66">
              <a:extLst>
                <a:ext uri="{FF2B5EF4-FFF2-40B4-BE49-F238E27FC236}">
                  <a16:creationId xmlns:a16="http://schemas.microsoft.com/office/drawing/2014/main" id="{4A992A69-A712-4C36-A7D7-A5F683EFB8E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5;p66">
              <a:extLst>
                <a:ext uri="{FF2B5EF4-FFF2-40B4-BE49-F238E27FC236}">
                  <a16:creationId xmlns:a16="http://schemas.microsoft.com/office/drawing/2014/main" id="{39B67E09-FB70-4816-B797-A066D56A5539}"/>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6;p66">
              <a:extLst>
                <a:ext uri="{FF2B5EF4-FFF2-40B4-BE49-F238E27FC236}">
                  <a16:creationId xmlns:a16="http://schemas.microsoft.com/office/drawing/2014/main" id="{BB7FED0E-908A-412D-AA47-96D47C511CC0}"/>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7;p66">
              <a:extLst>
                <a:ext uri="{FF2B5EF4-FFF2-40B4-BE49-F238E27FC236}">
                  <a16:creationId xmlns:a16="http://schemas.microsoft.com/office/drawing/2014/main" id="{14D1B163-DCED-4F06-901E-1A5A263BDB30}"/>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38</a:t>
              </a:r>
              <a:endParaRPr dirty="0"/>
            </a:p>
          </p:txBody>
        </p:sp>
      </p:grpSp>
      <p:sp>
        <p:nvSpPr>
          <p:cNvPr id="18" name="TextBox 17">
            <a:extLst>
              <a:ext uri="{FF2B5EF4-FFF2-40B4-BE49-F238E27FC236}">
                <a16:creationId xmlns:a16="http://schemas.microsoft.com/office/drawing/2014/main" id="{256F8BEE-9243-424B-BFB4-ACA760AB5F3D}"/>
              </a:ext>
            </a:extLst>
          </p:cNvPr>
          <p:cNvSpPr txBox="1"/>
          <p:nvPr/>
        </p:nvSpPr>
        <p:spPr>
          <a:xfrm>
            <a:off x="844985" y="1786920"/>
            <a:ext cx="7819007" cy="1631216"/>
          </a:xfrm>
          <a:prstGeom prst="rect">
            <a:avLst/>
          </a:prstGeom>
          <a:noFill/>
        </p:spPr>
        <p:txBody>
          <a:bodyPr wrap="square" rtlCol="0">
            <a:spAutoFit/>
          </a:bodyPr>
          <a:lstStyle/>
          <a:p>
            <a:r>
              <a:rPr lang="en-US" sz="2000" dirty="0">
                <a:solidFill>
                  <a:schemeClr val="tx2"/>
                </a:solidFill>
                <a:latin typeface="Poppins" panose="00000500000000000000" pitchFamily="50" charset="0"/>
                <a:cs typeface="Poppins" panose="00000500000000000000" pitchFamily="50" charset="0"/>
              </a:rPr>
              <a:t>Today software is being used in many kinds of sectors. Their operating process is changing daily. It is high time we use HRMS to increase the efficiency of the corporate sector and increase the national GDP. By decreasing the time needed to do official work.</a:t>
            </a:r>
            <a:endParaRPr lang="en-US" sz="3600" b="1" dirty="0">
              <a:solidFill>
                <a:schemeClr val="tx2"/>
              </a:solidFill>
              <a:latin typeface="Poppins" panose="00000500000000000000" pitchFamily="50" charset="0"/>
              <a:cs typeface="Poppins" panose="00000500000000000000" pitchFamily="50" charset="0"/>
            </a:endParaRPr>
          </a:p>
        </p:txBody>
      </p:sp>
      <p:pic>
        <p:nvPicPr>
          <p:cNvPr id="19" name="Picture 18">
            <a:extLst>
              <a:ext uri="{FF2B5EF4-FFF2-40B4-BE49-F238E27FC236}">
                <a16:creationId xmlns:a16="http://schemas.microsoft.com/office/drawing/2014/main" id="{F0B12F53-C438-44AF-A9E9-CC02BB3AFE27}"/>
              </a:ext>
            </a:extLst>
          </p:cNvPr>
          <p:cNvPicPr>
            <a:picLocks noChangeAspect="1"/>
          </p:cNvPicPr>
          <p:nvPr/>
        </p:nvPicPr>
        <p:blipFill>
          <a:blip r:embed="rId3"/>
          <a:stretch>
            <a:fillRect/>
          </a:stretch>
        </p:blipFill>
        <p:spPr>
          <a:xfrm>
            <a:off x="8474513" y="28669"/>
            <a:ext cx="656785" cy="843753"/>
          </a:xfrm>
          <a:prstGeom prst="rect">
            <a:avLst/>
          </a:prstGeom>
        </p:spPr>
      </p:pic>
      <p:sp>
        <p:nvSpPr>
          <p:cNvPr id="20" name="Google Shape;2197;p53">
            <a:extLst>
              <a:ext uri="{FF2B5EF4-FFF2-40B4-BE49-F238E27FC236}">
                <a16:creationId xmlns:a16="http://schemas.microsoft.com/office/drawing/2014/main" id="{EDCD04C0-2061-4F14-8322-015EC277C884}"/>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75424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128"/>
                                        </p:tgtEl>
                                      </p:cBhvr>
                                    </p:animEffect>
                                    <p:animScale>
                                      <p:cBhvr>
                                        <p:cTn id="7" dur="250" autoRev="1" fill="hold"/>
                                        <p:tgtEl>
                                          <p:spTgt spid="2128"/>
                                        </p:tgtEl>
                                      </p:cBhvr>
                                      <p:by x="105000" y="105000"/>
                                    </p:animScale>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2" name="TextBox 1">
            <a:extLst>
              <a:ext uri="{FF2B5EF4-FFF2-40B4-BE49-F238E27FC236}">
                <a16:creationId xmlns:a16="http://schemas.microsoft.com/office/drawing/2014/main" id="{43EB568E-B2E8-4201-854A-6C9BE7CE90FB}"/>
              </a:ext>
            </a:extLst>
          </p:cNvPr>
          <p:cNvSpPr txBox="1"/>
          <p:nvPr/>
        </p:nvSpPr>
        <p:spPr>
          <a:xfrm>
            <a:off x="1974272" y="2184006"/>
            <a:ext cx="5798128" cy="1107996"/>
          </a:xfrm>
          <a:prstGeom prst="rect">
            <a:avLst/>
          </a:prstGeom>
          <a:noFill/>
        </p:spPr>
        <p:txBody>
          <a:bodyPr wrap="square" rtlCol="0">
            <a:spAutoFit/>
          </a:bodyPr>
          <a:lstStyle/>
          <a:p>
            <a:r>
              <a:rPr lang="en-US" sz="6600" b="1" dirty="0">
                <a:solidFill>
                  <a:schemeClr val="tx2"/>
                </a:solidFill>
                <a:latin typeface="Poppins" panose="00000500000000000000" pitchFamily="50" charset="0"/>
                <a:cs typeface="Poppins" panose="00000500000000000000" pitchFamily="50" charset="0"/>
              </a:rPr>
              <a:t>Thank You</a:t>
            </a:r>
          </a:p>
        </p:txBody>
      </p:sp>
      <p:grpSp>
        <p:nvGrpSpPr>
          <p:cNvPr id="3" name="Google Shape;1969;p66">
            <a:extLst>
              <a:ext uri="{FF2B5EF4-FFF2-40B4-BE49-F238E27FC236}">
                <a16:creationId xmlns:a16="http://schemas.microsoft.com/office/drawing/2014/main" id="{63B8133F-972D-4A1A-A704-13F87EA48EDC}"/>
              </a:ext>
            </a:extLst>
          </p:cNvPr>
          <p:cNvGrpSpPr/>
          <p:nvPr/>
        </p:nvGrpSpPr>
        <p:grpSpPr>
          <a:xfrm>
            <a:off x="-646194" y="-624392"/>
            <a:ext cx="1482115" cy="1481730"/>
            <a:chOff x="3372319" y="4143117"/>
            <a:chExt cx="1482115" cy="1481730"/>
          </a:xfrm>
        </p:grpSpPr>
        <p:sp>
          <p:nvSpPr>
            <p:cNvPr id="4" name="Google Shape;1970;p66">
              <a:extLst>
                <a:ext uri="{FF2B5EF4-FFF2-40B4-BE49-F238E27FC236}">
                  <a16:creationId xmlns:a16="http://schemas.microsoft.com/office/drawing/2014/main" id="{FCFCB608-1260-49CE-B8C4-969A3E26C7E1}"/>
                </a:ext>
              </a:extLst>
            </p:cNvPr>
            <p:cNvSpPr/>
            <p:nvPr/>
          </p:nvSpPr>
          <p:spPr>
            <a:xfrm>
              <a:off x="3372319" y="4143117"/>
              <a:ext cx="1482115" cy="1481730"/>
            </a:xfrm>
            <a:custGeom>
              <a:avLst/>
              <a:gdLst/>
              <a:ahLst/>
              <a:cxnLst/>
              <a:rect l="l" t="t" r="r" b="b"/>
              <a:pathLst>
                <a:path w="46197" h="46185" extrusionOk="0">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71;p66">
              <a:extLst>
                <a:ext uri="{FF2B5EF4-FFF2-40B4-BE49-F238E27FC236}">
                  <a16:creationId xmlns:a16="http://schemas.microsoft.com/office/drawing/2014/main" id="{80B2AB70-69D3-470C-A415-ACED21DB7798}"/>
                </a:ext>
              </a:extLst>
            </p:cNvPr>
            <p:cNvSpPr/>
            <p:nvPr/>
          </p:nvSpPr>
          <p:spPr>
            <a:xfrm>
              <a:off x="3416240" y="4187038"/>
              <a:ext cx="1394273" cy="1393888"/>
            </a:xfrm>
            <a:custGeom>
              <a:avLst/>
              <a:gdLst/>
              <a:ahLst/>
              <a:cxnLst/>
              <a:rect l="l" t="t" r="r" b="b"/>
              <a:pathLst>
                <a:path w="43459" h="43447" extrusionOk="0">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2;p66">
              <a:extLst>
                <a:ext uri="{FF2B5EF4-FFF2-40B4-BE49-F238E27FC236}">
                  <a16:creationId xmlns:a16="http://schemas.microsoft.com/office/drawing/2014/main" id="{4B8BEC9D-90BB-48F3-8CDF-AFCEE3E99107}"/>
                </a:ext>
              </a:extLst>
            </p:cNvPr>
            <p:cNvSpPr/>
            <p:nvPr/>
          </p:nvSpPr>
          <p:spPr>
            <a:xfrm>
              <a:off x="3460161" y="4230959"/>
              <a:ext cx="1306431" cy="1306046"/>
            </a:xfrm>
            <a:custGeom>
              <a:avLst/>
              <a:gdLst/>
              <a:ahLst/>
              <a:cxnLst/>
              <a:rect l="l" t="t" r="r" b="b"/>
              <a:pathLst>
                <a:path w="40721" h="40709" extrusionOk="0">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3;p66">
              <a:extLst>
                <a:ext uri="{FF2B5EF4-FFF2-40B4-BE49-F238E27FC236}">
                  <a16:creationId xmlns:a16="http://schemas.microsoft.com/office/drawing/2014/main" id="{63D0764D-1C25-44E2-94A8-8EC9F8986F69}"/>
                </a:ext>
              </a:extLst>
            </p:cNvPr>
            <p:cNvSpPr/>
            <p:nvPr/>
          </p:nvSpPr>
          <p:spPr>
            <a:xfrm>
              <a:off x="3455958" y="4274751"/>
              <a:ext cx="1266713" cy="1218686"/>
            </a:xfrm>
            <a:custGeom>
              <a:avLst/>
              <a:gdLst/>
              <a:ahLst/>
              <a:cxnLst/>
              <a:rect l="l" t="t" r="r" b="b"/>
              <a:pathLst>
                <a:path w="39483" h="37986" extrusionOk="0">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74;p66">
              <a:extLst>
                <a:ext uri="{FF2B5EF4-FFF2-40B4-BE49-F238E27FC236}">
                  <a16:creationId xmlns:a16="http://schemas.microsoft.com/office/drawing/2014/main" id="{1F523BD3-1994-4C2F-B3CB-6DBA646EF61C}"/>
                </a:ext>
              </a:extLst>
            </p:cNvPr>
            <p:cNvSpPr/>
            <p:nvPr/>
          </p:nvSpPr>
          <p:spPr>
            <a:xfrm>
              <a:off x="3503344" y="4318608"/>
              <a:ext cx="1175374" cy="1130908"/>
            </a:xfrm>
            <a:custGeom>
              <a:avLst/>
              <a:gdLst/>
              <a:ahLst/>
              <a:cxnLst/>
              <a:rect l="l" t="t" r="r" b="b"/>
              <a:pathLst>
                <a:path w="36636" h="35250" extrusionOk="0">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5;p66">
              <a:extLst>
                <a:ext uri="{FF2B5EF4-FFF2-40B4-BE49-F238E27FC236}">
                  <a16:creationId xmlns:a16="http://schemas.microsoft.com/office/drawing/2014/main" id="{68483FEF-5AF5-48A5-BE17-2C28C567AF0E}"/>
                </a:ext>
              </a:extLst>
            </p:cNvPr>
            <p:cNvSpPr/>
            <p:nvPr/>
          </p:nvSpPr>
          <p:spPr>
            <a:xfrm>
              <a:off x="3550698" y="4362497"/>
              <a:ext cx="1084100" cy="1043098"/>
            </a:xfrm>
            <a:custGeom>
              <a:avLst/>
              <a:gdLst/>
              <a:ahLst/>
              <a:cxnLst/>
              <a:rect l="l" t="t" r="r" b="b"/>
              <a:pathLst>
                <a:path w="33791" h="32513" extrusionOk="0">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6;p66">
              <a:extLst>
                <a:ext uri="{FF2B5EF4-FFF2-40B4-BE49-F238E27FC236}">
                  <a16:creationId xmlns:a16="http://schemas.microsoft.com/office/drawing/2014/main" id="{01A27D7F-F235-40FD-8E7A-1577E8C3F0EE}"/>
                </a:ext>
              </a:extLst>
            </p:cNvPr>
            <p:cNvSpPr/>
            <p:nvPr/>
          </p:nvSpPr>
          <p:spPr>
            <a:xfrm>
              <a:off x="3598084" y="4406354"/>
              <a:ext cx="992793" cy="955321"/>
            </a:xfrm>
            <a:custGeom>
              <a:avLst/>
              <a:gdLst/>
              <a:ahLst/>
              <a:cxnLst/>
              <a:rect l="l" t="t" r="r" b="b"/>
              <a:pathLst>
                <a:path w="30945" h="29777" extrusionOk="0">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77;p66">
              <a:extLst>
                <a:ext uri="{FF2B5EF4-FFF2-40B4-BE49-F238E27FC236}">
                  <a16:creationId xmlns:a16="http://schemas.microsoft.com/office/drawing/2014/main" id="{8E850A68-4A63-42DF-9468-814C1F2A7DA4}"/>
                </a:ext>
              </a:extLst>
            </p:cNvPr>
            <p:cNvSpPr/>
            <p:nvPr/>
          </p:nvSpPr>
          <p:spPr>
            <a:xfrm>
              <a:off x="3645437" y="4450339"/>
              <a:ext cx="901518" cy="867415"/>
            </a:xfrm>
            <a:custGeom>
              <a:avLst/>
              <a:gdLst/>
              <a:ahLst/>
              <a:cxnLst/>
              <a:rect l="l" t="t" r="r" b="b"/>
              <a:pathLst>
                <a:path w="28100" h="27037" extrusionOk="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78;p66">
              <a:extLst>
                <a:ext uri="{FF2B5EF4-FFF2-40B4-BE49-F238E27FC236}">
                  <a16:creationId xmlns:a16="http://schemas.microsoft.com/office/drawing/2014/main" id="{81AB6967-6F22-4167-87E5-3A1703464410}"/>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79;p66">
              <a:extLst>
                <a:ext uri="{FF2B5EF4-FFF2-40B4-BE49-F238E27FC236}">
                  <a16:creationId xmlns:a16="http://schemas.microsoft.com/office/drawing/2014/main" id="{F158CA25-5D65-4D72-8134-417418923FB4}"/>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0;p66">
              <a:extLst>
                <a:ext uri="{FF2B5EF4-FFF2-40B4-BE49-F238E27FC236}">
                  <a16:creationId xmlns:a16="http://schemas.microsoft.com/office/drawing/2014/main" id="{5B455F85-DA68-4A28-90B2-6E7686B51C9B}"/>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1;p66">
              <a:extLst>
                <a:ext uri="{FF2B5EF4-FFF2-40B4-BE49-F238E27FC236}">
                  <a16:creationId xmlns:a16="http://schemas.microsoft.com/office/drawing/2014/main" id="{0C97E968-FD7A-4ACB-A6E5-6D274517F1BA}"/>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2;p66">
              <a:extLst>
                <a:ext uri="{FF2B5EF4-FFF2-40B4-BE49-F238E27FC236}">
                  <a16:creationId xmlns:a16="http://schemas.microsoft.com/office/drawing/2014/main" id="{871E863B-4878-4A2C-9EDB-EE24569394A9}"/>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3;p66">
              <a:extLst>
                <a:ext uri="{FF2B5EF4-FFF2-40B4-BE49-F238E27FC236}">
                  <a16:creationId xmlns:a16="http://schemas.microsoft.com/office/drawing/2014/main" id="{7E20305A-33D0-456A-B5B1-F753A9AF0804}"/>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4;p66">
              <a:extLst>
                <a:ext uri="{FF2B5EF4-FFF2-40B4-BE49-F238E27FC236}">
                  <a16:creationId xmlns:a16="http://schemas.microsoft.com/office/drawing/2014/main" id="{908D3971-8C70-4D1B-91BB-B6B734DC470A}"/>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5;p66">
              <a:extLst>
                <a:ext uri="{FF2B5EF4-FFF2-40B4-BE49-F238E27FC236}">
                  <a16:creationId xmlns:a16="http://schemas.microsoft.com/office/drawing/2014/main" id="{983EB571-153C-471D-BA9B-70EB49D53ED1}"/>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6;p66">
              <a:extLst>
                <a:ext uri="{FF2B5EF4-FFF2-40B4-BE49-F238E27FC236}">
                  <a16:creationId xmlns:a16="http://schemas.microsoft.com/office/drawing/2014/main" id="{6F1AABAC-132C-4A18-97BF-874C8BABA023}"/>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7;p66">
              <a:extLst>
                <a:ext uri="{FF2B5EF4-FFF2-40B4-BE49-F238E27FC236}">
                  <a16:creationId xmlns:a16="http://schemas.microsoft.com/office/drawing/2014/main" id="{7F1E9F1C-AEDA-4A71-9D47-C34A7809BA5E}"/>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969;p66">
            <a:extLst>
              <a:ext uri="{FF2B5EF4-FFF2-40B4-BE49-F238E27FC236}">
                <a16:creationId xmlns:a16="http://schemas.microsoft.com/office/drawing/2014/main" id="{E3BFA462-B939-438B-A6FC-5BD9D71C09B3}"/>
              </a:ext>
            </a:extLst>
          </p:cNvPr>
          <p:cNvGrpSpPr/>
          <p:nvPr/>
        </p:nvGrpSpPr>
        <p:grpSpPr>
          <a:xfrm>
            <a:off x="8474513" y="4598430"/>
            <a:ext cx="810211" cy="779573"/>
            <a:chOff x="3692791" y="4494228"/>
            <a:chExt cx="810211" cy="779573"/>
          </a:xfrm>
        </p:grpSpPr>
        <p:sp>
          <p:nvSpPr>
            <p:cNvPr id="24" name="Google Shape;1978;p66">
              <a:extLst>
                <a:ext uri="{FF2B5EF4-FFF2-40B4-BE49-F238E27FC236}">
                  <a16:creationId xmlns:a16="http://schemas.microsoft.com/office/drawing/2014/main" id="{A8999EFB-670D-491B-9057-4FE698CF45E5}"/>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79;p66">
              <a:extLst>
                <a:ext uri="{FF2B5EF4-FFF2-40B4-BE49-F238E27FC236}">
                  <a16:creationId xmlns:a16="http://schemas.microsoft.com/office/drawing/2014/main" id="{DD716CA8-1415-46B5-84FA-22C23F5230EE}"/>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0;p66">
              <a:extLst>
                <a:ext uri="{FF2B5EF4-FFF2-40B4-BE49-F238E27FC236}">
                  <a16:creationId xmlns:a16="http://schemas.microsoft.com/office/drawing/2014/main" id="{59C65371-82D6-425D-86CD-366D8FC32508}"/>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1;p66">
              <a:extLst>
                <a:ext uri="{FF2B5EF4-FFF2-40B4-BE49-F238E27FC236}">
                  <a16:creationId xmlns:a16="http://schemas.microsoft.com/office/drawing/2014/main" id="{C17ADDD1-E110-4FC6-A59A-EBF52446F88F}"/>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2;p66">
              <a:extLst>
                <a:ext uri="{FF2B5EF4-FFF2-40B4-BE49-F238E27FC236}">
                  <a16:creationId xmlns:a16="http://schemas.microsoft.com/office/drawing/2014/main" id="{C9A48270-07AC-4FEB-A234-E7D48391B372}"/>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3;p66">
              <a:extLst>
                <a:ext uri="{FF2B5EF4-FFF2-40B4-BE49-F238E27FC236}">
                  <a16:creationId xmlns:a16="http://schemas.microsoft.com/office/drawing/2014/main" id="{44EF234C-F326-4B49-B619-921FA4714FD1}"/>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4;p66">
              <a:extLst>
                <a:ext uri="{FF2B5EF4-FFF2-40B4-BE49-F238E27FC236}">
                  <a16:creationId xmlns:a16="http://schemas.microsoft.com/office/drawing/2014/main" id="{976397E3-C651-4F82-81EC-FC94C0D96117}"/>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85;p66">
              <a:extLst>
                <a:ext uri="{FF2B5EF4-FFF2-40B4-BE49-F238E27FC236}">
                  <a16:creationId xmlns:a16="http://schemas.microsoft.com/office/drawing/2014/main" id="{59B1AFC7-A1CD-41ED-AE0A-A0D883015CC3}"/>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86;p66">
              <a:extLst>
                <a:ext uri="{FF2B5EF4-FFF2-40B4-BE49-F238E27FC236}">
                  <a16:creationId xmlns:a16="http://schemas.microsoft.com/office/drawing/2014/main" id="{60DAE2E5-9F92-406D-B4D2-D0FA814BB4F0}"/>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7;p66">
              <a:extLst>
                <a:ext uri="{FF2B5EF4-FFF2-40B4-BE49-F238E27FC236}">
                  <a16:creationId xmlns:a16="http://schemas.microsoft.com/office/drawing/2014/main" id="{E54DEAF0-4238-4FC1-A0A3-3DFC2ED71214}"/>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39</a:t>
              </a:r>
              <a:endParaRPr dirty="0"/>
            </a:p>
          </p:txBody>
        </p:sp>
      </p:grpSp>
      <p:pic>
        <p:nvPicPr>
          <p:cNvPr id="34" name="Picture 33">
            <a:extLst>
              <a:ext uri="{FF2B5EF4-FFF2-40B4-BE49-F238E27FC236}">
                <a16:creationId xmlns:a16="http://schemas.microsoft.com/office/drawing/2014/main" id="{9A2985CB-E2D3-4A29-BCF8-183787904FBF}"/>
              </a:ext>
            </a:extLst>
          </p:cNvPr>
          <p:cNvPicPr>
            <a:picLocks noChangeAspect="1"/>
          </p:cNvPicPr>
          <p:nvPr/>
        </p:nvPicPr>
        <p:blipFill>
          <a:blip r:embed="rId3"/>
          <a:stretch>
            <a:fillRect/>
          </a:stretch>
        </p:blipFill>
        <p:spPr>
          <a:xfrm>
            <a:off x="8474513" y="28669"/>
            <a:ext cx="656785" cy="843753"/>
          </a:xfrm>
          <a:prstGeom prst="rect">
            <a:avLst/>
          </a:prstGeom>
        </p:spPr>
      </p:pic>
      <p:sp>
        <p:nvSpPr>
          <p:cNvPr id="35" name="Google Shape;2197;p53">
            <a:extLst>
              <a:ext uri="{FF2B5EF4-FFF2-40B4-BE49-F238E27FC236}">
                <a16:creationId xmlns:a16="http://schemas.microsoft.com/office/drawing/2014/main" id="{C124A7ED-F1CF-4F90-A6B2-11930DB96363}"/>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200" fill="hold">
                                          <p:stCondLst>
                                            <p:cond delay="0"/>
                                          </p:stCondLst>
                                        </p:cTn>
                                        <p:tgtEl>
                                          <p:spTgt spid="2">
                                            <p:txEl>
                                              <p:pRg st="0" end="0"/>
                                            </p:txEl>
                                          </p:spTgt>
                                        </p:tgtEl>
                                        <p:attrNameLst>
                                          <p:attrName>r</p:attrName>
                                        </p:attrNameLst>
                                      </p:cBhvr>
                                    </p:animRot>
                                    <p:animRot by="-240000">
                                      <p:cBhvr>
                                        <p:cTn id="7" dur="400" fill="hold">
                                          <p:stCondLst>
                                            <p:cond delay="400"/>
                                          </p:stCondLst>
                                        </p:cTn>
                                        <p:tgtEl>
                                          <p:spTgt spid="2">
                                            <p:txEl>
                                              <p:pRg st="0" end="0"/>
                                            </p:txEl>
                                          </p:spTgt>
                                        </p:tgtEl>
                                        <p:attrNameLst>
                                          <p:attrName>r</p:attrName>
                                        </p:attrNameLst>
                                      </p:cBhvr>
                                    </p:animRot>
                                    <p:animRot by="240000">
                                      <p:cBhvr>
                                        <p:cTn id="8" dur="400" fill="hold">
                                          <p:stCondLst>
                                            <p:cond delay="800"/>
                                          </p:stCondLst>
                                        </p:cTn>
                                        <p:tgtEl>
                                          <p:spTgt spid="2">
                                            <p:txEl>
                                              <p:pRg st="0" end="0"/>
                                            </p:txEl>
                                          </p:spTgt>
                                        </p:tgtEl>
                                        <p:attrNameLst>
                                          <p:attrName>r</p:attrName>
                                        </p:attrNameLst>
                                      </p:cBhvr>
                                    </p:animRot>
                                    <p:animRot by="-240000">
                                      <p:cBhvr>
                                        <p:cTn id="9" dur="400" fill="hold">
                                          <p:stCondLst>
                                            <p:cond delay="1200"/>
                                          </p:stCondLst>
                                        </p:cTn>
                                        <p:tgtEl>
                                          <p:spTgt spid="2">
                                            <p:txEl>
                                              <p:pRg st="0" end="0"/>
                                            </p:txEl>
                                          </p:spTgt>
                                        </p:tgtEl>
                                        <p:attrNameLst>
                                          <p:attrName>r</p:attrName>
                                        </p:attrNameLst>
                                      </p:cBhvr>
                                    </p:animRot>
                                    <p:animRot by="120000">
                                      <p:cBhvr>
                                        <p:cTn id="10" dur="400" fill="hold">
                                          <p:stCondLst>
                                            <p:cond delay="1600"/>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9" name="Google Shape;1229;p37">
            <a:extLst>
              <a:ext uri="{FF2B5EF4-FFF2-40B4-BE49-F238E27FC236}">
                <a16:creationId xmlns:a16="http://schemas.microsoft.com/office/drawing/2014/main" id="{652E1CC5-1554-4378-930C-8A8A24751AB7}"/>
              </a:ext>
            </a:extLst>
          </p:cNvPr>
          <p:cNvSpPr txBox="1">
            <a:spLocks noGrp="1"/>
          </p:cNvSpPr>
          <p:nvPr>
            <p:ph type="subTitle" idx="1"/>
          </p:nvPr>
        </p:nvSpPr>
        <p:spPr>
          <a:xfrm>
            <a:off x="4227343" y="2511480"/>
            <a:ext cx="3032700" cy="1881387"/>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3200" b="1" dirty="0">
                <a:latin typeface="Poppins "/>
              </a:rPr>
              <a:t>IS</a:t>
            </a:r>
            <a:br>
              <a:rPr lang="en-US" sz="3200" b="1" dirty="0">
                <a:latin typeface="Poppins "/>
              </a:rPr>
            </a:br>
            <a:br>
              <a:rPr lang="en-US" sz="3200" dirty="0">
                <a:latin typeface="Poppins "/>
              </a:rPr>
            </a:br>
            <a:r>
              <a:rPr lang="en-US" sz="5400" b="1" dirty="0">
                <a:latin typeface="Poppins "/>
              </a:rPr>
              <a:t>HRMS?</a:t>
            </a:r>
            <a:endParaRPr sz="3600" b="1" dirty="0">
              <a:latin typeface="Poppins "/>
            </a:endParaRPr>
          </a:p>
        </p:txBody>
      </p:sp>
      <p:sp>
        <p:nvSpPr>
          <p:cNvPr id="10" name="Google Shape;1231;p37">
            <a:extLst>
              <a:ext uri="{FF2B5EF4-FFF2-40B4-BE49-F238E27FC236}">
                <a16:creationId xmlns:a16="http://schemas.microsoft.com/office/drawing/2014/main" id="{6318C1F3-6A39-477F-8DF2-242F058CCFAF}"/>
              </a:ext>
            </a:extLst>
          </p:cNvPr>
          <p:cNvSpPr txBox="1">
            <a:spLocks/>
          </p:cNvSpPr>
          <p:nvPr/>
        </p:nvSpPr>
        <p:spPr>
          <a:xfrm>
            <a:off x="4227343" y="1287345"/>
            <a:ext cx="3032700" cy="115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1pPr>
            <a:lvl2pPr marR="0" lvl="1"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2pPr>
            <a:lvl3pPr marR="0" lvl="2"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3pPr>
            <a:lvl4pPr marR="0" lvl="3"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4pPr>
            <a:lvl5pPr marR="0" lvl="4"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5pPr>
            <a:lvl6pPr marR="0" lvl="5"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6pPr>
            <a:lvl7pPr marR="0" lvl="6"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7pPr>
            <a:lvl8pPr marR="0" lvl="7"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8pPr>
            <a:lvl9pPr marR="0" lvl="8" algn="ctr" rtl="0">
              <a:lnSpc>
                <a:spcPct val="100000"/>
              </a:lnSpc>
              <a:spcBef>
                <a:spcPts val="0"/>
              </a:spcBef>
              <a:spcAft>
                <a:spcPts val="0"/>
              </a:spcAft>
              <a:buClr>
                <a:schemeClr val="lt2"/>
              </a:buClr>
              <a:buSzPts val="4200"/>
              <a:buFont typeface="Libre Franklin Thin"/>
              <a:buNone/>
              <a:defRPr sz="4200" b="0" i="0" u="none" strike="noStrike" cap="none">
                <a:solidFill>
                  <a:schemeClr val="lt2"/>
                </a:solidFill>
                <a:latin typeface="Libre Franklin Thin"/>
                <a:ea typeface="Libre Franklin Thin"/>
                <a:cs typeface="Libre Franklin Thin"/>
                <a:sym typeface="Libre Franklin Thin"/>
              </a:defRPr>
            </a:lvl9pPr>
          </a:lstStyle>
          <a:p>
            <a:r>
              <a:rPr lang="en-US" sz="6600" dirty="0"/>
              <a:t>What</a:t>
            </a:r>
            <a:endParaRPr lang="en-US" dirty="0"/>
          </a:p>
        </p:txBody>
      </p:sp>
      <p:sp>
        <p:nvSpPr>
          <p:cNvPr id="4" name="TextBox 3">
            <a:extLst>
              <a:ext uri="{FF2B5EF4-FFF2-40B4-BE49-F238E27FC236}">
                <a16:creationId xmlns:a16="http://schemas.microsoft.com/office/drawing/2014/main" id="{E95B1ACD-9425-4AC7-A73E-9154C81E9136}"/>
              </a:ext>
            </a:extLst>
          </p:cNvPr>
          <p:cNvSpPr txBox="1"/>
          <p:nvPr/>
        </p:nvSpPr>
        <p:spPr>
          <a:xfrm>
            <a:off x="1351439" y="2251844"/>
            <a:ext cx="609462" cy="1446550"/>
          </a:xfrm>
          <a:prstGeom prst="rect">
            <a:avLst/>
          </a:prstGeom>
          <a:noFill/>
        </p:spPr>
        <p:txBody>
          <a:bodyPr wrap="none" rtlCol="0">
            <a:spAutoFit/>
          </a:bodyPr>
          <a:lstStyle/>
          <a:p>
            <a:r>
              <a:rPr lang="en-US" sz="8800" b="1" dirty="0">
                <a:solidFill>
                  <a:schemeClr val="tx2"/>
                </a:solidFill>
                <a:latin typeface="Poppins" panose="00000500000000000000" pitchFamily="50" charset="0"/>
                <a:cs typeface="Poppins" panose="00000500000000000000" pitchFamily="50" charset="0"/>
              </a:rPr>
              <a:t>1</a:t>
            </a:r>
          </a:p>
        </p:txBody>
      </p:sp>
      <p:grpSp>
        <p:nvGrpSpPr>
          <p:cNvPr id="15" name="Google Shape;1969;p66">
            <a:extLst>
              <a:ext uri="{FF2B5EF4-FFF2-40B4-BE49-F238E27FC236}">
                <a16:creationId xmlns:a16="http://schemas.microsoft.com/office/drawing/2014/main" id="{586E706C-349E-4A39-8229-FBACC20E5071}"/>
              </a:ext>
            </a:extLst>
          </p:cNvPr>
          <p:cNvGrpSpPr/>
          <p:nvPr/>
        </p:nvGrpSpPr>
        <p:grpSpPr>
          <a:xfrm>
            <a:off x="8474513" y="4598430"/>
            <a:ext cx="810211" cy="779573"/>
            <a:chOff x="3692791" y="4494228"/>
            <a:chExt cx="810211" cy="779573"/>
          </a:xfrm>
        </p:grpSpPr>
        <p:sp>
          <p:nvSpPr>
            <p:cNvPr id="16" name="Google Shape;1978;p66">
              <a:extLst>
                <a:ext uri="{FF2B5EF4-FFF2-40B4-BE49-F238E27FC236}">
                  <a16:creationId xmlns:a16="http://schemas.microsoft.com/office/drawing/2014/main" id="{731418B8-13CE-425B-8178-1FB0E3FBB837}"/>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79;p66">
              <a:extLst>
                <a:ext uri="{FF2B5EF4-FFF2-40B4-BE49-F238E27FC236}">
                  <a16:creationId xmlns:a16="http://schemas.microsoft.com/office/drawing/2014/main" id="{325673F3-E4C5-44FC-A571-9A0F7A854555}"/>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0;p66">
              <a:extLst>
                <a:ext uri="{FF2B5EF4-FFF2-40B4-BE49-F238E27FC236}">
                  <a16:creationId xmlns:a16="http://schemas.microsoft.com/office/drawing/2014/main" id="{5C291D00-710B-4190-90BC-384860D7FBF8}"/>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1;p66">
              <a:extLst>
                <a:ext uri="{FF2B5EF4-FFF2-40B4-BE49-F238E27FC236}">
                  <a16:creationId xmlns:a16="http://schemas.microsoft.com/office/drawing/2014/main" id="{8C4A5267-7956-438D-90B5-F996E1233787}"/>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2;p66">
              <a:extLst>
                <a:ext uri="{FF2B5EF4-FFF2-40B4-BE49-F238E27FC236}">
                  <a16:creationId xmlns:a16="http://schemas.microsoft.com/office/drawing/2014/main" id="{414155E9-D2C5-41E9-9EEA-68E1D4605861}"/>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3;p66">
              <a:extLst>
                <a:ext uri="{FF2B5EF4-FFF2-40B4-BE49-F238E27FC236}">
                  <a16:creationId xmlns:a16="http://schemas.microsoft.com/office/drawing/2014/main" id="{151483C5-4AF5-425A-ABE5-6CB999A60348}"/>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4;p66">
              <a:extLst>
                <a:ext uri="{FF2B5EF4-FFF2-40B4-BE49-F238E27FC236}">
                  <a16:creationId xmlns:a16="http://schemas.microsoft.com/office/drawing/2014/main" id="{C1BC4F5D-2022-424B-8C2D-DDFF11263934}"/>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5;p66">
              <a:extLst>
                <a:ext uri="{FF2B5EF4-FFF2-40B4-BE49-F238E27FC236}">
                  <a16:creationId xmlns:a16="http://schemas.microsoft.com/office/drawing/2014/main" id="{235EA0AE-0047-4722-87AA-A5CF3990F1F0}"/>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6;p66">
              <a:extLst>
                <a:ext uri="{FF2B5EF4-FFF2-40B4-BE49-F238E27FC236}">
                  <a16:creationId xmlns:a16="http://schemas.microsoft.com/office/drawing/2014/main" id="{79663818-29F8-404C-9748-70AA61B854F1}"/>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7;p66">
              <a:extLst>
                <a:ext uri="{FF2B5EF4-FFF2-40B4-BE49-F238E27FC236}">
                  <a16:creationId xmlns:a16="http://schemas.microsoft.com/office/drawing/2014/main" id="{F154F965-5E84-4F10-BABA-2ED032B41194}"/>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4</a:t>
              </a:r>
              <a:endParaRPr dirty="0"/>
            </a:p>
          </p:txBody>
        </p:sp>
      </p:grpSp>
      <p:pic>
        <p:nvPicPr>
          <p:cNvPr id="27" name="Picture 26">
            <a:extLst>
              <a:ext uri="{FF2B5EF4-FFF2-40B4-BE49-F238E27FC236}">
                <a16:creationId xmlns:a16="http://schemas.microsoft.com/office/drawing/2014/main" id="{39A7B350-0213-4BCB-AC62-2449C8A34DE0}"/>
              </a:ext>
            </a:extLst>
          </p:cNvPr>
          <p:cNvPicPr>
            <a:picLocks noChangeAspect="1"/>
          </p:cNvPicPr>
          <p:nvPr/>
        </p:nvPicPr>
        <p:blipFill>
          <a:blip r:embed="rId3"/>
          <a:stretch>
            <a:fillRect/>
          </a:stretch>
        </p:blipFill>
        <p:spPr>
          <a:xfrm>
            <a:off x="8474513" y="28669"/>
            <a:ext cx="656785" cy="843753"/>
          </a:xfrm>
          <a:prstGeom prst="rect">
            <a:avLst/>
          </a:prstGeom>
        </p:spPr>
      </p:pic>
      <p:sp>
        <p:nvSpPr>
          <p:cNvPr id="28" name="Google Shape;2197;p53">
            <a:extLst>
              <a:ext uri="{FF2B5EF4-FFF2-40B4-BE49-F238E27FC236}">
                <a16:creationId xmlns:a16="http://schemas.microsoft.com/office/drawing/2014/main" id="{563B4F08-B72A-4773-B556-0B510EC61D29}"/>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0978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9">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4" name="Google Shape;1224;p36"/>
          <p:cNvSpPr txBox="1">
            <a:spLocks noGrp="1"/>
          </p:cNvSpPr>
          <p:nvPr>
            <p:ph type="title"/>
          </p:nvPr>
        </p:nvSpPr>
        <p:spPr>
          <a:xfrm>
            <a:off x="349567" y="456373"/>
            <a:ext cx="807745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Human Resource Management System</a:t>
            </a:r>
            <a:endParaRPr dirty="0"/>
          </a:p>
        </p:txBody>
      </p:sp>
      <p:sp>
        <p:nvSpPr>
          <p:cNvPr id="20" name="TextBox 19">
            <a:extLst>
              <a:ext uri="{FF2B5EF4-FFF2-40B4-BE49-F238E27FC236}">
                <a16:creationId xmlns:a16="http://schemas.microsoft.com/office/drawing/2014/main" id="{77CB9C6D-C17F-4FFE-BAAC-D34D25C0EF6D}"/>
              </a:ext>
            </a:extLst>
          </p:cNvPr>
          <p:cNvSpPr txBox="1"/>
          <p:nvPr/>
        </p:nvSpPr>
        <p:spPr>
          <a:xfrm>
            <a:off x="518542" y="1375591"/>
            <a:ext cx="8369867" cy="3078792"/>
          </a:xfrm>
          <a:prstGeom prst="rect">
            <a:avLst/>
          </a:prstGeom>
          <a:noFill/>
        </p:spPr>
        <p:txBody>
          <a:bodyPr wrap="square" rtlCol="0">
            <a:spAutoFit/>
          </a:bodyPr>
          <a:lstStyle/>
          <a:p>
            <a:pPr marL="285750" indent="-285750">
              <a:lnSpc>
                <a:spcPct val="107000"/>
              </a:lnSpc>
              <a:spcAft>
                <a:spcPts val="800"/>
              </a:spcAft>
              <a:buClr>
                <a:schemeClr val="bg1"/>
              </a:buClr>
              <a:buFont typeface="Wingdings" panose="05000000000000000000" pitchFamily="2" charset="2"/>
              <a:buChar char="q"/>
            </a:pPr>
            <a:r>
              <a:rPr lang="en-US" sz="1800" dirty="0">
                <a:solidFill>
                  <a:srgbClr val="FFFFFF"/>
                </a:solidFill>
                <a:latin typeface="Poppins "/>
              </a:rPr>
              <a:t>A digital solution for managing and optimizing the daily human resources tasks.</a:t>
            </a:r>
          </a:p>
          <a:p>
            <a:pPr>
              <a:lnSpc>
                <a:spcPct val="107000"/>
              </a:lnSpc>
              <a:spcAft>
                <a:spcPts val="800"/>
              </a:spcAft>
              <a:buClr>
                <a:schemeClr val="bg1"/>
              </a:buClr>
            </a:pPr>
            <a:endParaRPr lang="en-US" sz="1800" dirty="0">
              <a:solidFill>
                <a:srgbClr val="FFFFFF"/>
              </a:solidFill>
              <a:latin typeface="Poppins "/>
            </a:endParaRPr>
          </a:p>
          <a:p>
            <a:pPr marL="285750" indent="-285750">
              <a:lnSpc>
                <a:spcPct val="107000"/>
              </a:lnSpc>
              <a:spcAft>
                <a:spcPts val="800"/>
              </a:spcAft>
              <a:buClr>
                <a:schemeClr val="bg1"/>
              </a:buClr>
              <a:buFont typeface="Wingdings" panose="05000000000000000000" pitchFamily="2" charset="2"/>
              <a:buChar char="q"/>
            </a:pPr>
            <a:r>
              <a:rPr lang="en-US" sz="1800" dirty="0">
                <a:solidFill>
                  <a:srgbClr val="FFFFFF"/>
                </a:solidFill>
                <a:latin typeface="Poppins "/>
              </a:rPr>
              <a:t>It provides strategic advantage</a:t>
            </a:r>
          </a:p>
          <a:p>
            <a:pPr>
              <a:lnSpc>
                <a:spcPct val="107000"/>
              </a:lnSpc>
              <a:spcAft>
                <a:spcPts val="800"/>
              </a:spcAft>
              <a:buClr>
                <a:schemeClr val="bg1"/>
              </a:buClr>
            </a:pPr>
            <a:r>
              <a:rPr lang="en-US" sz="1800" dirty="0">
                <a:solidFill>
                  <a:srgbClr val="FFFFFF"/>
                </a:solidFill>
                <a:latin typeface="Poppins "/>
              </a:rPr>
              <a:t> </a:t>
            </a:r>
          </a:p>
          <a:p>
            <a:pPr marL="285750" indent="-285750">
              <a:lnSpc>
                <a:spcPct val="107000"/>
              </a:lnSpc>
              <a:spcAft>
                <a:spcPts val="800"/>
              </a:spcAft>
              <a:buClr>
                <a:schemeClr val="bg1"/>
              </a:buClr>
              <a:buFont typeface="Wingdings" panose="05000000000000000000" pitchFamily="2" charset="2"/>
              <a:buChar char="q"/>
            </a:pPr>
            <a:r>
              <a:rPr lang="en-US" sz="1800" dirty="0">
                <a:solidFill>
                  <a:srgbClr val="FFFFFF"/>
                </a:solidFill>
                <a:latin typeface="Poppins "/>
              </a:rPr>
              <a:t>Provides single, centralized view of a company’s workforce .</a:t>
            </a:r>
          </a:p>
          <a:p>
            <a:pPr marL="285750" indent="-285750">
              <a:lnSpc>
                <a:spcPct val="107000"/>
              </a:lnSpc>
              <a:spcAft>
                <a:spcPts val="800"/>
              </a:spcAft>
              <a:buFont typeface="Wingdings" panose="05000000000000000000" pitchFamily="2" charset="2"/>
              <a:buChar char="q"/>
            </a:pPr>
            <a:endParaRPr lang="en-US" sz="1800" dirty="0">
              <a:solidFill>
                <a:srgbClr val="FFFFFF"/>
              </a:solidFill>
              <a:latin typeface="Poppins "/>
            </a:endParaRPr>
          </a:p>
          <a:p>
            <a:pPr marL="285750" indent="-285750">
              <a:lnSpc>
                <a:spcPct val="107000"/>
              </a:lnSpc>
              <a:spcAft>
                <a:spcPts val="800"/>
              </a:spcAft>
              <a:buClr>
                <a:schemeClr val="bg1"/>
              </a:buClr>
              <a:buFont typeface="Wingdings" panose="05000000000000000000" pitchFamily="2" charset="2"/>
              <a:buChar char="q"/>
            </a:pPr>
            <a:r>
              <a:rPr lang="en-US" sz="1800" dirty="0">
                <a:solidFill>
                  <a:srgbClr val="FFFFFF"/>
                </a:solidFill>
                <a:latin typeface="Poppins "/>
              </a:rPr>
              <a:t>It maximizes employee performance by sorting all data efficiently.</a:t>
            </a:r>
            <a:endParaRPr lang="en-US" sz="1800" dirty="0">
              <a:solidFill>
                <a:srgbClr val="FFFFFF"/>
              </a:solidFill>
              <a:latin typeface="Poppins "/>
              <a:ea typeface="Calibri" panose="020F0502020204030204" pitchFamily="34" charset="0"/>
              <a:cs typeface="Poppins" panose="020B0604020202020204" charset="0"/>
            </a:endParaRPr>
          </a:p>
        </p:txBody>
      </p:sp>
      <p:grpSp>
        <p:nvGrpSpPr>
          <p:cNvPr id="5" name="Google Shape;1969;p66">
            <a:extLst>
              <a:ext uri="{FF2B5EF4-FFF2-40B4-BE49-F238E27FC236}">
                <a16:creationId xmlns:a16="http://schemas.microsoft.com/office/drawing/2014/main" id="{24C71FFA-9404-46E1-A0B7-52CCB34B2F84}"/>
              </a:ext>
            </a:extLst>
          </p:cNvPr>
          <p:cNvGrpSpPr/>
          <p:nvPr/>
        </p:nvGrpSpPr>
        <p:grpSpPr>
          <a:xfrm>
            <a:off x="8474513" y="4598430"/>
            <a:ext cx="810211" cy="779573"/>
            <a:chOff x="3692791" y="4494228"/>
            <a:chExt cx="810211" cy="779573"/>
          </a:xfrm>
        </p:grpSpPr>
        <p:sp>
          <p:nvSpPr>
            <p:cNvPr id="6" name="Google Shape;1978;p66">
              <a:extLst>
                <a:ext uri="{FF2B5EF4-FFF2-40B4-BE49-F238E27FC236}">
                  <a16:creationId xmlns:a16="http://schemas.microsoft.com/office/drawing/2014/main" id="{3B1C60BC-D8FB-473E-9AF8-065D319B22EC}"/>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9;p66">
              <a:extLst>
                <a:ext uri="{FF2B5EF4-FFF2-40B4-BE49-F238E27FC236}">
                  <a16:creationId xmlns:a16="http://schemas.microsoft.com/office/drawing/2014/main" id="{0CF7A457-2317-427F-96A0-528DBB62459F}"/>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0;p66">
              <a:extLst>
                <a:ext uri="{FF2B5EF4-FFF2-40B4-BE49-F238E27FC236}">
                  <a16:creationId xmlns:a16="http://schemas.microsoft.com/office/drawing/2014/main" id="{9CE8D7FC-9610-4267-9D17-E6C34605639C}"/>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1;p66">
              <a:extLst>
                <a:ext uri="{FF2B5EF4-FFF2-40B4-BE49-F238E27FC236}">
                  <a16:creationId xmlns:a16="http://schemas.microsoft.com/office/drawing/2014/main" id="{EFE3D365-336B-4F3C-B5BF-90AA7BBF29F0}"/>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2;p66">
              <a:extLst>
                <a:ext uri="{FF2B5EF4-FFF2-40B4-BE49-F238E27FC236}">
                  <a16:creationId xmlns:a16="http://schemas.microsoft.com/office/drawing/2014/main" id="{EC81FC9B-58D7-41BF-A43C-A8C44844CC64}"/>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3;p66">
              <a:extLst>
                <a:ext uri="{FF2B5EF4-FFF2-40B4-BE49-F238E27FC236}">
                  <a16:creationId xmlns:a16="http://schemas.microsoft.com/office/drawing/2014/main" id="{8BA75452-2C27-4FE3-88DB-F656BCD668ED}"/>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4;p66">
              <a:extLst>
                <a:ext uri="{FF2B5EF4-FFF2-40B4-BE49-F238E27FC236}">
                  <a16:creationId xmlns:a16="http://schemas.microsoft.com/office/drawing/2014/main" id="{1F3E5B05-325B-48F3-BAC7-EB6B25B46724}"/>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5;p66">
              <a:extLst>
                <a:ext uri="{FF2B5EF4-FFF2-40B4-BE49-F238E27FC236}">
                  <a16:creationId xmlns:a16="http://schemas.microsoft.com/office/drawing/2014/main" id="{FE81AF53-6B3A-450B-B4A4-4B0D883890A5}"/>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6;p66">
              <a:extLst>
                <a:ext uri="{FF2B5EF4-FFF2-40B4-BE49-F238E27FC236}">
                  <a16:creationId xmlns:a16="http://schemas.microsoft.com/office/drawing/2014/main" id="{13062DD8-7344-4176-943D-80A1029C4926}"/>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7;p66">
              <a:extLst>
                <a:ext uri="{FF2B5EF4-FFF2-40B4-BE49-F238E27FC236}">
                  <a16:creationId xmlns:a16="http://schemas.microsoft.com/office/drawing/2014/main" id="{18610B3F-1393-4E86-B218-3498E47AD93B}"/>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5</a:t>
              </a:r>
              <a:endParaRPr dirty="0"/>
            </a:p>
          </p:txBody>
        </p:sp>
      </p:grpSp>
      <p:pic>
        <p:nvPicPr>
          <p:cNvPr id="17" name="Picture 16">
            <a:extLst>
              <a:ext uri="{FF2B5EF4-FFF2-40B4-BE49-F238E27FC236}">
                <a16:creationId xmlns:a16="http://schemas.microsoft.com/office/drawing/2014/main" id="{AA6C89ED-FFE6-43FE-985A-865466885459}"/>
              </a:ext>
            </a:extLst>
          </p:cNvPr>
          <p:cNvPicPr>
            <a:picLocks noChangeAspect="1"/>
          </p:cNvPicPr>
          <p:nvPr/>
        </p:nvPicPr>
        <p:blipFill>
          <a:blip r:embed="rId3"/>
          <a:stretch>
            <a:fillRect/>
          </a:stretch>
        </p:blipFill>
        <p:spPr>
          <a:xfrm>
            <a:off x="8474513" y="28669"/>
            <a:ext cx="656785" cy="843753"/>
          </a:xfrm>
          <a:prstGeom prst="rect">
            <a:avLst/>
          </a:prstGeom>
        </p:spPr>
      </p:pic>
      <p:sp>
        <p:nvSpPr>
          <p:cNvPr id="18" name="Google Shape;2197;p53">
            <a:extLst>
              <a:ext uri="{FF2B5EF4-FFF2-40B4-BE49-F238E27FC236}">
                <a16:creationId xmlns:a16="http://schemas.microsoft.com/office/drawing/2014/main" id="{A54C1D53-40AB-4259-81DA-687BE3D2D5A6}"/>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41742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1000"/>
                                        <p:tgtEl>
                                          <p:spTgt spid="20">
                                            <p:txEl>
                                              <p:pRg st="0" end="0"/>
                                            </p:txEl>
                                          </p:spTgt>
                                        </p:tgtEl>
                                      </p:cBhvr>
                                    </p:animEffect>
                                    <p:anim calcmode="lin" valueType="num">
                                      <p:cBhvr>
                                        <p:cTn id="8"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fade">
                                      <p:cBhvr>
                                        <p:cTn id="12" dur="1000"/>
                                        <p:tgtEl>
                                          <p:spTgt spid="20">
                                            <p:txEl>
                                              <p:pRg st="2" end="2"/>
                                            </p:txEl>
                                          </p:spTgt>
                                        </p:tgtEl>
                                      </p:cBhvr>
                                    </p:animEffect>
                                    <p:anim calcmode="lin" valueType="num">
                                      <p:cBhvr>
                                        <p:cTn id="13"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fade">
                                      <p:cBhvr>
                                        <p:cTn id="17" dur="1000"/>
                                        <p:tgtEl>
                                          <p:spTgt spid="20">
                                            <p:txEl>
                                              <p:pRg st="3" end="3"/>
                                            </p:txEl>
                                          </p:spTgt>
                                        </p:tgtEl>
                                      </p:cBhvr>
                                    </p:animEffect>
                                    <p:anim calcmode="lin" valueType="num">
                                      <p:cBhvr>
                                        <p:cTn id="18" dur="1000" fill="hold"/>
                                        <p:tgtEl>
                                          <p:spTgt spid="20">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0">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xEl>
                                              <p:pRg st="4" end="4"/>
                                            </p:txEl>
                                          </p:spTgt>
                                        </p:tgtEl>
                                        <p:attrNameLst>
                                          <p:attrName>style.visibility</p:attrName>
                                        </p:attrNameLst>
                                      </p:cBhvr>
                                      <p:to>
                                        <p:strVal val="visible"/>
                                      </p:to>
                                    </p:set>
                                    <p:animEffect transition="in" filter="fade">
                                      <p:cBhvr>
                                        <p:cTn id="22" dur="1000"/>
                                        <p:tgtEl>
                                          <p:spTgt spid="20">
                                            <p:txEl>
                                              <p:pRg st="4" end="4"/>
                                            </p:txEl>
                                          </p:spTgt>
                                        </p:tgtEl>
                                      </p:cBhvr>
                                    </p:animEffect>
                                    <p:anim calcmode="lin" valueType="num">
                                      <p:cBhvr>
                                        <p:cTn id="23" dur="1000" fill="hold"/>
                                        <p:tgtEl>
                                          <p:spTgt spid="20">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0">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Effect transition="in" filter="fade">
                                      <p:cBhvr>
                                        <p:cTn id="27" dur="1000"/>
                                        <p:tgtEl>
                                          <p:spTgt spid="20">
                                            <p:txEl>
                                              <p:pRg st="6" end="6"/>
                                            </p:txEl>
                                          </p:spTgt>
                                        </p:tgtEl>
                                      </p:cBhvr>
                                    </p:animEffect>
                                    <p:anim calcmode="lin" valueType="num">
                                      <p:cBhvr>
                                        <p:cTn id="28" dur="1000" fill="hold"/>
                                        <p:tgtEl>
                                          <p:spTgt spid="20">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42"/>
          <p:cNvSpPr txBox="1">
            <a:spLocks noGrp="1"/>
          </p:cNvSpPr>
          <p:nvPr>
            <p:ph type="title"/>
          </p:nvPr>
        </p:nvSpPr>
        <p:spPr>
          <a:xfrm>
            <a:off x="552569" y="1847836"/>
            <a:ext cx="3114026" cy="1447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Our Objectives</a:t>
            </a:r>
            <a:endParaRPr sz="4000" dirty="0"/>
          </a:p>
        </p:txBody>
      </p:sp>
      <p:sp>
        <p:nvSpPr>
          <p:cNvPr id="4" name="TextBox 3">
            <a:extLst>
              <a:ext uri="{FF2B5EF4-FFF2-40B4-BE49-F238E27FC236}">
                <a16:creationId xmlns:a16="http://schemas.microsoft.com/office/drawing/2014/main" id="{68252F60-BC7E-474E-A6AA-9C32D5C1C84E}"/>
              </a:ext>
            </a:extLst>
          </p:cNvPr>
          <p:cNvSpPr txBox="1"/>
          <p:nvPr/>
        </p:nvSpPr>
        <p:spPr>
          <a:xfrm>
            <a:off x="6380018" y="2171699"/>
            <a:ext cx="712054" cy="1200329"/>
          </a:xfrm>
          <a:prstGeom prst="rect">
            <a:avLst/>
          </a:prstGeom>
          <a:noFill/>
        </p:spPr>
        <p:txBody>
          <a:bodyPr wrap="none" rtlCol="0">
            <a:spAutoFit/>
          </a:bodyPr>
          <a:lstStyle/>
          <a:p>
            <a:r>
              <a:rPr lang="en-US" sz="7200" b="1" dirty="0">
                <a:solidFill>
                  <a:schemeClr val="tx2"/>
                </a:solidFill>
                <a:latin typeface="Poppins" panose="00000500000000000000" pitchFamily="50" charset="0"/>
                <a:cs typeface="Poppins" panose="00000500000000000000" pitchFamily="50" charset="0"/>
              </a:rPr>
              <a:t>2</a:t>
            </a:r>
          </a:p>
        </p:txBody>
      </p:sp>
      <p:grpSp>
        <p:nvGrpSpPr>
          <p:cNvPr id="8" name="Google Shape;1969;p66">
            <a:extLst>
              <a:ext uri="{FF2B5EF4-FFF2-40B4-BE49-F238E27FC236}">
                <a16:creationId xmlns:a16="http://schemas.microsoft.com/office/drawing/2014/main" id="{06A7903F-E85F-42AA-B43E-3F60DE9E0C4F}"/>
              </a:ext>
            </a:extLst>
          </p:cNvPr>
          <p:cNvGrpSpPr/>
          <p:nvPr/>
        </p:nvGrpSpPr>
        <p:grpSpPr>
          <a:xfrm>
            <a:off x="8474513" y="4598430"/>
            <a:ext cx="810211" cy="779573"/>
            <a:chOff x="3692791" y="4494228"/>
            <a:chExt cx="810211" cy="779573"/>
          </a:xfrm>
        </p:grpSpPr>
        <p:sp>
          <p:nvSpPr>
            <p:cNvPr id="9" name="Google Shape;1978;p66">
              <a:extLst>
                <a:ext uri="{FF2B5EF4-FFF2-40B4-BE49-F238E27FC236}">
                  <a16:creationId xmlns:a16="http://schemas.microsoft.com/office/drawing/2014/main" id="{1552DF7B-EB98-4A8E-AB15-E93D1FCE4AB4}"/>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9;p66">
              <a:extLst>
                <a:ext uri="{FF2B5EF4-FFF2-40B4-BE49-F238E27FC236}">
                  <a16:creationId xmlns:a16="http://schemas.microsoft.com/office/drawing/2014/main" id="{1386A238-FFA3-4582-8E47-1D208F1071E1}"/>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0;p66">
              <a:extLst>
                <a:ext uri="{FF2B5EF4-FFF2-40B4-BE49-F238E27FC236}">
                  <a16:creationId xmlns:a16="http://schemas.microsoft.com/office/drawing/2014/main" id="{2BB87941-B3B5-447F-A86C-76D4B135E3BD}"/>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1;p66">
              <a:extLst>
                <a:ext uri="{FF2B5EF4-FFF2-40B4-BE49-F238E27FC236}">
                  <a16:creationId xmlns:a16="http://schemas.microsoft.com/office/drawing/2014/main" id="{90A79C79-1CE1-40D8-85D3-6780EFD2B730}"/>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2;p66">
              <a:extLst>
                <a:ext uri="{FF2B5EF4-FFF2-40B4-BE49-F238E27FC236}">
                  <a16:creationId xmlns:a16="http://schemas.microsoft.com/office/drawing/2014/main" id="{3510EA51-5352-4331-99D7-06A2E3B6CA3E}"/>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3;p66">
              <a:extLst>
                <a:ext uri="{FF2B5EF4-FFF2-40B4-BE49-F238E27FC236}">
                  <a16:creationId xmlns:a16="http://schemas.microsoft.com/office/drawing/2014/main" id="{2ABAD6DF-6B45-4D7C-B057-F7104F097B83}"/>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4;p66">
              <a:extLst>
                <a:ext uri="{FF2B5EF4-FFF2-40B4-BE49-F238E27FC236}">
                  <a16:creationId xmlns:a16="http://schemas.microsoft.com/office/drawing/2014/main" id="{670D243E-95FA-459C-949B-A223EAAE00C0}"/>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5;p66">
              <a:extLst>
                <a:ext uri="{FF2B5EF4-FFF2-40B4-BE49-F238E27FC236}">
                  <a16:creationId xmlns:a16="http://schemas.microsoft.com/office/drawing/2014/main" id="{84D0870E-26DB-4B76-A93E-18FF670687DA}"/>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6;p66">
              <a:extLst>
                <a:ext uri="{FF2B5EF4-FFF2-40B4-BE49-F238E27FC236}">
                  <a16:creationId xmlns:a16="http://schemas.microsoft.com/office/drawing/2014/main" id="{AA1A9A30-838A-4BA3-B623-67D636F48FF1}"/>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7;p66">
              <a:extLst>
                <a:ext uri="{FF2B5EF4-FFF2-40B4-BE49-F238E27FC236}">
                  <a16:creationId xmlns:a16="http://schemas.microsoft.com/office/drawing/2014/main" id="{27497472-60BE-4FB8-AA19-FEA002180D90}"/>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6</a:t>
              </a:r>
              <a:endParaRPr dirty="0"/>
            </a:p>
          </p:txBody>
        </p:sp>
      </p:grpSp>
      <p:pic>
        <p:nvPicPr>
          <p:cNvPr id="20" name="Picture 19">
            <a:extLst>
              <a:ext uri="{FF2B5EF4-FFF2-40B4-BE49-F238E27FC236}">
                <a16:creationId xmlns:a16="http://schemas.microsoft.com/office/drawing/2014/main" id="{FA32202E-493E-4DC4-8762-6B99A4B5E9C9}"/>
              </a:ext>
            </a:extLst>
          </p:cNvPr>
          <p:cNvPicPr>
            <a:picLocks noChangeAspect="1"/>
          </p:cNvPicPr>
          <p:nvPr/>
        </p:nvPicPr>
        <p:blipFill>
          <a:blip r:embed="rId3"/>
          <a:stretch>
            <a:fillRect/>
          </a:stretch>
        </p:blipFill>
        <p:spPr>
          <a:xfrm>
            <a:off x="8474513" y="28669"/>
            <a:ext cx="656785" cy="843753"/>
          </a:xfrm>
          <a:prstGeom prst="rect">
            <a:avLst/>
          </a:prstGeom>
        </p:spPr>
      </p:pic>
      <p:sp>
        <p:nvSpPr>
          <p:cNvPr id="21" name="Google Shape;2197;p53">
            <a:extLst>
              <a:ext uri="{FF2B5EF4-FFF2-40B4-BE49-F238E27FC236}">
                <a16:creationId xmlns:a16="http://schemas.microsoft.com/office/drawing/2014/main" id="{F93D4469-D56F-4927-A594-C8E4FA8215B0}"/>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17445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 calcmode="lin" valueType="num">
                                      <p:cBhvr>
                                        <p:cTn id="7" dur="500" fill="hold"/>
                                        <p:tgtEl>
                                          <p:spTgt spid="1320"/>
                                        </p:tgtEl>
                                        <p:attrNameLst>
                                          <p:attrName>ppt_w</p:attrName>
                                        </p:attrNameLst>
                                      </p:cBhvr>
                                      <p:tavLst>
                                        <p:tav tm="0">
                                          <p:val>
                                            <p:fltVal val="0"/>
                                          </p:val>
                                        </p:tav>
                                        <p:tav tm="100000">
                                          <p:val>
                                            <p:strVal val="#ppt_w"/>
                                          </p:val>
                                        </p:tav>
                                      </p:tavLst>
                                    </p:anim>
                                    <p:anim calcmode="lin" valueType="num">
                                      <p:cBhvr>
                                        <p:cTn id="8" dur="500" fill="hold"/>
                                        <p:tgtEl>
                                          <p:spTgt spid="1320"/>
                                        </p:tgtEl>
                                        <p:attrNameLst>
                                          <p:attrName>ppt_h</p:attrName>
                                        </p:attrNameLst>
                                      </p:cBhvr>
                                      <p:tavLst>
                                        <p:tav tm="0">
                                          <p:val>
                                            <p:fltVal val="0"/>
                                          </p:val>
                                        </p:tav>
                                        <p:tav tm="100000">
                                          <p:val>
                                            <p:strVal val="#ppt_h"/>
                                          </p:val>
                                        </p:tav>
                                      </p:tavLst>
                                    </p:anim>
                                    <p:anim calcmode="lin" valueType="num">
                                      <p:cBhvr>
                                        <p:cTn id="9" dur="500" fill="hold"/>
                                        <p:tgtEl>
                                          <p:spTgt spid="1320"/>
                                        </p:tgtEl>
                                        <p:attrNameLst>
                                          <p:attrName>style.rotation</p:attrName>
                                        </p:attrNameLst>
                                      </p:cBhvr>
                                      <p:tavLst>
                                        <p:tav tm="0">
                                          <p:val>
                                            <p:fltVal val="90"/>
                                          </p:val>
                                        </p:tav>
                                        <p:tav tm="100000">
                                          <p:val>
                                            <p:fltVal val="0"/>
                                          </p:val>
                                        </p:tav>
                                      </p:tavLst>
                                    </p:anim>
                                    <p:animEffect transition="in" filter="fade">
                                      <p:cBhvr>
                                        <p:cTn id="10" dur="500"/>
                                        <p:tgtEl>
                                          <p:spTgt spid="132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90"/>
                                          </p:val>
                                        </p:tav>
                                        <p:tav tm="100000">
                                          <p:val>
                                            <p:fltVal val="0"/>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4" name="Google Shape;1224;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Objectives</a:t>
            </a:r>
            <a:endParaRPr dirty="0"/>
          </a:p>
        </p:txBody>
      </p:sp>
      <p:sp>
        <p:nvSpPr>
          <p:cNvPr id="14" name="Google Shape;2199;p103">
            <a:extLst>
              <a:ext uri="{FF2B5EF4-FFF2-40B4-BE49-F238E27FC236}">
                <a16:creationId xmlns:a16="http://schemas.microsoft.com/office/drawing/2014/main" id="{519083D2-68BE-4472-9328-98E0C846E9D9}"/>
              </a:ext>
            </a:extLst>
          </p:cNvPr>
          <p:cNvSpPr txBox="1">
            <a:spLocks/>
          </p:cNvSpPr>
          <p:nvPr/>
        </p:nvSpPr>
        <p:spPr>
          <a:xfrm>
            <a:off x="768902" y="2501749"/>
            <a:ext cx="7606145" cy="365363"/>
          </a:xfrm>
          <a:prstGeom prst="rect">
            <a:avLst/>
          </a:prstGeom>
          <a:noFill/>
          <a:ln w="19050" cap="flat" cmpd="sng">
            <a:solidFill>
              <a:srgbClr val="7030A0"/>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r>
              <a:rPr lang="en-US" dirty="0">
                <a:solidFill>
                  <a:schemeClr val="tx2"/>
                </a:solidFill>
              </a:rPr>
              <a:t>The project targets to simplify the record keeping of the employees.</a:t>
            </a:r>
            <a:endParaRPr lang="en-US" sz="1400" dirty="0">
              <a:solidFill>
                <a:schemeClr val="tx2"/>
              </a:solidFill>
              <a:latin typeface="Roboto" panose="020B0604020202020204" charset="0"/>
            </a:endParaRPr>
          </a:p>
        </p:txBody>
      </p:sp>
      <p:sp>
        <p:nvSpPr>
          <p:cNvPr id="16" name="Google Shape;2199;p103">
            <a:extLst>
              <a:ext uri="{FF2B5EF4-FFF2-40B4-BE49-F238E27FC236}">
                <a16:creationId xmlns:a16="http://schemas.microsoft.com/office/drawing/2014/main" id="{D3B4A762-96F5-4B89-9356-F543FCBAB640}"/>
              </a:ext>
            </a:extLst>
          </p:cNvPr>
          <p:cNvSpPr txBox="1">
            <a:spLocks/>
          </p:cNvSpPr>
          <p:nvPr/>
        </p:nvSpPr>
        <p:spPr>
          <a:xfrm>
            <a:off x="768902" y="1579037"/>
            <a:ext cx="7578158"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r>
              <a:rPr lang="en-US" dirty="0">
                <a:solidFill>
                  <a:schemeClr val="tx2"/>
                </a:solidFill>
              </a:rPr>
              <a:t>To furnish the company with a overview of the data of the company</a:t>
            </a:r>
            <a:endParaRPr lang="en-US" sz="1400" dirty="0">
              <a:solidFill>
                <a:schemeClr val="tx2"/>
              </a:solidFill>
              <a:latin typeface="Roboto" panose="020B0604020202020204" charset="0"/>
            </a:endParaRPr>
          </a:p>
        </p:txBody>
      </p:sp>
      <p:sp>
        <p:nvSpPr>
          <p:cNvPr id="18" name="Google Shape;2199;p103">
            <a:extLst>
              <a:ext uri="{FF2B5EF4-FFF2-40B4-BE49-F238E27FC236}">
                <a16:creationId xmlns:a16="http://schemas.microsoft.com/office/drawing/2014/main" id="{F5FCEF73-2665-4522-8F9D-AEBDF288167A}"/>
              </a:ext>
            </a:extLst>
          </p:cNvPr>
          <p:cNvSpPr txBox="1">
            <a:spLocks/>
          </p:cNvSpPr>
          <p:nvPr/>
        </p:nvSpPr>
        <p:spPr>
          <a:xfrm>
            <a:off x="768902" y="3424462"/>
            <a:ext cx="7606145" cy="365363"/>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600"/>
              <a:buFont typeface="Montserrat ExtraBold"/>
              <a:buNone/>
              <a:defRPr sz="1600" b="0" i="0" u="none" strike="noStrike" cap="none">
                <a:solidFill>
                  <a:schemeClr val="accen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accent2"/>
              </a:buClr>
              <a:buSzPts val="4200"/>
              <a:buFont typeface="Montserrat Alternates"/>
              <a:buNone/>
              <a:defRPr sz="4200" b="1" i="0" u="none" strike="noStrike" cap="none">
                <a:solidFill>
                  <a:schemeClr val="accent2"/>
                </a:solidFill>
                <a:latin typeface="Montserrat Alternates"/>
                <a:ea typeface="Montserrat Alternates"/>
                <a:cs typeface="Montserrat Alternates"/>
                <a:sym typeface="Montserrat Alternates"/>
              </a:defRPr>
            </a:lvl9pPr>
          </a:lstStyle>
          <a:p>
            <a:pPr lvl="0" algn="ctr"/>
            <a:r>
              <a:rPr lang="en-US" dirty="0">
                <a:solidFill>
                  <a:schemeClr val="tx2"/>
                </a:solidFill>
              </a:rPr>
              <a:t>The project aims at increasing the efficiency for retrieving information</a:t>
            </a:r>
            <a:endParaRPr lang="en-US" sz="1400" b="1" dirty="0">
              <a:solidFill>
                <a:schemeClr val="tx2"/>
              </a:solidFill>
            </a:endParaRPr>
          </a:p>
        </p:txBody>
      </p:sp>
      <p:grpSp>
        <p:nvGrpSpPr>
          <p:cNvPr id="20" name="Google Shape;1969;p66">
            <a:extLst>
              <a:ext uri="{FF2B5EF4-FFF2-40B4-BE49-F238E27FC236}">
                <a16:creationId xmlns:a16="http://schemas.microsoft.com/office/drawing/2014/main" id="{70C9C87D-49ED-4F4B-A4A2-1FE7E3115EE5}"/>
              </a:ext>
            </a:extLst>
          </p:cNvPr>
          <p:cNvGrpSpPr/>
          <p:nvPr/>
        </p:nvGrpSpPr>
        <p:grpSpPr>
          <a:xfrm>
            <a:off x="8474513" y="4598430"/>
            <a:ext cx="810211" cy="779573"/>
            <a:chOff x="3692791" y="4494228"/>
            <a:chExt cx="810211" cy="779573"/>
          </a:xfrm>
        </p:grpSpPr>
        <p:sp>
          <p:nvSpPr>
            <p:cNvPr id="21" name="Google Shape;1978;p66">
              <a:extLst>
                <a:ext uri="{FF2B5EF4-FFF2-40B4-BE49-F238E27FC236}">
                  <a16:creationId xmlns:a16="http://schemas.microsoft.com/office/drawing/2014/main" id="{48958F3C-B07B-45C2-99D2-65CE152A659F}"/>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79;p66">
              <a:extLst>
                <a:ext uri="{FF2B5EF4-FFF2-40B4-BE49-F238E27FC236}">
                  <a16:creationId xmlns:a16="http://schemas.microsoft.com/office/drawing/2014/main" id="{00BEE718-0792-4574-9133-BBDA4BE95EF9}"/>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0;p66">
              <a:extLst>
                <a:ext uri="{FF2B5EF4-FFF2-40B4-BE49-F238E27FC236}">
                  <a16:creationId xmlns:a16="http://schemas.microsoft.com/office/drawing/2014/main" id="{E8A3E463-3C76-40A6-913D-FF226E998EA1}"/>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1;p66">
              <a:extLst>
                <a:ext uri="{FF2B5EF4-FFF2-40B4-BE49-F238E27FC236}">
                  <a16:creationId xmlns:a16="http://schemas.microsoft.com/office/drawing/2014/main" id="{5DA32806-990B-4C44-A2A2-BFEBCD536A4A}"/>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2;p66">
              <a:extLst>
                <a:ext uri="{FF2B5EF4-FFF2-40B4-BE49-F238E27FC236}">
                  <a16:creationId xmlns:a16="http://schemas.microsoft.com/office/drawing/2014/main" id="{8468AAE9-6512-4BA3-B81D-1D0E7BF031D1}"/>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3;p66">
              <a:extLst>
                <a:ext uri="{FF2B5EF4-FFF2-40B4-BE49-F238E27FC236}">
                  <a16:creationId xmlns:a16="http://schemas.microsoft.com/office/drawing/2014/main" id="{53500229-D7F3-48C2-AE96-7F0F4B1B17FC}"/>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4;p66">
              <a:extLst>
                <a:ext uri="{FF2B5EF4-FFF2-40B4-BE49-F238E27FC236}">
                  <a16:creationId xmlns:a16="http://schemas.microsoft.com/office/drawing/2014/main" id="{E8CAB8B1-E957-4BF2-AAA5-F485B619B2D2}"/>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5;p66">
              <a:extLst>
                <a:ext uri="{FF2B5EF4-FFF2-40B4-BE49-F238E27FC236}">
                  <a16:creationId xmlns:a16="http://schemas.microsoft.com/office/drawing/2014/main" id="{48F00943-BAE8-412D-AA28-462CC0684EE8}"/>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6;p66">
              <a:extLst>
                <a:ext uri="{FF2B5EF4-FFF2-40B4-BE49-F238E27FC236}">
                  <a16:creationId xmlns:a16="http://schemas.microsoft.com/office/drawing/2014/main" id="{65DF9CF9-B87C-4180-9137-C1284E34786E}"/>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7;p66">
              <a:extLst>
                <a:ext uri="{FF2B5EF4-FFF2-40B4-BE49-F238E27FC236}">
                  <a16:creationId xmlns:a16="http://schemas.microsoft.com/office/drawing/2014/main" id="{585BC097-C9F8-41D4-BFED-7D332F2A9035}"/>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7</a:t>
              </a:r>
              <a:endParaRPr dirty="0"/>
            </a:p>
          </p:txBody>
        </p:sp>
      </p:grpSp>
      <p:pic>
        <p:nvPicPr>
          <p:cNvPr id="19" name="Picture 18">
            <a:extLst>
              <a:ext uri="{FF2B5EF4-FFF2-40B4-BE49-F238E27FC236}">
                <a16:creationId xmlns:a16="http://schemas.microsoft.com/office/drawing/2014/main" id="{74041196-8CDD-45E6-8A18-4ED501A8527E}"/>
              </a:ext>
            </a:extLst>
          </p:cNvPr>
          <p:cNvPicPr>
            <a:picLocks noChangeAspect="1"/>
          </p:cNvPicPr>
          <p:nvPr/>
        </p:nvPicPr>
        <p:blipFill>
          <a:blip r:embed="rId3"/>
          <a:stretch>
            <a:fillRect/>
          </a:stretch>
        </p:blipFill>
        <p:spPr>
          <a:xfrm>
            <a:off x="8474513" y="28669"/>
            <a:ext cx="656785" cy="843753"/>
          </a:xfrm>
          <a:prstGeom prst="rect">
            <a:avLst/>
          </a:prstGeom>
        </p:spPr>
      </p:pic>
      <p:sp>
        <p:nvSpPr>
          <p:cNvPr id="32" name="Google Shape;2197;p53">
            <a:extLst>
              <a:ext uri="{FF2B5EF4-FFF2-40B4-BE49-F238E27FC236}">
                <a16:creationId xmlns:a16="http://schemas.microsoft.com/office/drawing/2014/main" id="{7C924192-8B01-4F2B-9A2A-5204F307E045}"/>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44326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24"/>
                                        </p:tgtEl>
                                      </p:cBhvr>
                                    </p:animEffect>
                                    <p:animScale>
                                      <p:cBhvr>
                                        <p:cTn id="7" dur="250" autoRev="1" fill="hold"/>
                                        <p:tgtEl>
                                          <p:spTgt spid="1224"/>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 grpId="0"/>
      <p:bldP spid="14" grpId="0" animBg="1"/>
      <p:bldP spid="16"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37"/>
          <p:cNvSpPr txBox="1">
            <a:spLocks noGrp="1"/>
          </p:cNvSpPr>
          <p:nvPr>
            <p:ph type="subTitle" idx="1"/>
          </p:nvPr>
        </p:nvSpPr>
        <p:spPr>
          <a:xfrm>
            <a:off x="899226" y="2723052"/>
            <a:ext cx="3290650" cy="1881387"/>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3200" b="1" dirty="0">
                <a:latin typeface="Poppins "/>
              </a:rPr>
              <a:t>VS</a:t>
            </a:r>
            <a:br>
              <a:rPr lang="en-US" sz="3200" b="1" dirty="0">
                <a:latin typeface="Poppins "/>
              </a:rPr>
            </a:br>
            <a:r>
              <a:rPr lang="en-US" sz="4400" b="1" dirty="0">
                <a:latin typeface="Poppins "/>
              </a:rPr>
              <a:t>Proposed System</a:t>
            </a:r>
            <a:endParaRPr sz="3600" b="1" dirty="0">
              <a:latin typeface="Poppins "/>
            </a:endParaRPr>
          </a:p>
        </p:txBody>
      </p:sp>
      <p:sp>
        <p:nvSpPr>
          <p:cNvPr id="1231" name="Google Shape;1231;p37"/>
          <p:cNvSpPr txBox="1">
            <a:spLocks noGrp="1"/>
          </p:cNvSpPr>
          <p:nvPr>
            <p:ph type="title"/>
          </p:nvPr>
        </p:nvSpPr>
        <p:spPr>
          <a:xfrm>
            <a:off x="1028201" y="1090659"/>
            <a:ext cx="3032700" cy="14955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latin typeface="Poppins" panose="00000500000000000000" pitchFamily="50" charset="0"/>
                <a:cs typeface="Poppins" panose="00000500000000000000" pitchFamily="50" charset="0"/>
              </a:rPr>
              <a:t>Existing System </a:t>
            </a:r>
            <a:endParaRPr sz="3200" b="1" dirty="0">
              <a:latin typeface="Poppins" panose="00000500000000000000" pitchFamily="50" charset="0"/>
              <a:cs typeface="Poppins" panose="00000500000000000000" pitchFamily="50" charset="0"/>
            </a:endParaRPr>
          </a:p>
        </p:txBody>
      </p:sp>
      <p:sp>
        <p:nvSpPr>
          <p:cNvPr id="2" name="Rectangle 1">
            <a:extLst>
              <a:ext uri="{FF2B5EF4-FFF2-40B4-BE49-F238E27FC236}">
                <a16:creationId xmlns:a16="http://schemas.microsoft.com/office/drawing/2014/main" id="{E84A573A-83B7-4A73-9310-BB9130356F35}"/>
              </a:ext>
            </a:extLst>
          </p:cNvPr>
          <p:cNvSpPr/>
          <p:nvPr/>
        </p:nvSpPr>
        <p:spPr>
          <a:xfrm>
            <a:off x="5083101" y="1109353"/>
            <a:ext cx="3290649" cy="3227397"/>
          </a:xfrm>
          <a:prstGeom prst="rect">
            <a:avLst/>
          </a:prstGeom>
          <a:solidFill>
            <a:srgbClr val="1B1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latin typeface="Poppins" panose="00000500000000000000" pitchFamily="50" charset="0"/>
              <a:cs typeface="Poppins" panose="00000500000000000000" pitchFamily="50" charset="0"/>
            </a:endParaRPr>
          </a:p>
        </p:txBody>
      </p:sp>
      <p:sp>
        <p:nvSpPr>
          <p:cNvPr id="3" name="Rectangle 2">
            <a:extLst>
              <a:ext uri="{FF2B5EF4-FFF2-40B4-BE49-F238E27FC236}">
                <a16:creationId xmlns:a16="http://schemas.microsoft.com/office/drawing/2014/main" id="{F4D8343D-EE69-4C5C-B6D6-2F9407D0EE26}"/>
              </a:ext>
            </a:extLst>
          </p:cNvPr>
          <p:cNvSpPr/>
          <p:nvPr/>
        </p:nvSpPr>
        <p:spPr>
          <a:xfrm>
            <a:off x="6441001" y="2215219"/>
            <a:ext cx="770289" cy="1015663"/>
          </a:xfrm>
          <a:prstGeom prst="rect">
            <a:avLst/>
          </a:prstGeom>
        </p:spPr>
        <p:txBody>
          <a:bodyPr wrap="square">
            <a:spAutoFit/>
          </a:bodyPr>
          <a:lstStyle/>
          <a:p>
            <a:r>
              <a:rPr lang="en-US" sz="6000" b="1" dirty="0">
                <a:solidFill>
                  <a:schemeClr val="tx2"/>
                </a:solidFill>
                <a:latin typeface="Poppins" panose="00000500000000000000" pitchFamily="50" charset="0"/>
                <a:cs typeface="Poppins" panose="00000500000000000000" pitchFamily="50" charset="0"/>
              </a:rPr>
              <a:t>3</a:t>
            </a:r>
            <a:endParaRPr lang="en-US" sz="6000" dirty="0">
              <a:solidFill>
                <a:schemeClr val="tx2"/>
              </a:solidFill>
            </a:endParaRPr>
          </a:p>
        </p:txBody>
      </p:sp>
      <p:grpSp>
        <p:nvGrpSpPr>
          <p:cNvPr id="7" name="Google Shape;1969;p66">
            <a:extLst>
              <a:ext uri="{FF2B5EF4-FFF2-40B4-BE49-F238E27FC236}">
                <a16:creationId xmlns:a16="http://schemas.microsoft.com/office/drawing/2014/main" id="{45E6CE34-F480-42C3-872D-11CEBD02F860}"/>
              </a:ext>
            </a:extLst>
          </p:cNvPr>
          <p:cNvGrpSpPr/>
          <p:nvPr/>
        </p:nvGrpSpPr>
        <p:grpSpPr>
          <a:xfrm>
            <a:off x="8474513" y="4598430"/>
            <a:ext cx="810211" cy="779573"/>
            <a:chOff x="3692791" y="4494228"/>
            <a:chExt cx="810211" cy="779573"/>
          </a:xfrm>
        </p:grpSpPr>
        <p:sp>
          <p:nvSpPr>
            <p:cNvPr id="8" name="Google Shape;1978;p66">
              <a:extLst>
                <a:ext uri="{FF2B5EF4-FFF2-40B4-BE49-F238E27FC236}">
                  <a16:creationId xmlns:a16="http://schemas.microsoft.com/office/drawing/2014/main" id="{68BCD488-F8F6-4522-8C8F-63CF016CB4DF}"/>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9;p66">
              <a:extLst>
                <a:ext uri="{FF2B5EF4-FFF2-40B4-BE49-F238E27FC236}">
                  <a16:creationId xmlns:a16="http://schemas.microsoft.com/office/drawing/2014/main" id="{6E666B2B-4716-49B4-8A00-B28FD75F9E6E}"/>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0;p66">
              <a:extLst>
                <a:ext uri="{FF2B5EF4-FFF2-40B4-BE49-F238E27FC236}">
                  <a16:creationId xmlns:a16="http://schemas.microsoft.com/office/drawing/2014/main" id="{E1E8577F-96CF-47AC-BC5B-9EC3538FC2C4}"/>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1;p66">
              <a:extLst>
                <a:ext uri="{FF2B5EF4-FFF2-40B4-BE49-F238E27FC236}">
                  <a16:creationId xmlns:a16="http://schemas.microsoft.com/office/drawing/2014/main" id="{02228855-11CE-4D03-BA7C-68437FF2C87A}"/>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2;p66">
              <a:extLst>
                <a:ext uri="{FF2B5EF4-FFF2-40B4-BE49-F238E27FC236}">
                  <a16:creationId xmlns:a16="http://schemas.microsoft.com/office/drawing/2014/main" id="{C8A51C5B-D78D-4BFC-8591-CF28771E1254}"/>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3;p66">
              <a:extLst>
                <a:ext uri="{FF2B5EF4-FFF2-40B4-BE49-F238E27FC236}">
                  <a16:creationId xmlns:a16="http://schemas.microsoft.com/office/drawing/2014/main" id="{5072EDCE-2814-495C-9BBA-B25FD77A87B5}"/>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4;p66">
              <a:extLst>
                <a:ext uri="{FF2B5EF4-FFF2-40B4-BE49-F238E27FC236}">
                  <a16:creationId xmlns:a16="http://schemas.microsoft.com/office/drawing/2014/main" id="{F20414B6-BB66-4BEA-862D-9789D0D2B9A2}"/>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5;p66">
              <a:extLst>
                <a:ext uri="{FF2B5EF4-FFF2-40B4-BE49-F238E27FC236}">
                  <a16:creationId xmlns:a16="http://schemas.microsoft.com/office/drawing/2014/main" id="{33360554-BEA5-4970-B7C8-299371F86BB9}"/>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6;p66">
              <a:extLst>
                <a:ext uri="{FF2B5EF4-FFF2-40B4-BE49-F238E27FC236}">
                  <a16:creationId xmlns:a16="http://schemas.microsoft.com/office/drawing/2014/main" id="{557C15B2-9606-44D0-8BC8-3B3E42E534AC}"/>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7;p66">
              <a:extLst>
                <a:ext uri="{FF2B5EF4-FFF2-40B4-BE49-F238E27FC236}">
                  <a16:creationId xmlns:a16="http://schemas.microsoft.com/office/drawing/2014/main" id="{FEB7D844-25CF-4D3E-B959-686CD8183D35}"/>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8</a:t>
              </a:r>
              <a:endParaRPr dirty="0"/>
            </a:p>
          </p:txBody>
        </p:sp>
      </p:grpSp>
      <p:pic>
        <p:nvPicPr>
          <p:cNvPr id="19" name="Picture 18">
            <a:extLst>
              <a:ext uri="{FF2B5EF4-FFF2-40B4-BE49-F238E27FC236}">
                <a16:creationId xmlns:a16="http://schemas.microsoft.com/office/drawing/2014/main" id="{02DE3E31-C668-4F36-85BC-A505347771B8}"/>
              </a:ext>
            </a:extLst>
          </p:cNvPr>
          <p:cNvPicPr>
            <a:picLocks noChangeAspect="1"/>
          </p:cNvPicPr>
          <p:nvPr/>
        </p:nvPicPr>
        <p:blipFill>
          <a:blip r:embed="rId3"/>
          <a:stretch>
            <a:fillRect/>
          </a:stretch>
        </p:blipFill>
        <p:spPr>
          <a:xfrm>
            <a:off x="8474513" y="28669"/>
            <a:ext cx="656785" cy="843753"/>
          </a:xfrm>
          <a:prstGeom prst="rect">
            <a:avLst/>
          </a:prstGeom>
        </p:spPr>
      </p:pic>
      <p:sp>
        <p:nvSpPr>
          <p:cNvPr id="20" name="Google Shape;2197;p53">
            <a:extLst>
              <a:ext uri="{FF2B5EF4-FFF2-40B4-BE49-F238E27FC236}">
                <a16:creationId xmlns:a16="http://schemas.microsoft.com/office/drawing/2014/main" id="{1BC6E5AB-BE3D-49C1-AFAC-DA49652B8B1F}"/>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65736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31"/>
                                        </p:tgtEl>
                                        <p:attrNameLst>
                                          <p:attrName>style.visibility</p:attrName>
                                        </p:attrNameLst>
                                      </p:cBhvr>
                                      <p:to>
                                        <p:strVal val="visible"/>
                                      </p:to>
                                    </p:set>
                                    <p:animEffect transition="in" filter="barn(inVertical)">
                                      <p:cBhvr>
                                        <p:cTn id="7" dur="500"/>
                                        <p:tgtEl>
                                          <p:spTgt spid="123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29">
                                            <p:txEl>
                                              <p:pRg st="0" end="0"/>
                                            </p:txEl>
                                          </p:spTgt>
                                        </p:tgtEl>
                                        <p:attrNameLst>
                                          <p:attrName>style.visibility</p:attrName>
                                        </p:attrNameLst>
                                      </p:cBhvr>
                                      <p:to>
                                        <p:strVal val="visible"/>
                                      </p:to>
                                    </p:set>
                                    <p:animEffect transition="in" filter="barn(inVertical)">
                                      <p:cBhvr>
                                        <p:cTn id="10" dur="500"/>
                                        <p:tgtEl>
                                          <p:spTgt spid="1229">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 grpId="0" build="p"/>
      <p:bldP spid="1231"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8"/>
          <p:cNvSpPr txBox="1">
            <a:spLocks noGrp="1"/>
          </p:cNvSpPr>
          <p:nvPr>
            <p:ph type="title"/>
          </p:nvPr>
        </p:nvSpPr>
        <p:spPr>
          <a:xfrm>
            <a:off x="601026" y="47163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Existing System vs Proposed System</a:t>
            </a:r>
            <a:endParaRPr dirty="0"/>
          </a:p>
        </p:txBody>
      </p:sp>
      <p:sp>
        <p:nvSpPr>
          <p:cNvPr id="16" name="Google Shape;2192;p53">
            <a:extLst>
              <a:ext uri="{FF2B5EF4-FFF2-40B4-BE49-F238E27FC236}">
                <a16:creationId xmlns:a16="http://schemas.microsoft.com/office/drawing/2014/main" id="{7563A0EC-CF19-4690-BABC-548AF6B0A744}"/>
              </a:ext>
            </a:extLst>
          </p:cNvPr>
          <p:cNvSpPr/>
          <p:nvPr/>
        </p:nvSpPr>
        <p:spPr>
          <a:xfrm>
            <a:off x="2309934" y="1291124"/>
            <a:ext cx="4173899" cy="481173"/>
          </a:xfrm>
          <a:prstGeom prst="roundRect">
            <a:avLst>
              <a:gd name="adj" fmla="val 2664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2"/>
                </a:solidFill>
                <a:latin typeface="Poppins ExtraBold"/>
                <a:ea typeface="Poppins ExtraBold"/>
                <a:cs typeface="Poppins ExtraBold"/>
                <a:sym typeface="Poppins ExtraBold"/>
              </a:rPr>
              <a:t>Human Resource Management</a:t>
            </a:r>
            <a:endParaRPr sz="1800" dirty="0">
              <a:solidFill>
                <a:schemeClr val="lt2"/>
              </a:solidFill>
              <a:latin typeface="Poppins ExtraBold"/>
              <a:ea typeface="Poppins ExtraBold"/>
              <a:cs typeface="Poppins ExtraBold"/>
              <a:sym typeface="Poppins ExtraBold"/>
            </a:endParaRPr>
          </a:p>
        </p:txBody>
      </p:sp>
      <p:sp>
        <p:nvSpPr>
          <p:cNvPr id="17" name="Google Shape;2193;p53">
            <a:extLst>
              <a:ext uri="{FF2B5EF4-FFF2-40B4-BE49-F238E27FC236}">
                <a16:creationId xmlns:a16="http://schemas.microsoft.com/office/drawing/2014/main" id="{0B8A447F-1921-41F1-B03D-128EE4120EAD}"/>
              </a:ext>
            </a:extLst>
          </p:cNvPr>
          <p:cNvSpPr/>
          <p:nvPr/>
        </p:nvSpPr>
        <p:spPr>
          <a:xfrm>
            <a:off x="1105698" y="2059262"/>
            <a:ext cx="2840716" cy="389028"/>
          </a:xfrm>
          <a:prstGeom prst="roundRect">
            <a:avLst>
              <a:gd name="adj" fmla="val 31273"/>
            </a:avLst>
          </a:pr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lvl="0" algn="ctr"/>
            <a:r>
              <a:rPr lang="en" sz="1800" dirty="0">
                <a:solidFill>
                  <a:schemeClr val="lt2"/>
                </a:solidFill>
                <a:latin typeface="Poppins ExtraBold"/>
                <a:ea typeface="Poppins ExtraBold"/>
                <a:cs typeface="Poppins ExtraBold"/>
                <a:sym typeface="Poppins ExtraBold"/>
              </a:rPr>
              <a:t>Existing System</a:t>
            </a:r>
            <a:endParaRPr sz="1800" dirty="0">
              <a:solidFill>
                <a:schemeClr val="lt2"/>
              </a:solidFill>
              <a:latin typeface="Poppins ExtraBold"/>
              <a:ea typeface="Poppins ExtraBold"/>
              <a:cs typeface="Poppins ExtraBold"/>
              <a:sym typeface="Poppins ExtraBold"/>
            </a:endParaRPr>
          </a:p>
        </p:txBody>
      </p:sp>
      <p:sp>
        <p:nvSpPr>
          <p:cNvPr id="18" name="Google Shape;2194;p53">
            <a:extLst>
              <a:ext uri="{FF2B5EF4-FFF2-40B4-BE49-F238E27FC236}">
                <a16:creationId xmlns:a16="http://schemas.microsoft.com/office/drawing/2014/main" id="{05AC6A7A-DDF1-4747-AD62-E3500BDF2A19}"/>
              </a:ext>
            </a:extLst>
          </p:cNvPr>
          <p:cNvSpPr/>
          <p:nvPr/>
        </p:nvSpPr>
        <p:spPr>
          <a:xfrm>
            <a:off x="5568735" y="2019084"/>
            <a:ext cx="2700897" cy="410471"/>
          </a:xfrm>
          <a:prstGeom prst="roundRect">
            <a:avLst>
              <a:gd name="adj" fmla="val 24999"/>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2"/>
                </a:solidFill>
                <a:latin typeface="Poppins ExtraBold"/>
                <a:ea typeface="Poppins ExtraBold"/>
                <a:cs typeface="Poppins ExtraBold"/>
                <a:sym typeface="Poppins ExtraBold"/>
              </a:rPr>
              <a:t>Proposed SysTem</a:t>
            </a:r>
            <a:endParaRPr sz="1800" dirty="0">
              <a:solidFill>
                <a:schemeClr val="lt2"/>
              </a:solidFill>
              <a:latin typeface="Poppins ExtraBold"/>
              <a:ea typeface="Poppins ExtraBold"/>
              <a:cs typeface="Poppins ExtraBold"/>
              <a:sym typeface="Poppins ExtraBold"/>
            </a:endParaRPr>
          </a:p>
        </p:txBody>
      </p:sp>
      <p:sp>
        <p:nvSpPr>
          <p:cNvPr id="19" name="Google Shape;2197;p53">
            <a:extLst>
              <a:ext uri="{FF2B5EF4-FFF2-40B4-BE49-F238E27FC236}">
                <a16:creationId xmlns:a16="http://schemas.microsoft.com/office/drawing/2014/main" id="{F88347C7-2E5A-4AB2-9237-4FFB010A1C93}"/>
              </a:ext>
            </a:extLst>
          </p:cNvPr>
          <p:cNvSpPr/>
          <p:nvPr/>
        </p:nvSpPr>
        <p:spPr>
          <a:xfrm>
            <a:off x="601026" y="2561611"/>
            <a:ext cx="3850060" cy="389028"/>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dk2"/>
                </a:solidFill>
                <a:latin typeface="Libre Franklin"/>
                <a:ea typeface="Libre Franklin"/>
                <a:cs typeface="Libre Franklin"/>
                <a:sym typeface="Libre Franklin"/>
              </a:rPr>
              <a:t>The records are maintained in registers</a:t>
            </a:r>
            <a:endParaRPr sz="1500" dirty="0">
              <a:solidFill>
                <a:schemeClr val="dk2"/>
              </a:solidFill>
              <a:latin typeface="Libre Franklin"/>
              <a:ea typeface="Libre Franklin"/>
              <a:cs typeface="Libre Franklin"/>
              <a:sym typeface="Libre Franklin"/>
            </a:endParaRPr>
          </a:p>
        </p:txBody>
      </p:sp>
      <p:cxnSp>
        <p:nvCxnSpPr>
          <p:cNvPr id="20" name="Google Shape;2209;p53">
            <a:extLst>
              <a:ext uri="{FF2B5EF4-FFF2-40B4-BE49-F238E27FC236}">
                <a16:creationId xmlns:a16="http://schemas.microsoft.com/office/drawing/2014/main" id="{721EA018-4E0B-444D-B25D-79A8D70A700F}"/>
              </a:ext>
            </a:extLst>
          </p:cNvPr>
          <p:cNvCxnSpPr>
            <a:cxnSpLocks/>
            <a:stCxn id="16" idx="2"/>
            <a:endCxn id="17" idx="0"/>
          </p:cNvCxnSpPr>
          <p:nvPr/>
        </p:nvCxnSpPr>
        <p:spPr>
          <a:xfrm rot="5400000">
            <a:off x="3317988" y="980365"/>
            <a:ext cx="286965" cy="1870828"/>
          </a:xfrm>
          <a:prstGeom prst="curvedConnector3">
            <a:avLst>
              <a:gd name="adj1" fmla="val 50000"/>
            </a:avLst>
          </a:prstGeom>
          <a:noFill/>
          <a:ln w="38100" cap="flat" cmpd="sng">
            <a:solidFill>
              <a:schemeClr val="accent5"/>
            </a:solidFill>
            <a:prstDash val="solid"/>
            <a:round/>
            <a:headEnd type="none" w="med" len="med"/>
            <a:tailEnd type="triangle" w="med" len="med"/>
          </a:ln>
        </p:spPr>
      </p:cxnSp>
      <p:cxnSp>
        <p:nvCxnSpPr>
          <p:cNvPr id="21" name="Google Shape;2210;p53">
            <a:extLst>
              <a:ext uri="{FF2B5EF4-FFF2-40B4-BE49-F238E27FC236}">
                <a16:creationId xmlns:a16="http://schemas.microsoft.com/office/drawing/2014/main" id="{51B34BB2-951B-4A19-9B9C-E200FCB76111}"/>
              </a:ext>
            </a:extLst>
          </p:cNvPr>
          <p:cNvCxnSpPr>
            <a:cxnSpLocks/>
            <a:stCxn id="16" idx="2"/>
            <a:endCxn id="18" idx="0"/>
          </p:cNvCxnSpPr>
          <p:nvPr/>
        </p:nvCxnSpPr>
        <p:spPr>
          <a:xfrm rot="16200000" flipH="1">
            <a:off x="5534641" y="634540"/>
            <a:ext cx="246787" cy="2522300"/>
          </a:xfrm>
          <a:prstGeom prst="curvedConnector3">
            <a:avLst>
              <a:gd name="adj1" fmla="val 50000"/>
            </a:avLst>
          </a:prstGeom>
          <a:noFill/>
          <a:ln w="38100" cap="flat" cmpd="sng">
            <a:solidFill>
              <a:schemeClr val="accent6"/>
            </a:solidFill>
            <a:prstDash val="solid"/>
            <a:round/>
            <a:headEnd type="none" w="med" len="med"/>
            <a:tailEnd type="triangle" w="med" len="med"/>
          </a:ln>
        </p:spPr>
      </p:cxnSp>
      <p:sp>
        <p:nvSpPr>
          <p:cNvPr id="22" name="Google Shape;2197;p53">
            <a:extLst>
              <a:ext uri="{FF2B5EF4-FFF2-40B4-BE49-F238E27FC236}">
                <a16:creationId xmlns:a16="http://schemas.microsoft.com/office/drawing/2014/main" id="{A4D64462-7853-416A-9C55-247AC8793C70}"/>
              </a:ext>
            </a:extLst>
          </p:cNvPr>
          <p:cNvSpPr/>
          <p:nvPr/>
        </p:nvSpPr>
        <p:spPr>
          <a:xfrm>
            <a:off x="601026" y="3042680"/>
            <a:ext cx="3835892" cy="389028"/>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chemeClr val="dk2"/>
                </a:solidFill>
                <a:latin typeface="Libre Franklin"/>
                <a:ea typeface="Libre Franklin"/>
                <a:cs typeface="Libre Franklin"/>
                <a:sym typeface="Libre Franklin"/>
              </a:rPr>
              <a:t>Time Consuming Process</a:t>
            </a:r>
            <a:endParaRPr sz="1500" dirty="0">
              <a:solidFill>
                <a:schemeClr val="dk2"/>
              </a:solidFill>
              <a:latin typeface="Libre Franklin"/>
              <a:ea typeface="Libre Franklin"/>
              <a:cs typeface="Libre Franklin"/>
              <a:sym typeface="Libre Franklin"/>
            </a:endParaRPr>
          </a:p>
        </p:txBody>
      </p:sp>
      <p:sp>
        <p:nvSpPr>
          <p:cNvPr id="23" name="Google Shape;2197;p53">
            <a:extLst>
              <a:ext uri="{FF2B5EF4-FFF2-40B4-BE49-F238E27FC236}">
                <a16:creationId xmlns:a16="http://schemas.microsoft.com/office/drawing/2014/main" id="{FFD56AD7-AFF1-4641-BF67-719A817E0734}"/>
              </a:ext>
            </a:extLst>
          </p:cNvPr>
          <p:cNvSpPr/>
          <p:nvPr/>
        </p:nvSpPr>
        <p:spPr>
          <a:xfrm>
            <a:off x="601026" y="3545029"/>
            <a:ext cx="3795858" cy="389025"/>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dirty="0"/>
              <a:t>Not easy to retrieve</a:t>
            </a:r>
            <a:endParaRPr sz="1500" dirty="0">
              <a:solidFill>
                <a:schemeClr val="dk2"/>
              </a:solidFill>
              <a:latin typeface="Libre Franklin"/>
              <a:ea typeface="Libre Franklin"/>
              <a:cs typeface="Libre Franklin"/>
              <a:sym typeface="Libre Franklin"/>
            </a:endParaRPr>
          </a:p>
        </p:txBody>
      </p:sp>
      <p:sp>
        <p:nvSpPr>
          <p:cNvPr id="24" name="Google Shape;2197;p53">
            <a:extLst>
              <a:ext uri="{FF2B5EF4-FFF2-40B4-BE49-F238E27FC236}">
                <a16:creationId xmlns:a16="http://schemas.microsoft.com/office/drawing/2014/main" id="{AA7515E1-171B-4481-B766-F434C51613A0}"/>
              </a:ext>
            </a:extLst>
          </p:cNvPr>
          <p:cNvSpPr/>
          <p:nvPr/>
        </p:nvSpPr>
        <p:spPr>
          <a:xfrm>
            <a:off x="601026" y="4027876"/>
            <a:ext cx="3741656" cy="389025"/>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dirty="0"/>
              <a:t>Prone to error</a:t>
            </a:r>
            <a:endParaRPr sz="1500" dirty="0">
              <a:solidFill>
                <a:schemeClr val="dk2"/>
              </a:solidFill>
              <a:latin typeface="Libre Franklin"/>
              <a:ea typeface="Libre Franklin"/>
              <a:cs typeface="Libre Franklin"/>
              <a:sym typeface="Libre Franklin"/>
            </a:endParaRPr>
          </a:p>
        </p:txBody>
      </p:sp>
      <p:sp>
        <p:nvSpPr>
          <p:cNvPr id="25" name="Google Shape;2197;p53">
            <a:extLst>
              <a:ext uri="{FF2B5EF4-FFF2-40B4-BE49-F238E27FC236}">
                <a16:creationId xmlns:a16="http://schemas.microsoft.com/office/drawing/2014/main" id="{56FB9E47-A276-44D8-A608-B255355169A3}"/>
              </a:ext>
            </a:extLst>
          </p:cNvPr>
          <p:cNvSpPr/>
          <p:nvPr/>
        </p:nvSpPr>
        <p:spPr>
          <a:xfrm>
            <a:off x="637438" y="4463162"/>
            <a:ext cx="3705244" cy="389025"/>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dirty="0"/>
              <a:t>Increases of red tape</a:t>
            </a:r>
            <a:endParaRPr sz="1500" dirty="0">
              <a:solidFill>
                <a:schemeClr val="dk2"/>
              </a:solidFill>
              <a:latin typeface="Libre Franklin"/>
              <a:ea typeface="Libre Franklin"/>
              <a:cs typeface="Libre Franklin"/>
              <a:sym typeface="Libre Franklin"/>
            </a:endParaRPr>
          </a:p>
        </p:txBody>
      </p:sp>
      <p:sp>
        <p:nvSpPr>
          <p:cNvPr id="26" name="Google Shape;2197;p53">
            <a:extLst>
              <a:ext uri="{FF2B5EF4-FFF2-40B4-BE49-F238E27FC236}">
                <a16:creationId xmlns:a16="http://schemas.microsoft.com/office/drawing/2014/main" id="{C0AEB848-2090-4F5A-92B9-4834163DF8DA}"/>
              </a:ext>
            </a:extLst>
          </p:cNvPr>
          <p:cNvSpPr/>
          <p:nvPr/>
        </p:nvSpPr>
        <p:spPr>
          <a:xfrm>
            <a:off x="4876661" y="2528956"/>
            <a:ext cx="3850060" cy="389028"/>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lgn="ctr"/>
            <a:r>
              <a:rPr lang="en-US" dirty="0"/>
              <a:t>Aids in keeping the computerized employee details</a:t>
            </a:r>
            <a:endParaRPr sz="1500" dirty="0">
              <a:solidFill>
                <a:schemeClr val="dk2"/>
              </a:solidFill>
              <a:latin typeface="Libre Franklin"/>
              <a:ea typeface="Libre Franklin"/>
              <a:cs typeface="Libre Franklin"/>
              <a:sym typeface="Libre Franklin"/>
            </a:endParaRPr>
          </a:p>
        </p:txBody>
      </p:sp>
      <p:sp>
        <p:nvSpPr>
          <p:cNvPr id="27" name="Google Shape;2197;p53">
            <a:extLst>
              <a:ext uri="{FF2B5EF4-FFF2-40B4-BE49-F238E27FC236}">
                <a16:creationId xmlns:a16="http://schemas.microsoft.com/office/drawing/2014/main" id="{E5180907-0319-4F90-9DDA-032BE945D5A6}"/>
              </a:ext>
            </a:extLst>
          </p:cNvPr>
          <p:cNvSpPr/>
          <p:nvPr/>
        </p:nvSpPr>
        <p:spPr>
          <a:xfrm>
            <a:off x="4876661" y="3034172"/>
            <a:ext cx="3850060" cy="389028"/>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lgn="ctr"/>
            <a:r>
              <a:rPr lang="en-US" dirty="0"/>
              <a:t>Keeping attendance digitally </a:t>
            </a:r>
          </a:p>
        </p:txBody>
      </p:sp>
      <p:sp>
        <p:nvSpPr>
          <p:cNvPr id="28" name="Google Shape;2197;p53">
            <a:extLst>
              <a:ext uri="{FF2B5EF4-FFF2-40B4-BE49-F238E27FC236}">
                <a16:creationId xmlns:a16="http://schemas.microsoft.com/office/drawing/2014/main" id="{7C953501-939C-46C0-8126-8AE3B594CA1B}"/>
              </a:ext>
            </a:extLst>
          </p:cNvPr>
          <p:cNvSpPr/>
          <p:nvPr/>
        </p:nvSpPr>
        <p:spPr>
          <a:xfrm>
            <a:off x="4846603" y="3533005"/>
            <a:ext cx="3850060" cy="389028"/>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lgn="ctr"/>
            <a:r>
              <a:rPr lang="en-US" dirty="0"/>
              <a:t>Helps keep track of projects</a:t>
            </a:r>
            <a:endParaRPr sz="1500" dirty="0">
              <a:solidFill>
                <a:schemeClr val="dk2"/>
              </a:solidFill>
              <a:latin typeface="Libre Franklin"/>
              <a:ea typeface="Libre Franklin"/>
              <a:cs typeface="Libre Franklin"/>
              <a:sym typeface="Libre Franklin"/>
            </a:endParaRPr>
          </a:p>
        </p:txBody>
      </p:sp>
      <p:sp>
        <p:nvSpPr>
          <p:cNvPr id="29" name="Google Shape;2197;p53">
            <a:extLst>
              <a:ext uri="{FF2B5EF4-FFF2-40B4-BE49-F238E27FC236}">
                <a16:creationId xmlns:a16="http://schemas.microsoft.com/office/drawing/2014/main" id="{E32B6A32-4487-44A8-AD08-0937DAD52B69}"/>
              </a:ext>
            </a:extLst>
          </p:cNvPr>
          <p:cNvSpPr/>
          <p:nvPr/>
        </p:nvSpPr>
        <p:spPr>
          <a:xfrm>
            <a:off x="4876661" y="4025559"/>
            <a:ext cx="3850060" cy="389028"/>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lgn="ctr"/>
            <a:r>
              <a:rPr lang="en-US" dirty="0"/>
              <a:t>Helps organize company resources</a:t>
            </a:r>
            <a:endParaRPr sz="1500" dirty="0">
              <a:solidFill>
                <a:schemeClr val="dk2"/>
              </a:solidFill>
              <a:latin typeface="Libre Franklin"/>
              <a:ea typeface="Libre Franklin"/>
              <a:cs typeface="Libre Franklin"/>
              <a:sym typeface="Libre Franklin"/>
            </a:endParaRPr>
          </a:p>
        </p:txBody>
      </p:sp>
      <p:sp>
        <p:nvSpPr>
          <p:cNvPr id="30" name="Google Shape;2197;p53">
            <a:extLst>
              <a:ext uri="{FF2B5EF4-FFF2-40B4-BE49-F238E27FC236}">
                <a16:creationId xmlns:a16="http://schemas.microsoft.com/office/drawing/2014/main" id="{5B0CC3C2-4504-48C8-9B64-1FC7032F3123}"/>
              </a:ext>
            </a:extLst>
          </p:cNvPr>
          <p:cNvSpPr/>
          <p:nvPr/>
        </p:nvSpPr>
        <p:spPr>
          <a:xfrm>
            <a:off x="4876661" y="4488816"/>
            <a:ext cx="3850060" cy="389028"/>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lgn="ctr"/>
            <a:r>
              <a:rPr lang="en-US" dirty="0"/>
              <a:t>Help keep track of finances in the company</a:t>
            </a:r>
            <a:endParaRPr sz="1500" dirty="0">
              <a:solidFill>
                <a:schemeClr val="dk2"/>
              </a:solidFill>
              <a:latin typeface="Libre Franklin"/>
              <a:ea typeface="Libre Franklin"/>
              <a:cs typeface="Libre Franklin"/>
              <a:sym typeface="Libre Franklin"/>
            </a:endParaRPr>
          </a:p>
        </p:txBody>
      </p:sp>
      <p:grpSp>
        <p:nvGrpSpPr>
          <p:cNvPr id="32" name="Google Shape;1969;p66">
            <a:extLst>
              <a:ext uri="{FF2B5EF4-FFF2-40B4-BE49-F238E27FC236}">
                <a16:creationId xmlns:a16="http://schemas.microsoft.com/office/drawing/2014/main" id="{A7DA5BD5-D72C-4EA3-9209-293DC0C2529C}"/>
              </a:ext>
            </a:extLst>
          </p:cNvPr>
          <p:cNvGrpSpPr/>
          <p:nvPr/>
        </p:nvGrpSpPr>
        <p:grpSpPr>
          <a:xfrm>
            <a:off x="8474513" y="4598430"/>
            <a:ext cx="810211" cy="779573"/>
            <a:chOff x="3692791" y="4494228"/>
            <a:chExt cx="810211" cy="779573"/>
          </a:xfrm>
        </p:grpSpPr>
        <p:sp>
          <p:nvSpPr>
            <p:cNvPr id="33" name="Google Shape;1978;p66">
              <a:extLst>
                <a:ext uri="{FF2B5EF4-FFF2-40B4-BE49-F238E27FC236}">
                  <a16:creationId xmlns:a16="http://schemas.microsoft.com/office/drawing/2014/main" id="{D77E7EA4-FDA8-4C08-9FA0-CC4348BBE030}"/>
                </a:ext>
              </a:extLst>
            </p:cNvPr>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9;p66">
              <a:extLst>
                <a:ext uri="{FF2B5EF4-FFF2-40B4-BE49-F238E27FC236}">
                  <a16:creationId xmlns:a16="http://schemas.microsoft.com/office/drawing/2014/main" id="{D078EBA5-244B-4658-B82E-8FCB4F5CC3AB}"/>
                </a:ext>
              </a:extLst>
            </p:cNvPr>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80;p66">
              <a:extLst>
                <a:ext uri="{FF2B5EF4-FFF2-40B4-BE49-F238E27FC236}">
                  <a16:creationId xmlns:a16="http://schemas.microsoft.com/office/drawing/2014/main" id="{829CB481-45F8-4012-B77F-051190A47DBE}"/>
                </a:ext>
              </a:extLst>
            </p:cNvPr>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81;p66">
              <a:extLst>
                <a:ext uri="{FF2B5EF4-FFF2-40B4-BE49-F238E27FC236}">
                  <a16:creationId xmlns:a16="http://schemas.microsoft.com/office/drawing/2014/main" id="{B7EF9651-C07C-42D8-86AB-A5FD7EDCB976}"/>
                </a:ext>
              </a:extLst>
            </p:cNvPr>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2;p66">
              <a:extLst>
                <a:ext uri="{FF2B5EF4-FFF2-40B4-BE49-F238E27FC236}">
                  <a16:creationId xmlns:a16="http://schemas.microsoft.com/office/drawing/2014/main" id="{5945198A-2DEA-442E-AC3F-27EBFEB2E98C}"/>
                </a:ext>
              </a:extLst>
            </p:cNvPr>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3;p66">
              <a:extLst>
                <a:ext uri="{FF2B5EF4-FFF2-40B4-BE49-F238E27FC236}">
                  <a16:creationId xmlns:a16="http://schemas.microsoft.com/office/drawing/2014/main" id="{04EE933D-CE33-4BFA-AAF6-FEE8F8DCBBB5}"/>
                </a:ext>
              </a:extLst>
            </p:cNvPr>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84;p66">
              <a:extLst>
                <a:ext uri="{FF2B5EF4-FFF2-40B4-BE49-F238E27FC236}">
                  <a16:creationId xmlns:a16="http://schemas.microsoft.com/office/drawing/2014/main" id="{C5C61850-7EA9-4E94-BA0B-031337231A3A}"/>
                </a:ext>
              </a:extLst>
            </p:cNvPr>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85;p66">
              <a:extLst>
                <a:ext uri="{FF2B5EF4-FFF2-40B4-BE49-F238E27FC236}">
                  <a16:creationId xmlns:a16="http://schemas.microsoft.com/office/drawing/2014/main" id="{2431D8BF-8A94-4D92-8284-F28C38446A96}"/>
                </a:ext>
              </a:extLst>
            </p:cNvPr>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86;p66">
              <a:extLst>
                <a:ext uri="{FF2B5EF4-FFF2-40B4-BE49-F238E27FC236}">
                  <a16:creationId xmlns:a16="http://schemas.microsoft.com/office/drawing/2014/main" id="{78730C74-FBC0-4C84-9266-C56AFCE1CCBC}"/>
                </a:ext>
              </a:extLst>
            </p:cNvPr>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87;p66">
              <a:extLst>
                <a:ext uri="{FF2B5EF4-FFF2-40B4-BE49-F238E27FC236}">
                  <a16:creationId xmlns:a16="http://schemas.microsoft.com/office/drawing/2014/main" id="{B72015FE-7F90-4DCF-9ECC-61AF3000AB08}"/>
                </a:ext>
              </a:extLst>
            </p:cNvPr>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9</a:t>
              </a:r>
              <a:endParaRPr dirty="0"/>
            </a:p>
          </p:txBody>
        </p:sp>
      </p:grpSp>
      <p:pic>
        <p:nvPicPr>
          <p:cNvPr id="31" name="Picture 30">
            <a:extLst>
              <a:ext uri="{FF2B5EF4-FFF2-40B4-BE49-F238E27FC236}">
                <a16:creationId xmlns:a16="http://schemas.microsoft.com/office/drawing/2014/main" id="{1FA2BC4A-B833-498E-9002-D5D829800528}"/>
              </a:ext>
            </a:extLst>
          </p:cNvPr>
          <p:cNvPicPr>
            <a:picLocks noChangeAspect="1"/>
          </p:cNvPicPr>
          <p:nvPr/>
        </p:nvPicPr>
        <p:blipFill>
          <a:blip r:embed="rId3"/>
          <a:stretch>
            <a:fillRect/>
          </a:stretch>
        </p:blipFill>
        <p:spPr>
          <a:xfrm>
            <a:off x="8474513" y="28669"/>
            <a:ext cx="656785" cy="843753"/>
          </a:xfrm>
          <a:prstGeom prst="rect">
            <a:avLst/>
          </a:prstGeom>
        </p:spPr>
      </p:pic>
      <p:sp>
        <p:nvSpPr>
          <p:cNvPr id="44" name="Google Shape;2197;p53">
            <a:extLst>
              <a:ext uri="{FF2B5EF4-FFF2-40B4-BE49-F238E27FC236}">
                <a16:creationId xmlns:a16="http://schemas.microsoft.com/office/drawing/2014/main" id="{D1FDDC3E-9ED2-457D-80E2-90F8D450D83B}"/>
              </a:ext>
            </a:extLst>
          </p:cNvPr>
          <p:cNvSpPr/>
          <p:nvPr/>
        </p:nvSpPr>
        <p:spPr>
          <a:xfrm>
            <a:off x="3254600" y="4921919"/>
            <a:ext cx="2245803" cy="232404"/>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lvl="0" algn="ctr"/>
            <a:r>
              <a:rPr lang="en-US" b="1" dirty="0">
                <a:solidFill>
                  <a:schemeClr val="dk2"/>
                </a:solidFill>
                <a:latin typeface="Libre Franklin"/>
                <a:ea typeface="Libre Franklin"/>
                <a:cs typeface="Libre Franklin"/>
                <a:sym typeface="Libre Franklin"/>
              </a:rPr>
              <a:t>23 March 2021</a:t>
            </a:r>
            <a:endParaRPr b="1" dirty="0">
              <a:solidFill>
                <a:schemeClr val="dk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75645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2"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42"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1"/>
                                          </p:val>
                                        </p:tav>
                                        <p:tav tm="100000">
                                          <p:val>
                                            <p:strVal val="#ppt_y"/>
                                          </p:val>
                                        </p:tav>
                                      </p:tavLst>
                                    </p:anim>
                                  </p:childTnLst>
                                </p:cTn>
                              </p:par>
                            </p:childTnLst>
                          </p:cTn>
                        </p:par>
                        <p:par>
                          <p:cTn id="64" fill="hold">
                            <p:stCondLst>
                              <p:cond delay="4000"/>
                            </p:stCondLst>
                            <p:childTnLst>
                              <p:par>
                                <p:cTn id="65" presetID="42" presetClass="entr" presetSubtype="0"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childTnLst>
                          </p:cTn>
                        </p:par>
                        <p:par>
                          <p:cTn id="75" fill="hold">
                            <p:stCondLst>
                              <p:cond delay="5000"/>
                            </p:stCondLst>
                            <p:childTnLst>
                              <p:par>
                                <p:cTn id="76" presetID="42" presetClass="entr" presetSubtype="0"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ppt_x</p:attrName>
                                        </p:attrNameLst>
                                      </p:cBhvr>
                                      <p:tavLst>
                                        <p:tav tm="0">
                                          <p:val>
                                            <p:strVal val="#ppt_x"/>
                                          </p:val>
                                        </p:tav>
                                        <p:tav tm="100000">
                                          <p:val>
                                            <p:strVal val="#ppt_x"/>
                                          </p:val>
                                        </p:tav>
                                      </p:tavLst>
                                    </p:anim>
                                    <p:anim calcmode="lin" valueType="num">
                                      <p:cBhvr>
                                        <p:cTn id="80" dur="1000" fill="hold"/>
                                        <p:tgtEl>
                                          <p:spTgt spid="25"/>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theme/theme1.xml><?xml version="1.0" encoding="utf-8"?>
<a:theme xmlns:a="http://schemas.openxmlformats.org/drawingml/2006/main" name="Trivia Night by Slidesgo">
  <a:themeElements>
    <a:clrScheme name="Simple Light">
      <a:dk1>
        <a:srgbClr val="1B1F42"/>
      </a:dk1>
      <a:lt1>
        <a:srgbClr val="F6F6F6"/>
      </a:lt1>
      <a:dk2>
        <a:srgbClr val="1B1F42"/>
      </a:dk2>
      <a:lt2>
        <a:srgbClr val="F6F6F6"/>
      </a:lt2>
      <a:accent1>
        <a:srgbClr val="4CAE43"/>
      </a:accent1>
      <a:accent2>
        <a:srgbClr val="883F98"/>
      </a:accent2>
      <a:accent3>
        <a:srgbClr val="0397D6"/>
      </a:accent3>
      <a:accent4>
        <a:srgbClr val="F89829"/>
      </a:accent4>
      <a:accent5>
        <a:srgbClr val="D80C8C"/>
      </a:accent5>
      <a:accent6>
        <a:srgbClr val="FFDE00"/>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1300</Words>
  <Application>Microsoft Office PowerPoint</Application>
  <PresentationFormat>On-screen Show (16:9)</PresentationFormat>
  <Paragraphs>342</Paragraphs>
  <Slides>39</Slides>
  <Notes>39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Montserrat ExtraBold</vt:lpstr>
      <vt:lpstr>Libre Franklin Thin</vt:lpstr>
      <vt:lpstr>Darker Grotesque</vt:lpstr>
      <vt:lpstr>Wingdings</vt:lpstr>
      <vt:lpstr>Darker Grotesque SemiBold</vt:lpstr>
      <vt:lpstr>Libre Franklin</vt:lpstr>
      <vt:lpstr>Montserrat</vt:lpstr>
      <vt:lpstr>Poppins</vt:lpstr>
      <vt:lpstr>Poppins ExtraBold</vt:lpstr>
      <vt:lpstr>Poppins </vt:lpstr>
      <vt:lpstr>Arial</vt:lpstr>
      <vt:lpstr>Roboto Condensed Light</vt:lpstr>
      <vt:lpstr>Roboto</vt:lpstr>
      <vt:lpstr>Darker Grotesque Medium</vt:lpstr>
      <vt:lpstr>Trivia Night by Slidesgo</vt:lpstr>
      <vt:lpstr>PowerPoint Presentation</vt:lpstr>
      <vt:lpstr>OUR TEAM</vt:lpstr>
      <vt:lpstr>TABLE OF CONTENTS</vt:lpstr>
      <vt:lpstr>PowerPoint Presentation</vt:lpstr>
      <vt:lpstr>Human Resource Management System</vt:lpstr>
      <vt:lpstr>Our Objectives</vt:lpstr>
      <vt:lpstr>Our Objectives</vt:lpstr>
      <vt:lpstr>Existing System </vt:lpstr>
      <vt:lpstr>Existing System vs Proposed System</vt:lpstr>
      <vt:lpstr>Software Design</vt:lpstr>
      <vt:lpstr>PowerPoint Presentation</vt:lpstr>
      <vt:lpstr>Admin Dashboard</vt:lpstr>
      <vt:lpstr>Employee  Dashboard</vt:lpstr>
      <vt:lpstr>Client  Dashboard</vt:lpstr>
      <vt:lpstr>Tools &amp; Software Used</vt:lpstr>
      <vt:lpstr>Requirements</vt:lpstr>
      <vt:lpstr>Functionality We have used</vt:lpstr>
      <vt:lpstr>Modules</vt:lpstr>
      <vt:lpstr>PowerPoint Presentation</vt:lpstr>
      <vt:lpstr>Modules For Admin</vt:lpstr>
      <vt:lpstr>Modules For Admin</vt:lpstr>
      <vt:lpstr>Modules For Admin</vt:lpstr>
      <vt:lpstr>Modules For Admin</vt:lpstr>
      <vt:lpstr>Modules For Admin</vt:lpstr>
      <vt:lpstr>Modules For Admin</vt:lpstr>
      <vt:lpstr>Modules For Employee</vt:lpstr>
      <vt:lpstr>Modules For Client</vt:lpstr>
      <vt:lpstr>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Work</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 Night</dc:title>
  <cp:lastModifiedBy>Rahat</cp:lastModifiedBy>
  <cp:revision>190</cp:revision>
  <dcterms:modified xsi:type="dcterms:W3CDTF">2021-03-21T22:46:22Z</dcterms:modified>
</cp:coreProperties>
</file>