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398" r:id="rId36"/>
    <p:sldId id="352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39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533" autoAdjust="0"/>
  </p:normalViewPr>
  <p:slideViewPr>
    <p:cSldViewPr>
      <p:cViewPr varScale="1">
        <p:scale>
          <a:sx n="71" d="100"/>
          <a:sy n="71" d="100"/>
        </p:scale>
        <p:origin x="15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Viktor Kostadinov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428999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Click </a:t>
            </a:r>
            <a:r>
              <a:rPr lang="en-US" dirty="0">
                <a:solidFill>
                  <a:schemeClr val="accent1"/>
                </a:solidFill>
              </a:rPr>
              <a:t>Set Primary Key </a:t>
            </a:r>
            <a:r>
              <a:rPr lang="en-US" dirty="0"/>
              <a:t>from the context menu of the desired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2590800"/>
            <a:ext cx="4724400" cy="3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"Column Properties"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103656" y="3470276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41" y="2809978"/>
            <a:ext cx="6194939" cy="19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3056061"/>
            <a:ext cx="3505200" cy="700710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2" y="1312303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61212" y="4152319"/>
            <a:ext cx="3505200" cy="700710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827212" y="4223680"/>
            <a:ext cx="3505200" cy="630822"/>
          </a:xfrm>
          <a:prstGeom prst="wedgeRoundRectCallout">
            <a:avLst>
              <a:gd name="adj1" fmla="val 40673"/>
              <a:gd name="adj2" fmla="val 91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8836" y="1999906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8836" y="3834171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float(10,2)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money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3212" y="2499690"/>
            <a:ext cx="3048000" cy="700710"/>
          </a:xfrm>
          <a:prstGeom prst="wedgeRoundRectCallout">
            <a:avLst>
              <a:gd name="adj1" fmla="val -69167"/>
              <a:gd name="adj2" fmla="val -40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6" y="5432068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2" y="5432068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3612" y="1821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3416" y="5732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1212" y="5732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2901573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chemeClr val="accent1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288362" y="1581639"/>
            <a:ext cx="3048000" cy="700710"/>
          </a:xfrm>
          <a:prstGeom prst="wedgeRoundRectCallout">
            <a:avLst>
              <a:gd name="adj1" fmla="val -56124"/>
              <a:gd name="adj2" fmla="val 103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42412" y="4260907"/>
            <a:ext cx="3048000" cy="700710"/>
          </a:xfrm>
          <a:prstGeom prst="wedgeRoundRectCallout">
            <a:avLst>
              <a:gd name="adj1" fmla="val -69601"/>
              <a:gd name="adj2" fmla="val 942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316591" y="5713278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Condition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92114" y="3062128"/>
            <a:ext cx="3048000" cy="700710"/>
          </a:xfrm>
          <a:prstGeom prst="wedgeRoundRectCallout">
            <a:avLst>
              <a:gd name="adj1" fmla="val -77428"/>
              <a:gd name="adj2" fmla="val -40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structures is called </a:t>
            </a:r>
            <a:r>
              <a:rPr lang="en-US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dirty="0"/>
              <a:t>You can drop </a:t>
            </a:r>
            <a:r>
              <a:rPr lang="en-US" dirty="0">
                <a:solidFill>
                  <a:schemeClr val="accent1"/>
                </a:solidFill>
              </a:rPr>
              <a:t>keys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and entire </a:t>
            </a:r>
            <a:r>
              <a:rPr lang="en-US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dirty="0"/>
              <a:t>Deleting all data in a table is called </a:t>
            </a:r>
            <a:r>
              <a:rPr lang="en-US" dirty="0">
                <a:solidFill>
                  <a:schemeClr val="accent1"/>
                </a:solidFill>
              </a:rPr>
              <a:t>truncating</a:t>
            </a:r>
          </a:p>
          <a:p>
            <a:pPr>
              <a:spcBef>
                <a:spcPts val="4200"/>
              </a:spcBef>
            </a:pPr>
            <a:r>
              <a:rPr lang="en-US" dirty="0"/>
              <a:t>Both of these actions </a:t>
            </a:r>
            <a:r>
              <a:rPr lang="en-US" dirty="0">
                <a:solidFill>
                  <a:schemeClr val="accent1"/>
                </a:solidFill>
              </a:rPr>
              <a:t>cannot be undone </a:t>
            </a:r>
            <a:r>
              <a:rPr lang="en-US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2412" y="2329782"/>
            <a:ext cx="3048000" cy="700710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4141272"/>
            <a:ext cx="3048000" cy="700710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13612" y="5129937"/>
            <a:ext cx="3048000" cy="700710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This includes 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819400"/>
            <a:ext cx="6099176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151812" y="2479555"/>
            <a:ext cx="24384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2" y="3429000"/>
            <a:ext cx="30480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6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847012" y="5845942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130423" y="4823146"/>
            <a:ext cx="2438400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Table columns have a </a:t>
            </a:r>
            <a:r>
              <a:rPr lang="en-US" sz="3200" dirty="0">
                <a:solidFill>
                  <a:schemeClr val="accent1"/>
                </a:solidFill>
              </a:rPr>
              <a:t>fixed type</a:t>
            </a:r>
            <a:endParaRPr lang="en-US" sz="30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Setting up the database is the </a:t>
            </a:r>
            <a:r>
              <a:rPr lang="en-US" sz="3000" dirty="0">
                <a:solidFill>
                  <a:schemeClr val="accent1"/>
                </a:solidFill>
              </a:rPr>
              <a:t>last step </a:t>
            </a:r>
            <a:r>
              <a:rPr lang="en-US" sz="30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 can use Management Studio to </a:t>
            </a:r>
            <a:r>
              <a:rPr lang="en-US" sz="3000" dirty="0">
                <a:solidFill>
                  <a:schemeClr val="accent1"/>
                </a:solidFill>
              </a:rPr>
              <a:t>create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1"/>
                </a:solidFill>
              </a:rPr>
              <a:t>customize</a:t>
            </a:r>
            <a:r>
              <a:rPr lang="en-US" sz="30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SQL provides </a:t>
            </a:r>
            <a:r>
              <a:rPr lang="en-US" sz="3000" dirty="0">
                <a:solidFill>
                  <a:schemeClr val="accent1"/>
                </a:solidFill>
              </a:rPr>
              <a:t>greater control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01521" y="3753076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5841" y="2380769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</a:t>
            </a:r>
            <a:r>
              <a:rPr lang="en-US" dirty="0"/>
              <a:t>0001-01-01 through 9999-12-31</a:t>
            </a:r>
            <a:endParaRPr lang="en-US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54647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2190</TotalTime>
  <Words>1315</Words>
  <Application>Microsoft Office PowerPoint</Application>
  <PresentationFormat>Custom</PresentationFormat>
  <Paragraphs>260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70</cp:revision>
  <dcterms:created xsi:type="dcterms:W3CDTF">2014-01-02T17:00:34Z</dcterms:created>
  <dcterms:modified xsi:type="dcterms:W3CDTF">2017-01-18T11:35:21Z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