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B806FB-90E6-428D-9DA9-CDE77EF64DF4}">
          <p14:sldIdLst>
            <p14:sldId id="267"/>
            <p14:sldId id="257"/>
            <p14:sldId id="258"/>
            <p14:sldId id="259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udkumar/12734_sudkumar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udkumar/12734_sudkuma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A0CD6-CA12-4AC0-8385-C7EE63D4EB4E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2700665-D657-4821-9CF8-4ED5F5AC140C}">
      <dgm:prSet custT="1"/>
      <dgm:spPr/>
      <dgm:t>
        <a:bodyPr/>
        <a:lstStyle/>
        <a:p>
          <a:pPr rtl="0"/>
          <a:r>
            <a:rPr lang="en-I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URL for project files:</a:t>
          </a:r>
          <a:endParaRPr lang="en-IN" sz="4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CCE146-7704-4BB7-863B-185482BD7A21}" type="parTrans" cxnId="{B04265C9-9A2E-491E-BE66-5B1A6979B9A8}">
      <dgm:prSet/>
      <dgm:spPr/>
      <dgm:t>
        <a:bodyPr/>
        <a:lstStyle/>
        <a:p>
          <a:endParaRPr lang="en-IN"/>
        </a:p>
      </dgm:t>
    </dgm:pt>
    <dgm:pt modelId="{997B8625-3896-4BA8-8672-7F8CD72F8B3D}" type="sibTrans" cxnId="{B04265C9-9A2E-491E-BE66-5B1A6979B9A8}">
      <dgm:prSet/>
      <dgm:spPr/>
      <dgm:t>
        <a:bodyPr/>
        <a:lstStyle/>
        <a:p>
          <a:endParaRPr lang="en-IN"/>
        </a:p>
      </dgm:t>
    </dgm:pt>
    <dgm:pt modelId="{B6C41D5B-E7E9-493E-81F4-CD43BE623312}">
      <dgm:prSet/>
      <dgm:spPr/>
      <dgm:t>
        <a:bodyPr/>
        <a:lstStyle/>
        <a:p>
          <a:pPr rtl="0"/>
          <a:r>
            <a:rPr lang="en-IN" dirty="0" smtClean="0">
              <a:hlinkClick xmlns:r="http://schemas.openxmlformats.org/officeDocument/2006/relationships" r:id="rId1"/>
            </a:rPr>
            <a:t>https://github.com/sudkumar/12734_sudkumar</a:t>
          </a:r>
          <a:endParaRPr lang="en-IN" dirty="0"/>
        </a:p>
      </dgm:t>
    </dgm:pt>
    <dgm:pt modelId="{5C520905-7434-46C4-A181-B3EF6765268B}" type="parTrans" cxnId="{CB8ABDCA-3039-406C-AB04-558E425EC11E}">
      <dgm:prSet/>
      <dgm:spPr/>
      <dgm:t>
        <a:bodyPr/>
        <a:lstStyle/>
        <a:p>
          <a:endParaRPr lang="en-IN"/>
        </a:p>
      </dgm:t>
    </dgm:pt>
    <dgm:pt modelId="{E529698E-1342-4235-8B26-EA78D4F914DC}" type="sibTrans" cxnId="{CB8ABDCA-3039-406C-AB04-558E425EC11E}">
      <dgm:prSet/>
      <dgm:spPr/>
      <dgm:t>
        <a:bodyPr/>
        <a:lstStyle/>
        <a:p>
          <a:endParaRPr lang="en-IN"/>
        </a:p>
      </dgm:t>
    </dgm:pt>
    <dgm:pt modelId="{58F67827-DE4E-4A26-B096-AD1E7AE53C08}" type="pres">
      <dgm:prSet presAssocID="{59DA0CD6-CA12-4AC0-8385-C7EE63D4EB4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EEC76A2-214F-4E07-8DB1-C1410F8C89E1}" type="pres">
      <dgm:prSet presAssocID="{42700665-D657-4821-9CF8-4ED5F5AC140C}" presName="circle1" presStyleLbl="node1" presStyleIdx="0" presStyleCnt="2"/>
      <dgm:spPr/>
    </dgm:pt>
    <dgm:pt modelId="{7B25313C-4A3E-4D44-94BF-6E6D2EAF858D}" type="pres">
      <dgm:prSet presAssocID="{42700665-D657-4821-9CF8-4ED5F5AC140C}" presName="space" presStyleCnt="0"/>
      <dgm:spPr/>
    </dgm:pt>
    <dgm:pt modelId="{01992AE0-8198-4B4F-B0EE-67B5FC4D5E27}" type="pres">
      <dgm:prSet presAssocID="{42700665-D657-4821-9CF8-4ED5F5AC140C}" presName="rect1" presStyleLbl="alignAcc1" presStyleIdx="0" presStyleCnt="2"/>
      <dgm:spPr/>
      <dgm:t>
        <a:bodyPr/>
        <a:lstStyle/>
        <a:p>
          <a:endParaRPr lang="en-IN"/>
        </a:p>
      </dgm:t>
    </dgm:pt>
    <dgm:pt modelId="{0DF8EC74-274D-4E4C-9227-63A3111A5BAE}" type="pres">
      <dgm:prSet presAssocID="{B6C41D5B-E7E9-493E-81F4-CD43BE623312}" presName="vertSpace2" presStyleLbl="node1" presStyleIdx="0" presStyleCnt="2"/>
      <dgm:spPr/>
    </dgm:pt>
    <dgm:pt modelId="{8F54268A-897B-49AC-9B41-29EFE9EDAFAB}" type="pres">
      <dgm:prSet presAssocID="{B6C41D5B-E7E9-493E-81F4-CD43BE623312}" presName="circle2" presStyleLbl="node1" presStyleIdx="1" presStyleCnt="2"/>
      <dgm:spPr/>
    </dgm:pt>
    <dgm:pt modelId="{359A5A7C-5BC8-42F1-BF31-0D12A4F142BF}" type="pres">
      <dgm:prSet presAssocID="{B6C41D5B-E7E9-493E-81F4-CD43BE623312}" presName="rect2" presStyleLbl="alignAcc1" presStyleIdx="1" presStyleCnt="2"/>
      <dgm:spPr/>
      <dgm:t>
        <a:bodyPr/>
        <a:lstStyle/>
        <a:p>
          <a:endParaRPr lang="en-IN"/>
        </a:p>
      </dgm:t>
    </dgm:pt>
    <dgm:pt modelId="{1ACD98CE-21E7-444B-9D80-BC3605EEA6B1}" type="pres">
      <dgm:prSet presAssocID="{42700665-D657-4821-9CF8-4ED5F5AC140C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370A06-2631-4C91-A3CF-296C87DEA3F4}" type="pres">
      <dgm:prSet presAssocID="{B6C41D5B-E7E9-493E-81F4-CD43BE623312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38DA08-287D-40BD-972A-1B567EDE77E8}" type="presOf" srcId="{B6C41D5B-E7E9-493E-81F4-CD43BE623312}" destId="{359A5A7C-5BC8-42F1-BF31-0D12A4F142BF}" srcOrd="0" destOrd="0" presId="urn:microsoft.com/office/officeart/2005/8/layout/target3"/>
    <dgm:cxn modelId="{B39A43A0-DB56-48C2-A40A-70502D830F25}" type="presOf" srcId="{B6C41D5B-E7E9-493E-81F4-CD43BE623312}" destId="{34370A06-2631-4C91-A3CF-296C87DEA3F4}" srcOrd="1" destOrd="0" presId="urn:microsoft.com/office/officeart/2005/8/layout/target3"/>
    <dgm:cxn modelId="{CB8ABDCA-3039-406C-AB04-558E425EC11E}" srcId="{59DA0CD6-CA12-4AC0-8385-C7EE63D4EB4E}" destId="{B6C41D5B-E7E9-493E-81F4-CD43BE623312}" srcOrd="1" destOrd="0" parTransId="{5C520905-7434-46C4-A181-B3EF6765268B}" sibTransId="{E529698E-1342-4235-8B26-EA78D4F914DC}"/>
    <dgm:cxn modelId="{7D4AC3EE-FB26-4379-87DA-C4081967E339}" type="presOf" srcId="{42700665-D657-4821-9CF8-4ED5F5AC140C}" destId="{1ACD98CE-21E7-444B-9D80-BC3605EEA6B1}" srcOrd="1" destOrd="0" presId="urn:microsoft.com/office/officeart/2005/8/layout/target3"/>
    <dgm:cxn modelId="{2E9838DD-41A8-4FD4-B93A-917E4C359ED1}" type="presOf" srcId="{42700665-D657-4821-9CF8-4ED5F5AC140C}" destId="{01992AE0-8198-4B4F-B0EE-67B5FC4D5E27}" srcOrd="0" destOrd="0" presId="urn:microsoft.com/office/officeart/2005/8/layout/target3"/>
    <dgm:cxn modelId="{DD41A15A-6CCB-48D7-8BB0-89A721EEDDE1}" type="presOf" srcId="{59DA0CD6-CA12-4AC0-8385-C7EE63D4EB4E}" destId="{58F67827-DE4E-4A26-B096-AD1E7AE53C08}" srcOrd="0" destOrd="0" presId="urn:microsoft.com/office/officeart/2005/8/layout/target3"/>
    <dgm:cxn modelId="{B04265C9-9A2E-491E-BE66-5B1A6979B9A8}" srcId="{59DA0CD6-CA12-4AC0-8385-C7EE63D4EB4E}" destId="{42700665-D657-4821-9CF8-4ED5F5AC140C}" srcOrd="0" destOrd="0" parTransId="{F2CCE146-7704-4BB7-863B-185482BD7A21}" sibTransId="{997B8625-3896-4BA8-8672-7F8CD72F8B3D}"/>
    <dgm:cxn modelId="{E9816AFC-8177-4E2B-988E-B99A8D9D2BB8}" type="presParOf" srcId="{58F67827-DE4E-4A26-B096-AD1E7AE53C08}" destId="{FEEC76A2-214F-4E07-8DB1-C1410F8C89E1}" srcOrd="0" destOrd="0" presId="urn:microsoft.com/office/officeart/2005/8/layout/target3"/>
    <dgm:cxn modelId="{46758129-12EA-49C4-9690-599D8D2F3440}" type="presParOf" srcId="{58F67827-DE4E-4A26-B096-AD1E7AE53C08}" destId="{7B25313C-4A3E-4D44-94BF-6E6D2EAF858D}" srcOrd="1" destOrd="0" presId="urn:microsoft.com/office/officeart/2005/8/layout/target3"/>
    <dgm:cxn modelId="{F6D36C0D-D748-4D0D-B221-32BF66CB8B59}" type="presParOf" srcId="{58F67827-DE4E-4A26-B096-AD1E7AE53C08}" destId="{01992AE0-8198-4B4F-B0EE-67B5FC4D5E27}" srcOrd="2" destOrd="0" presId="urn:microsoft.com/office/officeart/2005/8/layout/target3"/>
    <dgm:cxn modelId="{7974BC30-9C7E-46C8-A254-907A37BEC5B6}" type="presParOf" srcId="{58F67827-DE4E-4A26-B096-AD1E7AE53C08}" destId="{0DF8EC74-274D-4E4C-9227-63A3111A5BAE}" srcOrd="3" destOrd="0" presId="urn:microsoft.com/office/officeart/2005/8/layout/target3"/>
    <dgm:cxn modelId="{5B004D46-3CCC-4218-A55C-F3CB46639006}" type="presParOf" srcId="{58F67827-DE4E-4A26-B096-AD1E7AE53C08}" destId="{8F54268A-897B-49AC-9B41-29EFE9EDAFAB}" srcOrd="4" destOrd="0" presId="urn:microsoft.com/office/officeart/2005/8/layout/target3"/>
    <dgm:cxn modelId="{B8BB0758-4043-4306-A6E8-2675BBAC2C8E}" type="presParOf" srcId="{58F67827-DE4E-4A26-B096-AD1E7AE53C08}" destId="{359A5A7C-5BC8-42F1-BF31-0D12A4F142BF}" srcOrd="5" destOrd="0" presId="urn:microsoft.com/office/officeart/2005/8/layout/target3"/>
    <dgm:cxn modelId="{BBB6E3B2-C0E5-4B30-AAE3-CD8190856C0E}" type="presParOf" srcId="{58F67827-DE4E-4A26-B096-AD1E7AE53C08}" destId="{1ACD98CE-21E7-444B-9D80-BC3605EEA6B1}" srcOrd="6" destOrd="0" presId="urn:microsoft.com/office/officeart/2005/8/layout/target3"/>
    <dgm:cxn modelId="{9762E3B4-6E07-4B4F-9CFC-CB1EAB0E3F71}" type="presParOf" srcId="{58F67827-DE4E-4A26-B096-AD1E7AE53C08}" destId="{34370A06-2631-4C91-A3CF-296C87DEA3F4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EA96E2-5BFC-4480-A238-BDE02FFF15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66E018-A3BE-4623-8095-24B7DC132E0E}">
      <dgm:prSet custT="1"/>
      <dgm:spPr/>
      <dgm:t>
        <a:bodyPr/>
        <a:lstStyle/>
        <a:p>
          <a:pPr rtl="0"/>
          <a:r>
            <a:rPr lang="en-IN" sz="6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en-IN" sz="3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(contd.)</a:t>
          </a:r>
          <a:endParaRPr lang="en-IN" sz="37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EC5236A-A43D-48D9-BB7B-C8B4360C9758}" type="parTrans" cxnId="{09CED43C-4DEA-479B-ACFD-0BE8A566E2EB}">
      <dgm:prSet/>
      <dgm:spPr/>
      <dgm:t>
        <a:bodyPr/>
        <a:lstStyle/>
        <a:p>
          <a:endParaRPr lang="en-IN"/>
        </a:p>
      </dgm:t>
    </dgm:pt>
    <dgm:pt modelId="{D7FD269A-783D-41C4-B0AE-A4D0F6677759}" type="sibTrans" cxnId="{09CED43C-4DEA-479B-ACFD-0BE8A566E2EB}">
      <dgm:prSet/>
      <dgm:spPr/>
      <dgm:t>
        <a:bodyPr/>
        <a:lstStyle/>
        <a:p>
          <a:endParaRPr lang="en-IN"/>
        </a:p>
      </dgm:t>
    </dgm:pt>
    <dgm:pt modelId="{86A8A4BF-513F-4F72-9F2D-F22DC6DD1F98}" type="pres">
      <dgm:prSet presAssocID="{68EA96E2-5BFC-4480-A238-BDE02FFF15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B40B2E-E686-453F-975C-CCF0427EC4DF}" type="pres">
      <dgm:prSet presAssocID="{F566E018-A3BE-4623-8095-24B7DC132E0E}" presName="linNode" presStyleCnt="0"/>
      <dgm:spPr/>
    </dgm:pt>
    <dgm:pt modelId="{50C72BFE-9D0D-4952-8199-E0444E81EE1B}" type="pres">
      <dgm:prSet presAssocID="{F566E018-A3BE-4623-8095-24B7DC132E0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45C9CF4-D2F0-474D-83B8-33AFB050B159}" type="presOf" srcId="{F566E018-A3BE-4623-8095-24B7DC132E0E}" destId="{50C72BFE-9D0D-4952-8199-E0444E81EE1B}" srcOrd="0" destOrd="0" presId="urn:microsoft.com/office/officeart/2005/8/layout/vList5"/>
    <dgm:cxn modelId="{09CED43C-4DEA-479B-ACFD-0BE8A566E2EB}" srcId="{68EA96E2-5BFC-4480-A238-BDE02FFF15B1}" destId="{F566E018-A3BE-4623-8095-24B7DC132E0E}" srcOrd="0" destOrd="0" parTransId="{AEC5236A-A43D-48D9-BB7B-C8B4360C9758}" sibTransId="{D7FD269A-783D-41C4-B0AE-A4D0F6677759}"/>
    <dgm:cxn modelId="{16BAFA1A-5CB1-4D78-BA25-ADDF4111719D}" type="presOf" srcId="{68EA96E2-5BFC-4480-A238-BDE02FFF15B1}" destId="{86A8A4BF-513F-4F72-9F2D-F22DC6DD1F98}" srcOrd="0" destOrd="0" presId="urn:microsoft.com/office/officeart/2005/8/layout/vList5"/>
    <dgm:cxn modelId="{499B94AC-A605-4EEC-B843-B26BC052EE24}" type="presParOf" srcId="{86A8A4BF-513F-4F72-9F2D-F22DC6DD1F98}" destId="{2BB40B2E-E686-453F-975C-CCF0427EC4DF}" srcOrd="0" destOrd="0" presId="urn:microsoft.com/office/officeart/2005/8/layout/vList5"/>
    <dgm:cxn modelId="{6D58E566-A73C-4FA7-9D5B-FCBA4A0C23FB}" type="presParOf" srcId="{2BB40B2E-E686-453F-975C-CCF0427EC4DF}" destId="{50C72BFE-9D0D-4952-8199-E0444E81EE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EAFD2C-2681-4181-AB2D-05839DAACD1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9E767C-F4D9-45E1-9DF8-1D13F04074E7}">
      <dgm:prSet/>
      <dgm:spPr/>
      <dgm:t>
        <a:bodyPr/>
        <a:lstStyle/>
        <a:p>
          <a:pPr rtl="0"/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Procedure to run the application:</a:t>
          </a:r>
          <a:endParaRPr lang="en-IN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F153CDC-3FBB-4099-B626-1ED7B701E2F6}" type="parTrans" cxnId="{F1D6DA55-2015-401C-9B02-9D6B0699E258}">
      <dgm:prSet/>
      <dgm:spPr/>
      <dgm:t>
        <a:bodyPr/>
        <a:lstStyle/>
        <a:p>
          <a:endParaRPr lang="en-IN"/>
        </a:p>
      </dgm:t>
    </dgm:pt>
    <dgm:pt modelId="{9C656F9F-F25F-4130-9D30-462B2B426493}" type="sibTrans" cxnId="{F1D6DA55-2015-401C-9B02-9D6B0699E258}">
      <dgm:prSet/>
      <dgm:spPr/>
      <dgm:t>
        <a:bodyPr/>
        <a:lstStyle/>
        <a:p>
          <a:endParaRPr lang="en-IN"/>
        </a:p>
      </dgm:t>
    </dgm:pt>
    <dgm:pt modelId="{2103C124-2FD8-43DC-97A4-B814835E5435}" type="pres">
      <dgm:prSet presAssocID="{9AEAFD2C-2681-4181-AB2D-05839DAACD1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C1E4B9F-7571-4022-B49B-555C74CD5DAB}" type="pres">
      <dgm:prSet presAssocID="{5F9E767C-F4D9-45E1-9DF8-1D13F04074E7}" presName="linNode" presStyleCnt="0"/>
      <dgm:spPr/>
    </dgm:pt>
    <dgm:pt modelId="{143FF93F-6152-47B6-BF97-39E27D22A46B}" type="pres">
      <dgm:prSet presAssocID="{5F9E767C-F4D9-45E1-9DF8-1D13F04074E7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EDE83B2-21F6-46F7-BEC2-6D7D7FB32662}" type="presOf" srcId="{9AEAFD2C-2681-4181-AB2D-05839DAACD15}" destId="{2103C124-2FD8-43DC-97A4-B814835E5435}" srcOrd="0" destOrd="0" presId="urn:microsoft.com/office/officeart/2005/8/layout/vList5"/>
    <dgm:cxn modelId="{F1D6DA55-2015-401C-9B02-9D6B0699E258}" srcId="{9AEAFD2C-2681-4181-AB2D-05839DAACD15}" destId="{5F9E767C-F4D9-45E1-9DF8-1D13F04074E7}" srcOrd="0" destOrd="0" parTransId="{1F153CDC-3FBB-4099-B626-1ED7B701E2F6}" sibTransId="{9C656F9F-F25F-4130-9D30-462B2B426493}"/>
    <dgm:cxn modelId="{510139FD-E0D8-4993-9E70-E25DBB488D83}" type="presOf" srcId="{5F9E767C-F4D9-45E1-9DF8-1D13F04074E7}" destId="{143FF93F-6152-47B6-BF97-39E27D22A46B}" srcOrd="0" destOrd="0" presId="urn:microsoft.com/office/officeart/2005/8/layout/vList5"/>
    <dgm:cxn modelId="{6BDB5698-9226-438D-9CBE-262B4AB2B77E}" type="presParOf" srcId="{2103C124-2FD8-43DC-97A4-B814835E5435}" destId="{9C1E4B9F-7571-4022-B49B-555C74CD5DAB}" srcOrd="0" destOrd="0" presId="urn:microsoft.com/office/officeart/2005/8/layout/vList5"/>
    <dgm:cxn modelId="{857500C2-80F9-4DBB-9429-5592A5EFA110}" type="presParOf" srcId="{9C1E4B9F-7571-4022-B49B-555C74CD5DAB}" destId="{143FF93F-6152-47B6-BF97-39E27D22A4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4748C3-C871-4FAB-8913-33C602A73630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B97808B-FAAA-470B-AC4A-2B0D2151D020}">
      <dgm:prSet/>
      <dgm:spPr/>
      <dgm:t>
        <a:bodyPr/>
        <a:lstStyle/>
        <a:p>
          <a:pPr rtl="0"/>
          <a:r>
            <a:rPr lang="en-IN" smtClean="0"/>
            <a:t>We start our application from the file named “shortmyurl.php”.</a:t>
          </a:r>
          <a:endParaRPr lang="en-IN"/>
        </a:p>
      </dgm:t>
    </dgm:pt>
    <dgm:pt modelId="{76AEE5E1-D3AF-474F-89F5-0B7E3E4C179D}" type="parTrans" cxnId="{A27764E7-32BC-46E9-9E8D-1BF0571FE630}">
      <dgm:prSet/>
      <dgm:spPr/>
      <dgm:t>
        <a:bodyPr/>
        <a:lstStyle/>
        <a:p>
          <a:endParaRPr lang="en-IN"/>
        </a:p>
      </dgm:t>
    </dgm:pt>
    <dgm:pt modelId="{4FF5D7B3-972E-4769-A048-6CE1517DDC8F}" type="sibTrans" cxnId="{A27764E7-32BC-46E9-9E8D-1BF0571FE630}">
      <dgm:prSet/>
      <dgm:spPr/>
      <dgm:t>
        <a:bodyPr/>
        <a:lstStyle/>
        <a:p>
          <a:endParaRPr lang="en-IN"/>
        </a:p>
      </dgm:t>
    </dgm:pt>
    <dgm:pt modelId="{D1E83B1F-66F7-4D38-826E-CBA3F73E053F}">
      <dgm:prSet/>
      <dgm:spPr/>
      <dgm:t>
        <a:bodyPr/>
        <a:lstStyle/>
        <a:p>
          <a:pPr rtl="0"/>
          <a:r>
            <a:rPr lang="en-IN" dirty="0" smtClean="0"/>
            <a:t>Put </a:t>
          </a:r>
          <a:r>
            <a:rPr lang="en-IN" dirty="0" smtClean="0"/>
            <a:t>our </a:t>
          </a:r>
          <a:r>
            <a:rPr lang="en-IN" dirty="0" smtClean="0"/>
            <a:t>long URL in the specified place on the application page and hit “</a:t>
          </a:r>
          <a:r>
            <a:rPr lang="en-IN" dirty="0" err="1" smtClean="0"/>
            <a:t>shortMe</a:t>
          </a:r>
          <a:r>
            <a:rPr lang="en-IN" dirty="0" smtClean="0"/>
            <a:t>”.</a:t>
          </a:r>
          <a:endParaRPr lang="en-IN" dirty="0"/>
        </a:p>
      </dgm:t>
    </dgm:pt>
    <dgm:pt modelId="{CAAE16FA-5373-4848-89A2-414311D6B482}" type="parTrans" cxnId="{974F82E7-9960-4581-8783-A872B793D03D}">
      <dgm:prSet/>
      <dgm:spPr/>
      <dgm:t>
        <a:bodyPr/>
        <a:lstStyle/>
        <a:p>
          <a:endParaRPr lang="en-IN"/>
        </a:p>
      </dgm:t>
    </dgm:pt>
    <dgm:pt modelId="{E677E7DD-CB1B-491A-BC6B-C9295E680AEB}" type="sibTrans" cxnId="{974F82E7-9960-4581-8783-A872B793D03D}">
      <dgm:prSet/>
      <dgm:spPr/>
      <dgm:t>
        <a:bodyPr/>
        <a:lstStyle/>
        <a:p>
          <a:endParaRPr lang="en-IN"/>
        </a:p>
      </dgm:t>
    </dgm:pt>
    <dgm:pt modelId="{3FDB5DE2-8A72-47D5-9F2E-3E69BA3BEE32}">
      <dgm:prSet/>
      <dgm:spPr/>
      <dgm:t>
        <a:bodyPr/>
        <a:lstStyle/>
        <a:p>
          <a:pPr rtl="0"/>
          <a:r>
            <a:rPr lang="en-IN" smtClean="0"/>
            <a:t>It will generate a short URL which will be shown at the specified palce.</a:t>
          </a:r>
          <a:endParaRPr lang="en-IN"/>
        </a:p>
      </dgm:t>
    </dgm:pt>
    <dgm:pt modelId="{8A2C84F1-4A02-4640-9C43-12E86D49BE9D}" type="parTrans" cxnId="{9E52B771-9A12-4D5E-BFD4-CB9CED962998}">
      <dgm:prSet/>
      <dgm:spPr/>
      <dgm:t>
        <a:bodyPr/>
        <a:lstStyle/>
        <a:p>
          <a:endParaRPr lang="en-IN"/>
        </a:p>
      </dgm:t>
    </dgm:pt>
    <dgm:pt modelId="{6BBE4892-F8D2-4B77-9CDB-46DDAF2FB6F1}" type="sibTrans" cxnId="{9E52B771-9A12-4D5E-BFD4-CB9CED962998}">
      <dgm:prSet/>
      <dgm:spPr/>
      <dgm:t>
        <a:bodyPr/>
        <a:lstStyle/>
        <a:p>
          <a:endParaRPr lang="en-IN"/>
        </a:p>
      </dgm:t>
    </dgm:pt>
    <dgm:pt modelId="{2E097F3E-953E-45AB-A75B-093004F1F396}">
      <dgm:prSet/>
      <dgm:spPr/>
      <dgm:t>
        <a:bodyPr/>
        <a:lstStyle/>
        <a:p>
          <a:pPr rtl="0"/>
          <a:r>
            <a:rPr lang="en-IN" smtClean="0"/>
            <a:t>Copy that URL and paste it in address bar and you will be redirected to the your actual long URL. </a:t>
          </a:r>
          <a:endParaRPr lang="en-IN"/>
        </a:p>
      </dgm:t>
    </dgm:pt>
    <dgm:pt modelId="{D8D43D89-981C-4FC1-9A34-F00526A35608}" type="parTrans" cxnId="{577D5516-BB07-4C50-B937-6F145B9D2AF7}">
      <dgm:prSet/>
      <dgm:spPr/>
      <dgm:t>
        <a:bodyPr/>
        <a:lstStyle/>
        <a:p>
          <a:endParaRPr lang="en-IN"/>
        </a:p>
      </dgm:t>
    </dgm:pt>
    <dgm:pt modelId="{87119FFE-B745-4619-BCF1-0675FC214406}" type="sibTrans" cxnId="{577D5516-BB07-4C50-B937-6F145B9D2AF7}">
      <dgm:prSet/>
      <dgm:spPr/>
      <dgm:t>
        <a:bodyPr/>
        <a:lstStyle/>
        <a:p>
          <a:endParaRPr lang="en-IN"/>
        </a:p>
      </dgm:t>
    </dgm:pt>
    <dgm:pt modelId="{143228C4-AA30-4479-84A0-1725F3041A6A}" type="pres">
      <dgm:prSet presAssocID="{464748C3-C871-4FAB-8913-33C602A736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BEF25B4-B369-492B-BAAD-923F525AD94C}" type="pres">
      <dgm:prSet presAssocID="{FB97808B-FAAA-470B-AC4A-2B0D2151D02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5D921B-9963-43BA-9F47-CB134416F304}" type="pres">
      <dgm:prSet presAssocID="{4FF5D7B3-972E-4769-A048-6CE1517DDC8F}" presName="sibTrans" presStyleCnt="0"/>
      <dgm:spPr/>
    </dgm:pt>
    <dgm:pt modelId="{E81D6765-0AB9-43EA-9F3C-0DB14EA3B401}" type="pres">
      <dgm:prSet presAssocID="{D1E83B1F-66F7-4D38-826E-CBA3F73E05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CF4F60-8FC2-45B0-97F1-D0F09E477683}" type="pres">
      <dgm:prSet presAssocID="{E677E7DD-CB1B-491A-BC6B-C9295E680AEB}" presName="sibTrans" presStyleCnt="0"/>
      <dgm:spPr/>
    </dgm:pt>
    <dgm:pt modelId="{A2C44931-45DE-4185-AE98-184617277CEA}" type="pres">
      <dgm:prSet presAssocID="{3FDB5DE2-8A72-47D5-9F2E-3E69BA3BEE3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CAB137-7214-4D44-9C75-87F6975EEC8E}" type="pres">
      <dgm:prSet presAssocID="{6BBE4892-F8D2-4B77-9CDB-46DDAF2FB6F1}" presName="sibTrans" presStyleCnt="0"/>
      <dgm:spPr/>
    </dgm:pt>
    <dgm:pt modelId="{5990CFEA-7CF4-44AF-8FFF-49C930FAB462}" type="pres">
      <dgm:prSet presAssocID="{2E097F3E-953E-45AB-A75B-093004F1F39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52B771-9A12-4D5E-BFD4-CB9CED962998}" srcId="{464748C3-C871-4FAB-8913-33C602A73630}" destId="{3FDB5DE2-8A72-47D5-9F2E-3E69BA3BEE32}" srcOrd="2" destOrd="0" parTransId="{8A2C84F1-4A02-4640-9C43-12E86D49BE9D}" sibTransId="{6BBE4892-F8D2-4B77-9CDB-46DDAF2FB6F1}"/>
    <dgm:cxn modelId="{A27764E7-32BC-46E9-9E8D-1BF0571FE630}" srcId="{464748C3-C871-4FAB-8913-33C602A73630}" destId="{FB97808B-FAAA-470B-AC4A-2B0D2151D020}" srcOrd="0" destOrd="0" parTransId="{76AEE5E1-D3AF-474F-89F5-0B7E3E4C179D}" sibTransId="{4FF5D7B3-972E-4769-A048-6CE1517DDC8F}"/>
    <dgm:cxn modelId="{66428DD2-E380-4F32-B7B3-86D411659B99}" type="presOf" srcId="{3FDB5DE2-8A72-47D5-9F2E-3E69BA3BEE32}" destId="{A2C44931-45DE-4185-AE98-184617277CEA}" srcOrd="0" destOrd="0" presId="urn:microsoft.com/office/officeart/2005/8/layout/hList6"/>
    <dgm:cxn modelId="{45149D47-6D7F-4B5B-9A22-B59EAFD23D28}" type="presOf" srcId="{2E097F3E-953E-45AB-A75B-093004F1F396}" destId="{5990CFEA-7CF4-44AF-8FFF-49C930FAB462}" srcOrd="0" destOrd="0" presId="urn:microsoft.com/office/officeart/2005/8/layout/hList6"/>
    <dgm:cxn modelId="{37625C4F-BD59-4620-B8C6-B64C56E6F6E7}" type="presOf" srcId="{FB97808B-FAAA-470B-AC4A-2B0D2151D020}" destId="{FBEF25B4-B369-492B-BAAD-923F525AD94C}" srcOrd="0" destOrd="0" presId="urn:microsoft.com/office/officeart/2005/8/layout/hList6"/>
    <dgm:cxn modelId="{7D2C54C3-0210-4D95-AF92-89B5C1CB3F02}" type="presOf" srcId="{D1E83B1F-66F7-4D38-826E-CBA3F73E053F}" destId="{E81D6765-0AB9-43EA-9F3C-0DB14EA3B401}" srcOrd="0" destOrd="0" presId="urn:microsoft.com/office/officeart/2005/8/layout/hList6"/>
    <dgm:cxn modelId="{F94D6CEF-D644-48B6-8C62-E77D7741F6AD}" type="presOf" srcId="{464748C3-C871-4FAB-8913-33C602A73630}" destId="{143228C4-AA30-4479-84A0-1725F3041A6A}" srcOrd="0" destOrd="0" presId="urn:microsoft.com/office/officeart/2005/8/layout/hList6"/>
    <dgm:cxn modelId="{974F82E7-9960-4581-8783-A872B793D03D}" srcId="{464748C3-C871-4FAB-8913-33C602A73630}" destId="{D1E83B1F-66F7-4D38-826E-CBA3F73E053F}" srcOrd="1" destOrd="0" parTransId="{CAAE16FA-5373-4848-89A2-414311D6B482}" sibTransId="{E677E7DD-CB1B-491A-BC6B-C9295E680AEB}"/>
    <dgm:cxn modelId="{577D5516-BB07-4C50-B937-6F145B9D2AF7}" srcId="{464748C3-C871-4FAB-8913-33C602A73630}" destId="{2E097F3E-953E-45AB-A75B-093004F1F396}" srcOrd="3" destOrd="0" parTransId="{D8D43D89-981C-4FC1-9A34-F00526A35608}" sibTransId="{87119FFE-B745-4619-BCF1-0675FC214406}"/>
    <dgm:cxn modelId="{8A19BED0-96D4-422F-A011-7A823B3819D9}" type="presParOf" srcId="{143228C4-AA30-4479-84A0-1725F3041A6A}" destId="{FBEF25B4-B369-492B-BAAD-923F525AD94C}" srcOrd="0" destOrd="0" presId="urn:microsoft.com/office/officeart/2005/8/layout/hList6"/>
    <dgm:cxn modelId="{CF51A51E-8627-4208-B070-0343A64530A6}" type="presParOf" srcId="{143228C4-AA30-4479-84A0-1725F3041A6A}" destId="{785D921B-9963-43BA-9F47-CB134416F304}" srcOrd="1" destOrd="0" presId="urn:microsoft.com/office/officeart/2005/8/layout/hList6"/>
    <dgm:cxn modelId="{D110815D-80EB-45C8-8F0D-A3BCC040D04D}" type="presParOf" srcId="{143228C4-AA30-4479-84A0-1725F3041A6A}" destId="{E81D6765-0AB9-43EA-9F3C-0DB14EA3B401}" srcOrd="2" destOrd="0" presId="urn:microsoft.com/office/officeart/2005/8/layout/hList6"/>
    <dgm:cxn modelId="{26AA03D9-CF1E-4569-B525-B71DA7D2027E}" type="presParOf" srcId="{143228C4-AA30-4479-84A0-1725F3041A6A}" destId="{6ACF4F60-8FC2-45B0-97F1-D0F09E477683}" srcOrd="3" destOrd="0" presId="urn:microsoft.com/office/officeart/2005/8/layout/hList6"/>
    <dgm:cxn modelId="{91F90B77-E536-4123-A020-FD4B7259D87F}" type="presParOf" srcId="{143228C4-AA30-4479-84A0-1725F3041A6A}" destId="{A2C44931-45DE-4185-AE98-184617277CEA}" srcOrd="4" destOrd="0" presId="urn:microsoft.com/office/officeart/2005/8/layout/hList6"/>
    <dgm:cxn modelId="{BCA3B4B9-A05F-4113-8A12-F6C06035A9EF}" type="presParOf" srcId="{143228C4-AA30-4479-84A0-1725F3041A6A}" destId="{28CAB137-7214-4D44-9C75-87F6975EEC8E}" srcOrd="5" destOrd="0" presId="urn:microsoft.com/office/officeart/2005/8/layout/hList6"/>
    <dgm:cxn modelId="{5331A118-D60C-4EA6-9662-755F68E9A9C8}" type="presParOf" srcId="{143228C4-AA30-4479-84A0-1725F3041A6A}" destId="{5990CFEA-7CF4-44AF-8FFF-49C930FAB462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E9F5CE-B66E-43B0-A7A1-879DCA3577D3}" type="doc">
      <dgm:prSet loTypeId="urn:microsoft.com/office/officeart/2005/8/layout/architecture#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B98A451-89C1-43CD-8BF5-0FB84B6A8B2A}">
      <dgm:prSet/>
      <dgm:spPr/>
      <dgm:t>
        <a:bodyPr/>
        <a:lstStyle/>
        <a:p>
          <a:pPr rtl="0"/>
          <a:r>
            <a:rPr lang="en-IN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used:</a:t>
          </a:r>
          <a:endParaRPr lang="en-IN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7C11C7-0BAB-4502-A44F-5A61CFAA5B54}" type="parTrans" cxnId="{8A1BCB07-245D-40B7-93DB-E1ACF24EEE26}">
      <dgm:prSet/>
      <dgm:spPr/>
      <dgm:t>
        <a:bodyPr/>
        <a:lstStyle/>
        <a:p>
          <a:endParaRPr lang="en-IN"/>
        </a:p>
      </dgm:t>
    </dgm:pt>
    <dgm:pt modelId="{EB4CE5D6-5B3C-4464-9436-CDC3DC2E5CDF}" type="sibTrans" cxnId="{8A1BCB07-245D-40B7-93DB-E1ACF24EEE26}">
      <dgm:prSet/>
      <dgm:spPr/>
      <dgm:t>
        <a:bodyPr/>
        <a:lstStyle/>
        <a:p>
          <a:endParaRPr lang="en-IN"/>
        </a:p>
      </dgm:t>
    </dgm:pt>
    <dgm:pt modelId="{30F59828-C589-4D73-96DB-65F812386C0F}" type="pres">
      <dgm:prSet presAssocID="{76E9F5CE-B66E-43B0-A7A1-879DCA3577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9B8BD8C-9F4E-4B62-B181-21C0C44549F1}" type="pres">
      <dgm:prSet presAssocID="{5B98A451-89C1-43CD-8BF5-0FB84B6A8B2A}" presName="vertOne" presStyleCnt="0"/>
      <dgm:spPr/>
    </dgm:pt>
    <dgm:pt modelId="{A1A740B0-66DB-40DF-85A5-21CD80D378C6}" type="pres">
      <dgm:prSet presAssocID="{5B98A451-89C1-43CD-8BF5-0FB84B6A8B2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9EEF54-4CDB-4DF2-9501-0F29165CCC66}" type="pres">
      <dgm:prSet presAssocID="{5B98A451-89C1-43CD-8BF5-0FB84B6A8B2A}" presName="horzOne" presStyleCnt="0"/>
      <dgm:spPr/>
    </dgm:pt>
  </dgm:ptLst>
  <dgm:cxnLst>
    <dgm:cxn modelId="{051F32BC-8482-4EDF-B64D-27D6A139EE5B}" type="presOf" srcId="{5B98A451-89C1-43CD-8BF5-0FB84B6A8B2A}" destId="{A1A740B0-66DB-40DF-85A5-21CD80D378C6}" srcOrd="0" destOrd="0" presId="urn:microsoft.com/office/officeart/2005/8/layout/architecture#1"/>
    <dgm:cxn modelId="{0E4C9D90-7877-4532-98CB-361B3735A259}" type="presOf" srcId="{76E9F5CE-B66E-43B0-A7A1-879DCA3577D3}" destId="{30F59828-C589-4D73-96DB-65F812386C0F}" srcOrd="0" destOrd="0" presId="urn:microsoft.com/office/officeart/2005/8/layout/architecture#1"/>
    <dgm:cxn modelId="{8A1BCB07-245D-40B7-93DB-E1ACF24EEE26}" srcId="{76E9F5CE-B66E-43B0-A7A1-879DCA3577D3}" destId="{5B98A451-89C1-43CD-8BF5-0FB84B6A8B2A}" srcOrd="0" destOrd="0" parTransId="{C67C11C7-0BAB-4502-A44F-5A61CFAA5B54}" sibTransId="{EB4CE5D6-5B3C-4464-9436-CDC3DC2E5CDF}"/>
    <dgm:cxn modelId="{378843E2-FE60-4944-BBA3-09B9FA2151A9}" type="presParOf" srcId="{30F59828-C589-4D73-96DB-65F812386C0F}" destId="{79B8BD8C-9F4E-4B62-B181-21C0C44549F1}" srcOrd="0" destOrd="0" presId="urn:microsoft.com/office/officeart/2005/8/layout/architecture#1"/>
    <dgm:cxn modelId="{8859D5B3-4656-4681-94C8-158B88C0B3AF}" type="presParOf" srcId="{79B8BD8C-9F4E-4B62-B181-21C0C44549F1}" destId="{A1A740B0-66DB-40DF-85A5-21CD80D378C6}" srcOrd="0" destOrd="0" presId="urn:microsoft.com/office/officeart/2005/8/layout/architecture#1"/>
    <dgm:cxn modelId="{A79E687B-60C1-459C-A17A-A83D2C50DA8C}" type="presParOf" srcId="{79B8BD8C-9F4E-4B62-B181-21C0C44549F1}" destId="{999EEF54-4CDB-4DF2-9501-0F29165CCC66}" srcOrd="1" destOrd="0" presId="urn:microsoft.com/office/officeart/2005/8/layout/architecture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36091D-D778-4005-AAA1-59443DC0A3C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DF6C18-021A-4508-B1A7-37FAD83E460C}">
      <dgm:prSet/>
      <dgm:spPr/>
      <dgm:t>
        <a:bodyPr/>
        <a:lstStyle/>
        <a:p>
          <a:pPr rtl="0"/>
          <a:r>
            <a:rPr lang="en-IN" dirty="0" smtClean="0"/>
            <a:t>I have used server side variable as “$_SERVER[‘HTTP_HOST</a:t>
          </a:r>
          <a:r>
            <a:rPr lang="en-IN" dirty="0" smtClean="0"/>
            <a:t>’]” to get the sever </a:t>
          </a:r>
          <a:r>
            <a:rPr lang="en-IN" smtClean="0"/>
            <a:t>host name, </a:t>
          </a:r>
          <a:r>
            <a:rPr lang="en-IN" dirty="0" smtClean="0"/>
            <a:t>“$_SERVER[‘SCRIPT_NAME’]” to get our current location in the server directory.</a:t>
          </a:r>
          <a:endParaRPr lang="en-IN" dirty="0"/>
        </a:p>
      </dgm:t>
    </dgm:pt>
    <dgm:pt modelId="{127D36E5-8FAA-440C-A8EC-0C919161601E}" type="parTrans" cxnId="{4088AEAC-4EDB-432B-A5D3-3951223C559D}">
      <dgm:prSet/>
      <dgm:spPr/>
      <dgm:t>
        <a:bodyPr/>
        <a:lstStyle/>
        <a:p>
          <a:endParaRPr lang="en-IN"/>
        </a:p>
      </dgm:t>
    </dgm:pt>
    <dgm:pt modelId="{D55111A1-734C-4998-AFBA-A9D456241213}" type="sibTrans" cxnId="{4088AEAC-4EDB-432B-A5D3-3951223C559D}">
      <dgm:prSet/>
      <dgm:spPr/>
      <dgm:t>
        <a:bodyPr/>
        <a:lstStyle/>
        <a:p>
          <a:endParaRPr lang="en-IN"/>
        </a:p>
      </dgm:t>
    </dgm:pt>
    <dgm:pt modelId="{6804B467-6A3F-491A-A25F-FBDB32D5C547}">
      <dgm:prSet/>
      <dgm:spPr/>
      <dgm:t>
        <a:bodyPr/>
        <a:lstStyle/>
        <a:p>
          <a:pPr rtl="0"/>
          <a:r>
            <a:rPr lang="en-IN" smtClean="0"/>
            <a:t>I have also used session variable to store same value while redirecting user to another page.</a:t>
          </a:r>
          <a:endParaRPr lang="en-IN"/>
        </a:p>
      </dgm:t>
    </dgm:pt>
    <dgm:pt modelId="{993F8D8B-7052-49D6-97A9-8D1FBC448188}" type="parTrans" cxnId="{A32E0074-5C9A-4A3E-B91A-1B9510921BF6}">
      <dgm:prSet/>
      <dgm:spPr/>
      <dgm:t>
        <a:bodyPr/>
        <a:lstStyle/>
        <a:p>
          <a:endParaRPr lang="en-IN"/>
        </a:p>
      </dgm:t>
    </dgm:pt>
    <dgm:pt modelId="{709FE9C8-C70A-4A2B-96DA-940F4EF66744}" type="sibTrans" cxnId="{A32E0074-5C9A-4A3E-B91A-1B9510921BF6}">
      <dgm:prSet/>
      <dgm:spPr/>
      <dgm:t>
        <a:bodyPr/>
        <a:lstStyle/>
        <a:p>
          <a:endParaRPr lang="en-IN"/>
        </a:p>
      </dgm:t>
    </dgm:pt>
    <dgm:pt modelId="{E1E09FDB-A2B4-4B6C-94B5-4CCA55FBE0CC}">
      <dgm:prSet/>
      <dgm:spPr/>
      <dgm:t>
        <a:bodyPr/>
        <a:lstStyle/>
        <a:p>
          <a:pPr rtl="0"/>
          <a:r>
            <a:rPr lang="en-IN" smtClean="0"/>
            <a:t>Others are just a local variable to store input URL, shorted URL, key for any particular URL etc.</a:t>
          </a:r>
          <a:endParaRPr lang="en-IN"/>
        </a:p>
      </dgm:t>
    </dgm:pt>
    <dgm:pt modelId="{7FB72F3B-E563-4900-9A78-B258C440198D}" type="parTrans" cxnId="{035D1993-F095-4E45-A89C-6AEFBAF57974}">
      <dgm:prSet/>
      <dgm:spPr/>
      <dgm:t>
        <a:bodyPr/>
        <a:lstStyle/>
        <a:p>
          <a:endParaRPr lang="en-IN"/>
        </a:p>
      </dgm:t>
    </dgm:pt>
    <dgm:pt modelId="{8835C64B-EFF1-4942-89E6-7E044FD61B28}" type="sibTrans" cxnId="{035D1993-F095-4E45-A89C-6AEFBAF57974}">
      <dgm:prSet/>
      <dgm:spPr/>
      <dgm:t>
        <a:bodyPr/>
        <a:lstStyle/>
        <a:p>
          <a:endParaRPr lang="en-IN"/>
        </a:p>
      </dgm:t>
    </dgm:pt>
    <dgm:pt modelId="{2070D01F-5BC8-4BB0-A9AF-2C0D21020208}" type="pres">
      <dgm:prSet presAssocID="{E836091D-D778-4005-AAA1-59443DC0A3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BD7849BE-0A25-417C-93A0-FF000853DBBE}" type="pres">
      <dgm:prSet presAssocID="{E836091D-D778-4005-AAA1-59443DC0A3C8}" presName="Name1" presStyleCnt="0"/>
      <dgm:spPr/>
      <dgm:t>
        <a:bodyPr/>
        <a:lstStyle/>
        <a:p>
          <a:endParaRPr lang="en-IN"/>
        </a:p>
      </dgm:t>
    </dgm:pt>
    <dgm:pt modelId="{4AFDC4E0-CB2F-4F7E-9CCD-5F6976C7F646}" type="pres">
      <dgm:prSet presAssocID="{E836091D-D778-4005-AAA1-59443DC0A3C8}" presName="cycle" presStyleCnt="0"/>
      <dgm:spPr/>
      <dgm:t>
        <a:bodyPr/>
        <a:lstStyle/>
        <a:p>
          <a:endParaRPr lang="en-IN"/>
        </a:p>
      </dgm:t>
    </dgm:pt>
    <dgm:pt modelId="{7EE954FF-540F-45A4-896D-02F4C676E86B}" type="pres">
      <dgm:prSet presAssocID="{E836091D-D778-4005-AAA1-59443DC0A3C8}" presName="srcNode" presStyleLbl="node1" presStyleIdx="0" presStyleCnt="3"/>
      <dgm:spPr/>
      <dgm:t>
        <a:bodyPr/>
        <a:lstStyle/>
        <a:p>
          <a:endParaRPr lang="en-IN"/>
        </a:p>
      </dgm:t>
    </dgm:pt>
    <dgm:pt modelId="{EA21EB33-1302-49B3-9275-A6E3FABCBD49}" type="pres">
      <dgm:prSet presAssocID="{E836091D-D778-4005-AAA1-59443DC0A3C8}" presName="conn" presStyleLbl="parChTrans1D2" presStyleIdx="0" presStyleCnt="1"/>
      <dgm:spPr/>
      <dgm:t>
        <a:bodyPr/>
        <a:lstStyle/>
        <a:p>
          <a:endParaRPr lang="en-IN"/>
        </a:p>
      </dgm:t>
    </dgm:pt>
    <dgm:pt modelId="{F202F656-9D3F-434F-92EA-B99A9F67B510}" type="pres">
      <dgm:prSet presAssocID="{E836091D-D778-4005-AAA1-59443DC0A3C8}" presName="extraNode" presStyleLbl="node1" presStyleIdx="0" presStyleCnt="3"/>
      <dgm:spPr/>
      <dgm:t>
        <a:bodyPr/>
        <a:lstStyle/>
        <a:p>
          <a:endParaRPr lang="en-IN"/>
        </a:p>
      </dgm:t>
    </dgm:pt>
    <dgm:pt modelId="{1C5AD7CF-1814-4EB6-A585-DCE3D5EAFCB8}" type="pres">
      <dgm:prSet presAssocID="{E836091D-D778-4005-AAA1-59443DC0A3C8}" presName="dstNode" presStyleLbl="node1" presStyleIdx="0" presStyleCnt="3"/>
      <dgm:spPr/>
      <dgm:t>
        <a:bodyPr/>
        <a:lstStyle/>
        <a:p>
          <a:endParaRPr lang="en-IN"/>
        </a:p>
      </dgm:t>
    </dgm:pt>
    <dgm:pt modelId="{FF484727-2746-4836-A65E-772C372CACF4}" type="pres">
      <dgm:prSet presAssocID="{1EDF6C18-021A-4508-B1A7-37FAD83E460C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77839F-80CC-49CD-9089-4A632798F55E}" type="pres">
      <dgm:prSet presAssocID="{1EDF6C18-021A-4508-B1A7-37FAD83E460C}" presName="accent_1" presStyleCnt="0"/>
      <dgm:spPr/>
      <dgm:t>
        <a:bodyPr/>
        <a:lstStyle/>
        <a:p>
          <a:endParaRPr lang="en-IN"/>
        </a:p>
      </dgm:t>
    </dgm:pt>
    <dgm:pt modelId="{0BFDA5E3-2DFF-41CD-823C-7F916CE4FA23}" type="pres">
      <dgm:prSet presAssocID="{1EDF6C18-021A-4508-B1A7-37FAD83E460C}" presName="accentRepeatNode" presStyleLbl="solidFgAcc1" presStyleIdx="0" presStyleCnt="3"/>
      <dgm:spPr/>
      <dgm:t>
        <a:bodyPr/>
        <a:lstStyle/>
        <a:p>
          <a:endParaRPr lang="en-IN"/>
        </a:p>
      </dgm:t>
    </dgm:pt>
    <dgm:pt modelId="{C9553279-57AA-4613-B7B9-6D2AD0369FC0}" type="pres">
      <dgm:prSet presAssocID="{6804B467-6A3F-491A-A25F-FBDB32D5C547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45926E9-6717-41FA-B874-783F4A9743D7}" type="pres">
      <dgm:prSet presAssocID="{6804B467-6A3F-491A-A25F-FBDB32D5C547}" presName="accent_2" presStyleCnt="0"/>
      <dgm:spPr/>
      <dgm:t>
        <a:bodyPr/>
        <a:lstStyle/>
        <a:p>
          <a:endParaRPr lang="en-IN"/>
        </a:p>
      </dgm:t>
    </dgm:pt>
    <dgm:pt modelId="{A5C97209-5652-47C4-9EA7-10A1EBE9762F}" type="pres">
      <dgm:prSet presAssocID="{6804B467-6A3F-491A-A25F-FBDB32D5C547}" presName="accentRepeatNode" presStyleLbl="solidFgAcc1" presStyleIdx="1" presStyleCnt="3"/>
      <dgm:spPr/>
      <dgm:t>
        <a:bodyPr/>
        <a:lstStyle/>
        <a:p>
          <a:endParaRPr lang="en-IN"/>
        </a:p>
      </dgm:t>
    </dgm:pt>
    <dgm:pt modelId="{97F24DDC-560E-4327-8D8B-0E461C42DEF7}" type="pres">
      <dgm:prSet presAssocID="{E1E09FDB-A2B4-4B6C-94B5-4CCA55FBE0C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FC3BCF-EA93-4B8C-934B-224D17979399}" type="pres">
      <dgm:prSet presAssocID="{E1E09FDB-A2B4-4B6C-94B5-4CCA55FBE0CC}" presName="accent_3" presStyleCnt="0"/>
      <dgm:spPr/>
      <dgm:t>
        <a:bodyPr/>
        <a:lstStyle/>
        <a:p>
          <a:endParaRPr lang="en-IN"/>
        </a:p>
      </dgm:t>
    </dgm:pt>
    <dgm:pt modelId="{EA3FA5F2-34BD-4CC6-866E-59EC2F92063D}" type="pres">
      <dgm:prSet presAssocID="{E1E09FDB-A2B4-4B6C-94B5-4CCA55FBE0CC}" presName="accentRepeatNode" presStyleLbl="solidFgAcc1" presStyleIdx="2" presStyleCnt="3"/>
      <dgm:spPr/>
      <dgm:t>
        <a:bodyPr/>
        <a:lstStyle/>
        <a:p>
          <a:endParaRPr lang="en-IN"/>
        </a:p>
      </dgm:t>
    </dgm:pt>
  </dgm:ptLst>
  <dgm:cxnLst>
    <dgm:cxn modelId="{3D737383-B175-4FEA-A255-94D11EFDD6AA}" type="presOf" srcId="{D55111A1-734C-4998-AFBA-A9D456241213}" destId="{EA21EB33-1302-49B3-9275-A6E3FABCBD49}" srcOrd="0" destOrd="0" presId="urn:microsoft.com/office/officeart/2008/layout/VerticalCurvedList"/>
    <dgm:cxn modelId="{E09DD026-4E4E-4D3A-9638-5873F521CBE0}" type="presOf" srcId="{E836091D-D778-4005-AAA1-59443DC0A3C8}" destId="{2070D01F-5BC8-4BB0-A9AF-2C0D21020208}" srcOrd="0" destOrd="0" presId="urn:microsoft.com/office/officeart/2008/layout/VerticalCurvedList"/>
    <dgm:cxn modelId="{63CCAA42-FFCC-45C5-8888-E9193C834C82}" type="presOf" srcId="{6804B467-6A3F-491A-A25F-FBDB32D5C547}" destId="{C9553279-57AA-4613-B7B9-6D2AD0369FC0}" srcOrd="0" destOrd="0" presId="urn:microsoft.com/office/officeart/2008/layout/VerticalCurvedList"/>
    <dgm:cxn modelId="{6B20BA26-BE00-49BC-844E-C78DCDC249FD}" type="presOf" srcId="{1EDF6C18-021A-4508-B1A7-37FAD83E460C}" destId="{FF484727-2746-4836-A65E-772C372CACF4}" srcOrd="0" destOrd="0" presId="urn:microsoft.com/office/officeart/2008/layout/VerticalCurvedList"/>
    <dgm:cxn modelId="{035D1993-F095-4E45-A89C-6AEFBAF57974}" srcId="{E836091D-D778-4005-AAA1-59443DC0A3C8}" destId="{E1E09FDB-A2B4-4B6C-94B5-4CCA55FBE0CC}" srcOrd="2" destOrd="0" parTransId="{7FB72F3B-E563-4900-9A78-B258C440198D}" sibTransId="{8835C64B-EFF1-4942-89E6-7E044FD61B28}"/>
    <dgm:cxn modelId="{F2DF27A0-197E-41AF-BF4F-EB56B8E1DDEA}" type="presOf" srcId="{E1E09FDB-A2B4-4B6C-94B5-4CCA55FBE0CC}" destId="{97F24DDC-560E-4327-8D8B-0E461C42DEF7}" srcOrd="0" destOrd="0" presId="urn:microsoft.com/office/officeart/2008/layout/VerticalCurvedList"/>
    <dgm:cxn modelId="{A32E0074-5C9A-4A3E-B91A-1B9510921BF6}" srcId="{E836091D-D778-4005-AAA1-59443DC0A3C8}" destId="{6804B467-6A3F-491A-A25F-FBDB32D5C547}" srcOrd="1" destOrd="0" parTransId="{993F8D8B-7052-49D6-97A9-8D1FBC448188}" sibTransId="{709FE9C8-C70A-4A2B-96DA-940F4EF66744}"/>
    <dgm:cxn modelId="{4088AEAC-4EDB-432B-A5D3-3951223C559D}" srcId="{E836091D-D778-4005-AAA1-59443DC0A3C8}" destId="{1EDF6C18-021A-4508-B1A7-37FAD83E460C}" srcOrd="0" destOrd="0" parTransId="{127D36E5-8FAA-440C-A8EC-0C919161601E}" sibTransId="{D55111A1-734C-4998-AFBA-A9D456241213}"/>
    <dgm:cxn modelId="{8A7E62D0-26CC-48C3-864B-C6038D523127}" type="presParOf" srcId="{2070D01F-5BC8-4BB0-A9AF-2C0D21020208}" destId="{BD7849BE-0A25-417C-93A0-FF000853DBBE}" srcOrd="0" destOrd="0" presId="urn:microsoft.com/office/officeart/2008/layout/VerticalCurvedList"/>
    <dgm:cxn modelId="{9AD0ABA9-EDC9-42C7-A1B8-D7E1310C85B5}" type="presParOf" srcId="{BD7849BE-0A25-417C-93A0-FF000853DBBE}" destId="{4AFDC4E0-CB2F-4F7E-9CCD-5F6976C7F646}" srcOrd="0" destOrd="0" presId="urn:microsoft.com/office/officeart/2008/layout/VerticalCurvedList"/>
    <dgm:cxn modelId="{16E50A41-9BF1-4F55-AF5E-07EE9C350EAC}" type="presParOf" srcId="{4AFDC4E0-CB2F-4F7E-9CCD-5F6976C7F646}" destId="{7EE954FF-540F-45A4-896D-02F4C676E86B}" srcOrd="0" destOrd="0" presId="urn:microsoft.com/office/officeart/2008/layout/VerticalCurvedList"/>
    <dgm:cxn modelId="{7507DA58-611B-4BCB-AD12-A29F68D15A8F}" type="presParOf" srcId="{4AFDC4E0-CB2F-4F7E-9CCD-5F6976C7F646}" destId="{EA21EB33-1302-49B3-9275-A6E3FABCBD49}" srcOrd="1" destOrd="0" presId="urn:microsoft.com/office/officeart/2008/layout/VerticalCurvedList"/>
    <dgm:cxn modelId="{285FC63D-ABF7-48C4-AC49-BDEA9B5425F4}" type="presParOf" srcId="{4AFDC4E0-CB2F-4F7E-9CCD-5F6976C7F646}" destId="{F202F656-9D3F-434F-92EA-B99A9F67B510}" srcOrd="2" destOrd="0" presId="urn:microsoft.com/office/officeart/2008/layout/VerticalCurvedList"/>
    <dgm:cxn modelId="{65E2FF64-EFAE-4289-BAC1-005F1FFEECA1}" type="presParOf" srcId="{4AFDC4E0-CB2F-4F7E-9CCD-5F6976C7F646}" destId="{1C5AD7CF-1814-4EB6-A585-DCE3D5EAFCB8}" srcOrd="3" destOrd="0" presId="urn:microsoft.com/office/officeart/2008/layout/VerticalCurvedList"/>
    <dgm:cxn modelId="{0762F90B-CE91-4E42-A2C4-9BDC4FC40B71}" type="presParOf" srcId="{BD7849BE-0A25-417C-93A0-FF000853DBBE}" destId="{FF484727-2746-4836-A65E-772C372CACF4}" srcOrd="1" destOrd="0" presId="urn:microsoft.com/office/officeart/2008/layout/VerticalCurvedList"/>
    <dgm:cxn modelId="{6BA54E33-46C6-4A89-9AEB-D343F0B1AA1B}" type="presParOf" srcId="{BD7849BE-0A25-417C-93A0-FF000853DBBE}" destId="{6C77839F-80CC-49CD-9089-4A632798F55E}" srcOrd="2" destOrd="0" presId="urn:microsoft.com/office/officeart/2008/layout/VerticalCurvedList"/>
    <dgm:cxn modelId="{8745800B-6AEE-4CDE-80B1-320AA2E21CF7}" type="presParOf" srcId="{6C77839F-80CC-49CD-9089-4A632798F55E}" destId="{0BFDA5E3-2DFF-41CD-823C-7F916CE4FA23}" srcOrd="0" destOrd="0" presId="urn:microsoft.com/office/officeart/2008/layout/VerticalCurvedList"/>
    <dgm:cxn modelId="{A0E2D5F6-289E-44B3-B35B-7DFF276F3492}" type="presParOf" srcId="{BD7849BE-0A25-417C-93A0-FF000853DBBE}" destId="{C9553279-57AA-4613-B7B9-6D2AD0369FC0}" srcOrd="3" destOrd="0" presId="urn:microsoft.com/office/officeart/2008/layout/VerticalCurvedList"/>
    <dgm:cxn modelId="{76C31566-BA3B-4E5A-977D-DC5B5A6004A0}" type="presParOf" srcId="{BD7849BE-0A25-417C-93A0-FF000853DBBE}" destId="{145926E9-6717-41FA-B874-783F4A9743D7}" srcOrd="4" destOrd="0" presId="urn:microsoft.com/office/officeart/2008/layout/VerticalCurvedList"/>
    <dgm:cxn modelId="{BD235A05-5021-4867-963D-C669DEAEAF42}" type="presParOf" srcId="{145926E9-6717-41FA-B874-783F4A9743D7}" destId="{A5C97209-5652-47C4-9EA7-10A1EBE9762F}" srcOrd="0" destOrd="0" presId="urn:microsoft.com/office/officeart/2008/layout/VerticalCurvedList"/>
    <dgm:cxn modelId="{10E2708C-889D-40C3-9F33-20AEC3CC4623}" type="presParOf" srcId="{BD7849BE-0A25-417C-93A0-FF000853DBBE}" destId="{97F24DDC-560E-4327-8D8B-0E461C42DEF7}" srcOrd="5" destOrd="0" presId="urn:microsoft.com/office/officeart/2008/layout/VerticalCurvedList"/>
    <dgm:cxn modelId="{E20EE6FF-F701-4F02-A7FE-67520C3721BE}" type="presParOf" srcId="{BD7849BE-0A25-417C-93A0-FF000853DBBE}" destId="{1CFC3BCF-EA93-4B8C-934B-224D17979399}" srcOrd="6" destOrd="0" presId="urn:microsoft.com/office/officeart/2008/layout/VerticalCurvedList"/>
    <dgm:cxn modelId="{FAA74230-80FA-46D0-8FBB-236AC3DE856F}" type="presParOf" srcId="{1CFC3BCF-EA93-4B8C-934B-224D17979399}" destId="{EA3FA5F2-34BD-4CC6-866E-59EC2F9206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E9F5CE-B66E-43B0-A7A1-879DCA3577D3}" type="doc">
      <dgm:prSet loTypeId="urn:microsoft.com/office/officeart/2005/8/layout/architecture#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98A451-89C1-43CD-8BF5-0FB84B6A8B2A}">
      <dgm:prSet/>
      <dgm:spPr/>
      <dgm:t>
        <a:bodyPr/>
        <a:lstStyle/>
        <a:p>
          <a:pPr rtl="0"/>
          <a:r>
            <a:rPr lang="en-IN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Function used:</a:t>
          </a:r>
          <a:endParaRPr lang="en-IN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7C11C7-0BAB-4502-A44F-5A61CFAA5B54}" type="parTrans" cxnId="{8A1BCB07-245D-40B7-93DB-E1ACF24EEE26}">
      <dgm:prSet/>
      <dgm:spPr/>
      <dgm:t>
        <a:bodyPr/>
        <a:lstStyle/>
        <a:p>
          <a:endParaRPr lang="en-IN"/>
        </a:p>
      </dgm:t>
    </dgm:pt>
    <dgm:pt modelId="{EB4CE5D6-5B3C-4464-9436-CDC3DC2E5CDF}" type="sibTrans" cxnId="{8A1BCB07-245D-40B7-93DB-E1ACF24EEE26}">
      <dgm:prSet/>
      <dgm:spPr/>
      <dgm:t>
        <a:bodyPr/>
        <a:lstStyle/>
        <a:p>
          <a:endParaRPr lang="en-IN"/>
        </a:p>
      </dgm:t>
    </dgm:pt>
    <dgm:pt modelId="{30F59828-C589-4D73-96DB-65F812386C0F}" type="pres">
      <dgm:prSet presAssocID="{76E9F5CE-B66E-43B0-A7A1-879DCA3577D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9B8BD8C-9F4E-4B62-B181-21C0C44549F1}" type="pres">
      <dgm:prSet presAssocID="{5B98A451-89C1-43CD-8BF5-0FB84B6A8B2A}" presName="vertOne" presStyleCnt="0"/>
      <dgm:spPr/>
    </dgm:pt>
    <dgm:pt modelId="{A1A740B0-66DB-40DF-85A5-21CD80D378C6}" type="pres">
      <dgm:prSet presAssocID="{5B98A451-89C1-43CD-8BF5-0FB84B6A8B2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99EEF54-4CDB-4DF2-9501-0F29165CCC66}" type="pres">
      <dgm:prSet presAssocID="{5B98A451-89C1-43CD-8BF5-0FB84B6A8B2A}" presName="horzOne" presStyleCnt="0"/>
      <dgm:spPr/>
    </dgm:pt>
  </dgm:ptLst>
  <dgm:cxnLst>
    <dgm:cxn modelId="{9E332B0A-FC36-4FE9-AC8A-68188D6F1956}" type="presOf" srcId="{5B98A451-89C1-43CD-8BF5-0FB84B6A8B2A}" destId="{A1A740B0-66DB-40DF-85A5-21CD80D378C6}" srcOrd="0" destOrd="0" presId="urn:microsoft.com/office/officeart/2005/8/layout/architecture#2"/>
    <dgm:cxn modelId="{8A1BCB07-245D-40B7-93DB-E1ACF24EEE26}" srcId="{76E9F5CE-B66E-43B0-A7A1-879DCA3577D3}" destId="{5B98A451-89C1-43CD-8BF5-0FB84B6A8B2A}" srcOrd="0" destOrd="0" parTransId="{C67C11C7-0BAB-4502-A44F-5A61CFAA5B54}" sibTransId="{EB4CE5D6-5B3C-4464-9436-CDC3DC2E5CDF}"/>
    <dgm:cxn modelId="{7DB24AF3-926C-4B8D-856D-A6EDBBE6F62C}" type="presOf" srcId="{76E9F5CE-B66E-43B0-A7A1-879DCA3577D3}" destId="{30F59828-C589-4D73-96DB-65F812386C0F}" srcOrd="0" destOrd="0" presId="urn:microsoft.com/office/officeart/2005/8/layout/architecture#2"/>
    <dgm:cxn modelId="{7B1C4F12-C8FB-450C-BAD3-05229C646967}" type="presParOf" srcId="{30F59828-C589-4D73-96DB-65F812386C0F}" destId="{79B8BD8C-9F4E-4B62-B181-21C0C44549F1}" srcOrd="0" destOrd="0" presId="urn:microsoft.com/office/officeart/2005/8/layout/architecture#2"/>
    <dgm:cxn modelId="{15494338-A08F-4C4D-A1DD-FA9B541A521B}" type="presParOf" srcId="{79B8BD8C-9F4E-4B62-B181-21C0C44549F1}" destId="{A1A740B0-66DB-40DF-85A5-21CD80D378C6}" srcOrd="0" destOrd="0" presId="urn:microsoft.com/office/officeart/2005/8/layout/architecture#2"/>
    <dgm:cxn modelId="{A2CAF1C1-898F-4FA5-857F-7F9B6135397F}" type="presParOf" srcId="{79B8BD8C-9F4E-4B62-B181-21C0C44549F1}" destId="{999EEF54-4CDB-4DF2-9501-0F29165CCC66}" srcOrd="1" destOrd="0" presId="urn:microsoft.com/office/officeart/2005/8/layout/architecture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36091D-D778-4005-AAA1-59443DC0A3C8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DF6C18-021A-4508-B1A7-37FAD83E460C}">
      <dgm:prSet/>
      <dgm:spPr/>
      <dgm:t>
        <a:bodyPr/>
        <a:lstStyle/>
        <a:p>
          <a:pPr rtl="0"/>
          <a:r>
            <a:rPr lang="en-IN" dirty="0" smtClean="0"/>
            <a:t>I have used some string manipulating function such as “</a:t>
          </a:r>
          <a:r>
            <a:rPr lang="en-IN" dirty="0" err="1" smtClean="0"/>
            <a:t>str_shuffle</a:t>
          </a:r>
          <a:r>
            <a:rPr lang="en-IN" dirty="0" smtClean="0"/>
            <a:t>”, “</a:t>
          </a:r>
          <a:r>
            <a:rPr lang="en-IN" dirty="0" err="1" smtClean="0"/>
            <a:t>str_replace</a:t>
          </a:r>
          <a:r>
            <a:rPr lang="en-IN" dirty="0" smtClean="0"/>
            <a:t>”, “md5()” etc. and header function to redirect the user. I have also used some database side function for MySQL queries. I have used file operation functions as “</a:t>
          </a:r>
          <a:r>
            <a:rPr lang="en-IN" dirty="0" err="1" smtClean="0"/>
            <a:t>fopen</a:t>
          </a:r>
          <a:r>
            <a:rPr lang="en-IN" dirty="0" smtClean="0"/>
            <a:t>()”, “</a:t>
          </a:r>
          <a:r>
            <a:rPr lang="en-IN" dirty="0" err="1" smtClean="0"/>
            <a:t>fwrite</a:t>
          </a:r>
          <a:r>
            <a:rPr lang="en-IN" dirty="0" smtClean="0"/>
            <a:t>()”, “</a:t>
          </a:r>
          <a:r>
            <a:rPr lang="en-IN" dirty="0" err="1" smtClean="0"/>
            <a:t>fclose</a:t>
          </a:r>
          <a:r>
            <a:rPr lang="en-IN" dirty="0" smtClean="0"/>
            <a:t>()” etc.</a:t>
          </a:r>
          <a:endParaRPr lang="en-IN" dirty="0"/>
        </a:p>
      </dgm:t>
    </dgm:pt>
    <dgm:pt modelId="{127D36E5-8FAA-440C-A8EC-0C919161601E}" type="parTrans" cxnId="{4088AEAC-4EDB-432B-A5D3-3951223C559D}">
      <dgm:prSet/>
      <dgm:spPr/>
      <dgm:t>
        <a:bodyPr/>
        <a:lstStyle/>
        <a:p>
          <a:endParaRPr lang="en-IN"/>
        </a:p>
      </dgm:t>
    </dgm:pt>
    <dgm:pt modelId="{D55111A1-734C-4998-AFBA-A9D456241213}" type="sibTrans" cxnId="{4088AEAC-4EDB-432B-A5D3-3951223C559D}">
      <dgm:prSet/>
      <dgm:spPr/>
      <dgm:t>
        <a:bodyPr/>
        <a:lstStyle/>
        <a:p>
          <a:endParaRPr lang="en-IN"/>
        </a:p>
      </dgm:t>
    </dgm:pt>
    <dgm:pt modelId="{B87FD3A9-F8E9-4D62-B5BE-395C1C24F6D9}" type="pres">
      <dgm:prSet presAssocID="{E836091D-D778-4005-AAA1-59443DC0A3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7D92EDCE-95A5-4B72-BAF2-21AA4FF6B50D}" type="pres">
      <dgm:prSet presAssocID="{E836091D-D778-4005-AAA1-59443DC0A3C8}" presName="Name1" presStyleCnt="0"/>
      <dgm:spPr/>
    </dgm:pt>
    <dgm:pt modelId="{F4B446AC-62ED-4601-A2E8-5D3DF5BA9F48}" type="pres">
      <dgm:prSet presAssocID="{E836091D-D778-4005-AAA1-59443DC0A3C8}" presName="cycle" presStyleCnt="0"/>
      <dgm:spPr/>
    </dgm:pt>
    <dgm:pt modelId="{4E012B32-C05A-4E1B-A6D3-E5E5B8CF57C2}" type="pres">
      <dgm:prSet presAssocID="{E836091D-D778-4005-AAA1-59443DC0A3C8}" presName="srcNode" presStyleLbl="node1" presStyleIdx="0" presStyleCnt="1"/>
      <dgm:spPr/>
    </dgm:pt>
    <dgm:pt modelId="{DE55BE7C-0775-4DC7-A2C9-2E7753CE9F2E}" type="pres">
      <dgm:prSet presAssocID="{E836091D-D778-4005-AAA1-59443DC0A3C8}" presName="conn" presStyleLbl="parChTrans1D2" presStyleIdx="0" presStyleCnt="1"/>
      <dgm:spPr/>
      <dgm:t>
        <a:bodyPr/>
        <a:lstStyle/>
        <a:p>
          <a:endParaRPr lang="en-IN"/>
        </a:p>
      </dgm:t>
    </dgm:pt>
    <dgm:pt modelId="{C04826D6-5E92-4888-938E-39684D666B82}" type="pres">
      <dgm:prSet presAssocID="{E836091D-D778-4005-AAA1-59443DC0A3C8}" presName="extraNode" presStyleLbl="node1" presStyleIdx="0" presStyleCnt="1"/>
      <dgm:spPr/>
    </dgm:pt>
    <dgm:pt modelId="{6BF00EFE-C50E-483F-9843-67B105A52A78}" type="pres">
      <dgm:prSet presAssocID="{E836091D-D778-4005-AAA1-59443DC0A3C8}" presName="dstNode" presStyleLbl="node1" presStyleIdx="0" presStyleCnt="1"/>
      <dgm:spPr/>
    </dgm:pt>
    <dgm:pt modelId="{5EB7DD80-1910-4AF0-8628-80CE6CDF00E5}" type="pres">
      <dgm:prSet presAssocID="{1EDF6C18-021A-4508-B1A7-37FAD83E460C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E1F7DA-D5D3-40AA-87D1-55F584F22CCE}" type="pres">
      <dgm:prSet presAssocID="{1EDF6C18-021A-4508-B1A7-37FAD83E460C}" presName="accent_1" presStyleCnt="0"/>
      <dgm:spPr/>
    </dgm:pt>
    <dgm:pt modelId="{E4D36BBF-7656-4934-A8CB-95D7C44FA5C7}" type="pres">
      <dgm:prSet presAssocID="{1EDF6C18-021A-4508-B1A7-37FAD83E460C}" presName="accentRepeatNode" presStyleLbl="solidFgAcc1" presStyleIdx="0" presStyleCnt="1"/>
      <dgm:spPr/>
    </dgm:pt>
  </dgm:ptLst>
  <dgm:cxnLst>
    <dgm:cxn modelId="{EC831FE6-38DA-42D6-AAA3-52E9EC0624ED}" type="presOf" srcId="{1EDF6C18-021A-4508-B1A7-37FAD83E460C}" destId="{5EB7DD80-1910-4AF0-8628-80CE6CDF00E5}" srcOrd="0" destOrd="0" presId="urn:microsoft.com/office/officeart/2008/layout/VerticalCurvedList"/>
    <dgm:cxn modelId="{4088AEAC-4EDB-432B-A5D3-3951223C559D}" srcId="{E836091D-D778-4005-AAA1-59443DC0A3C8}" destId="{1EDF6C18-021A-4508-B1A7-37FAD83E460C}" srcOrd="0" destOrd="0" parTransId="{127D36E5-8FAA-440C-A8EC-0C919161601E}" sibTransId="{D55111A1-734C-4998-AFBA-A9D456241213}"/>
    <dgm:cxn modelId="{A8584E1F-BCA5-4010-AE09-F4AB970C6982}" type="presOf" srcId="{D55111A1-734C-4998-AFBA-A9D456241213}" destId="{DE55BE7C-0775-4DC7-A2C9-2E7753CE9F2E}" srcOrd="0" destOrd="0" presId="urn:microsoft.com/office/officeart/2008/layout/VerticalCurvedList"/>
    <dgm:cxn modelId="{32695761-2E6A-44DF-93CC-AAC09B803E9D}" type="presOf" srcId="{E836091D-D778-4005-AAA1-59443DC0A3C8}" destId="{B87FD3A9-F8E9-4D62-B5BE-395C1C24F6D9}" srcOrd="0" destOrd="0" presId="urn:microsoft.com/office/officeart/2008/layout/VerticalCurvedList"/>
    <dgm:cxn modelId="{3C838A5E-FB87-47D2-9EE1-BF799562915E}" type="presParOf" srcId="{B87FD3A9-F8E9-4D62-B5BE-395C1C24F6D9}" destId="{7D92EDCE-95A5-4B72-BAF2-21AA4FF6B50D}" srcOrd="0" destOrd="0" presId="urn:microsoft.com/office/officeart/2008/layout/VerticalCurvedList"/>
    <dgm:cxn modelId="{C17DDD80-7381-4886-89B6-74F970CCC100}" type="presParOf" srcId="{7D92EDCE-95A5-4B72-BAF2-21AA4FF6B50D}" destId="{F4B446AC-62ED-4601-A2E8-5D3DF5BA9F48}" srcOrd="0" destOrd="0" presId="urn:microsoft.com/office/officeart/2008/layout/VerticalCurvedList"/>
    <dgm:cxn modelId="{12453425-C250-4C3A-972A-06DC133FED0B}" type="presParOf" srcId="{F4B446AC-62ED-4601-A2E8-5D3DF5BA9F48}" destId="{4E012B32-C05A-4E1B-A6D3-E5E5B8CF57C2}" srcOrd="0" destOrd="0" presId="urn:microsoft.com/office/officeart/2008/layout/VerticalCurvedList"/>
    <dgm:cxn modelId="{B61BF563-071E-4CF2-BD35-FFE676E1BD09}" type="presParOf" srcId="{F4B446AC-62ED-4601-A2E8-5D3DF5BA9F48}" destId="{DE55BE7C-0775-4DC7-A2C9-2E7753CE9F2E}" srcOrd="1" destOrd="0" presId="urn:microsoft.com/office/officeart/2008/layout/VerticalCurvedList"/>
    <dgm:cxn modelId="{EA346A66-5F5D-4D25-9674-0858C4165763}" type="presParOf" srcId="{F4B446AC-62ED-4601-A2E8-5D3DF5BA9F48}" destId="{C04826D6-5E92-4888-938E-39684D666B82}" srcOrd="2" destOrd="0" presId="urn:microsoft.com/office/officeart/2008/layout/VerticalCurvedList"/>
    <dgm:cxn modelId="{CA6BD740-C252-4C54-8B06-8B2D0D6CDD8C}" type="presParOf" srcId="{F4B446AC-62ED-4601-A2E8-5D3DF5BA9F48}" destId="{6BF00EFE-C50E-483F-9843-67B105A52A78}" srcOrd="3" destOrd="0" presId="urn:microsoft.com/office/officeart/2008/layout/VerticalCurvedList"/>
    <dgm:cxn modelId="{D936D836-FD8C-44AA-B150-6F1EFF5B1A55}" type="presParOf" srcId="{7D92EDCE-95A5-4B72-BAF2-21AA4FF6B50D}" destId="{5EB7DD80-1910-4AF0-8628-80CE6CDF00E5}" srcOrd="1" destOrd="0" presId="urn:microsoft.com/office/officeart/2008/layout/VerticalCurvedList"/>
    <dgm:cxn modelId="{8AF3F302-F360-4DAF-AE87-5FA774C527F5}" type="presParOf" srcId="{7D92EDCE-95A5-4B72-BAF2-21AA4FF6B50D}" destId="{73E1F7DA-D5D3-40AA-87D1-55F584F22CCE}" srcOrd="2" destOrd="0" presId="urn:microsoft.com/office/officeart/2008/layout/VerticalCurvedList"/>
    <dgm:cxn modelId="{03012CAF-BDC3-493D-B820-83C215C05540}" type="presParOf" srcId="{73E1F7DA-D5D3-40AA-87D1-55F584F22CCE}" destId="{E4D36BBF-7656-4934-A8CB-95D7C44FA5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089F9-FF38-411D-958C-B4DE0B5922E2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E29BC85-3163-4F35-A9AA-6713164AE755}">
      <dgm:prSet phldrT="[Text]"/>
      <dgm:spPr/>
      <dgm:t>
        <a:bodyPr/>
        <a:lstStyle/>
        <a:p>
          <a:r>
            <a:rPr lang="en-IN" dirty="0" smtClean="0"/>
            <a:t>Shorting URL application implementation</a:t>
          </a:r>
          <a:endParaRPr lang="en-IN" dirty="0"/>
        </a:p>
      </dgm:t>
    </dgm:pt>
    <dgm:pt modelId="{17895FA6-D370-4B2F-93ED-0E8B4FC44D5E}" type="parTrans" cxnId="{6161F4E1-9A8F-4D27-B774-1FE5003742F1}">
      <dgm:prSet/>
      <dgm:spPr/>
      <dgm:t>
        <a:bodyPr/>
        <a:lstStyle/>
        <a:p>
          <a:endParaRPr lang="en-IN"/>
        </a:p>
      </dgm:t>
    </dgm:pt>
    <dgm:pt modelId="{39DF134E-B052-4EA2-BE23-9FDE81637CBA}" type="sibTrans" cxnId="{6161F4E1-9A8F-4D27-B774-1FE5003742F1}">
      <dgm:prSet/>
      <dgm:spPr/>
      <dgm:t>
        <a:bodyPr/>
        <a:lstStyle/>
        <a:p>
          <a:endParaRPr lang="en-IN"/>
        </a:p>
      </dgm:t>
    </dgm:pt>
    <dgm:pt modelId="{B57024A5-C2EF-4A6C-8652-741EE52B61E0}">
      <dgm:prSet phldrT="[Text]"/>
      <dgm:spPr/>
      <dgm:t>
        <a:bodyPr/>
        <a:lstStyle/>
        <a:p>
          <a:r>
            <a:rPr lang="en-IN" dirty="0" smtClean="0"/>
            <a:t>By 12734_Sudhir</a:t>
          </a:r>
          <a:endParaRPr lang="en-IN" dirty="0"/>
        </a:p>
      </dgm:t>
    </dgm:pt>
    <dgm:pt modelId="{57121A81-EE9A-4E2E-BC78-1DDE65010533}" type="parTrans" cxnId="{DCB6EFBC-9B3E-487C-9B0C-65251A243DF3}">
      <dgm:prSet/>
      <dgm:spPr/>
      <dgm:t>
        <a:bodyPr/>
        <a:lstStyle/>
        <a:p>
          <a:endParaRPr lang="en-IN"/>
        </a:p>
      </dgm:t>
    </dgm:pt>
    <dgm:pt modelId="{A848A546-674D-4005-8346-59197C9E6D01}" type="sibTrans" cxnId="{DCB6EFBC-9B3E-487C-9B0C-65251A243DF3}">
      <dgm:prSet/>
      <dgm:spPr/>
      <dgm:t>
        <a:bodyPr/>
        <a:lstStyle/>
        <a:p>
          <a:endParaRPr lang="en-IN"/>
        </a:p>
      </dgm:t>
    </dgm:pt>
    <dgm:pt modelId="{2A054273-A9CF-4C8B-990D-85D6CB275765}" type="pres">
      <dgm:prSet presAssocID="{FBF089F9-FF38-411D-958C-B4DE0B5922E2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F1E702-465D-48E8-916B-A175C9301C9F}" type="pres">
      <dgm:prSet presAssocID="{FBF089F9-FF38-411D-958C-B4DE0B5922E2}" presName="ribbon" presStyleLbl="node1" presStyleIdx="0" presStyleCnt="1" custScaleX="168592" custLinFactNeighborX="221"/>
      <dgm:spPr/>
    </dgm:pt>
    <dgm:pt modelId="{46A8470A-DD59-48ED-9001-0555B279F536}" type="pres">
      <dgm:prSet presAssocID="{FBF089F9-FF38-411D-958C-B4DE0B5922E2}" presName="leftArrowText" presStyleLbl="node1" presStyleIdx="0" presStyleCnt="1" custScaleX="154538" custScaleY="98810" custLinFactNeighborX="-52832" custLinFactNeighborY="-112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0E9D62-AA86-4ADF-928E-6F239A8DADE2}" type="pres">
      <dgm:prSet presAssocID="{FBF089F9-FF38-411D-958C-B4DE0B5922E2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161F4E1-9A8F-4D27-B774-1FE5003742F1}" srcId="{FBF089F9-FF38-411D-958C-B4DE0B5922E2}" destId="{3E29BC85-3163-4F35-A9AA-6713164AE755}" srcOrd="0" destOrd="0" parTransId="{17895FA6-D370-4B2F-93ED-0E8B4FC44D5E}" sibTransId="{39DF134E-B052-4EA2-BE23-9FDE81637CBA}"/>
    <dgm:cxn modelId="{0C07DF03-EF3D-4121-BCA3-B6BC8400A6F4}" type="presOf" srcId="{FBF089F9-FF38-411D-958C-B4DE0B5922E2}" destId="{2A054273-A9CF-4C8B-990D-85D6CB275765}" srcOrd="0" destOrd="0" presId="urn:microsoft.com/office/officeart/2005/8/layout/arrow6"/>
    <dgm:cxn modelId="{DCB6EFBC-9B3E-487C-9B0C-65251A243DF3}" srcId="{FBF089F9-FF38-411D-958C-B4DE0B5922E2}" destId="{B57024A5-C2EF-4A6C-8652-741EE52B61E0}" srcOrd="1" destOrd="0" parTransId="{57121A81-EE9A-4E2E-BC78-1DDE65010533}" sibTransId="{A848A546-674D-4005-8346-59197C9E6D01}"/>
    <dgm:cxn modelId="{4249CCFC-316D-4CD2-8925-AAD31C55ABC0}" type="presOf" srcId="{3E29BC85-3163-4F35-A9AA-6713164AE755}" destId="{46A8470A-DD59-48ED-9001-0555B279F536}" srcOrd="0" destOrd="0" presId="urn:microsoft.com/office/officeart/2005/8/layout/arrow6"/>
    <dgm:cxn modelId="{755305BA-32AA-400D-B035-26DD31EBFB73}" type="presOf" srcId="{B57024A5-C2EF-4A6C-8652-741EE52B61E0}" destId="{440E9D62-AA86-4ADF-928E-6F239A8DADE2}" srcOrd="0" destOrd="0" presId="urn:microsoft.com/office/officeart/2005/8/layout/arrow6"/>
    <dgm:cxn modelId="{0B24E200-4D03-4509-A776-39404275FF1D}" type="presParOf" srcId="{2A054273-A9CF-4C8B-990D-85D6CB275765}" destId="{58F1E702-465D-48E8-916B-A175C9301C9F}" srcOrd="0" destOrd="0" presId="urn:microsoft.com/office/officeart/2005/8/layout/arrow6"/>
    <dgm:cxn modelId="{E810C005-D0B5-4EA4-A5E7-3234F8535D1C}" type="presParOf" srcId="{2A054273-A9CF-4C8B-990D-85D6CB275765}" destId="{46A8470A-DD59-48ED-9001-0555B279F536}" srcOrd="1" destOrd="0" presId="urn:microsoft.com/office/officeart/2005/8/layout/arrow6"/>
    <dgm:cxn modelId="{B96471B3-1567-457B-9313-31CF67CBC98C}" type="presParOf" srcId="{2A054273-A9CF-4C8B-990D-85D6CB275765}" destId="{440E9D62-AA86-4ADF-928E-6F239A8DADE2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DEF83A-244F-472F-BB5F-61F7830CFB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C931CCF-7113-4E8D-8D68-5CDD3998FBA5}">
      <dgm:prSet/>
      <dgm:spPr/>
      <dgm:t>
        <a:bodyPr/>
        <a:lstStyle/>
        <a:p>
          <a:pPr rtl="0"/>
          <a:r>
            <a: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</a:t>
          </a:r>
          <a:r>
            <a:rPr lang="en-IN" dirty="0" smtClean="0"/>
            <a:t>:</a:t>
          </a:r>
          <a:endParaRPr lang="en-IN" dirty="0"/>
        </a:p>
      </dgm:t>
    </dgm:pt>
    <dgm:pt modelId="{875A1FDA-BED5-4EC5-A339-434D69788B84}" type="parTrans" cxnId="{7CC31943-4AEA-4BFC-B88F-3B2ECFFD11E1}">
      <dgm:prSet/>
      <dgm:spPr/>
      <dgm:t>
        <a:bodyPr/>
        <a:lstStyle/>
        <a:p>
          <a:endParaRPr lang="en-IN"/>
        </a:p>
      </dgm:t>
    </dgm:pt>
    <dgm:pt modelId="{9C740D79-FB37-4EB2-89A9-43B315884829}" type="sibTrans" cxnId="{7CC31943-4AEA-4BFC-B88F-3B2ECFFD11E1}">
      <dgm:prSet/>
      <dgm:spPr/>
      <dgm:t>
        <a:bodyPr/>
        <a:lstStyle/>
        <a:p>
          <a:endParaRPr lang="en-IN"/>
        </a:p>
      </dgm:t>
    </dgm:pt>
    <dgm:pt modelId="{B0604A9D-ED96-455B-BBE7-B5A62305325E}" type="pres">
      <dgm:prSet presAssocID="{ACDEF83A-244F-472F-BB5F-61F7830CFB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8D371F-EFF2-48D3-885A-54641E4D86F4}" type="pres">
      <dgm:prSet presAssocID="{6C931CCF-7113-4E8D-8D68-5CDD3998FBA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CC31943-4AEA-4BFC-B88F-3B2ECFFD11E1}" srcId="{ACDEF83A-244F-472F-BB5F-61F7830CFB66}" destId="{6C931CCF-7113-4E8D-8D68-5CDD3998FBA5}" srcOrd="0" destOrd="0" parTransId="{875A1FDA-BED5-4EC5-A339-434D69788B84}" sibTransId="{9C740D79-FB37-4EB2-89A9-43B315884829}"/>
    <dgm:cxn modelId="{10EE499C-C556-400A-9C78-5B5711634B22}" type="presOf" srcId="{ACDEF83A-244F-472F-BB5F-61F7830CFB66}" destId="{B0604A9D-ED96-455B-BBE7-B5A62305325E}" srcOrd="0" destOrd="0" presId="urn:microsoft.com/office/officeart/2005/8/layout/vList2"/>
    <dgm:cxn modelId="{73028EDC-8511-46AD-AB61-7C35F71F3D91}" type="presOf" srcId="{6C931CCF-7113-4E8D-8D68-5CDD3998FBA5}" destId="{038D371F-EFF2-48D3-885A-54641E4D86F4}" srcOrd="0" destOrd="0" presId="urn:microsoft.com/office/officeart/2005/8/layout/vList2"/>
    <dgm:cxn modelId="{D2723785-2E83-4F53-992E-A9D903B7CF2D}" type="presParOf" srcId="{B0604A9D-ED96-455B-BBE7-B5A62305325E}" destId="{038D371F-EFF2-48D3-885A-54641E4D86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3943B2-BDD7-4498-85CB-552B56AADD9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6BAA98-CD77-4E5F-988D-20D8509D77B4}">
      <dgm:prSet custT="1"/>
      <dgm:spPr/>
      <dgm:t>
        <a:bodyPr/>
        <a:lstStyle/>
        <a:p>
          <a:pPr rtl="0"/>
          <a:r>
            <a:rPr lang="en-IN" sz="2000" b="1" dirty="0" smtClean="0">
              <a:effectLst/>
            </a:rPr>
            <a:t>As usual, having no idea, searching on net, get many, but finally you have to implement the one. I have done this project on my local machine as a server using XAMPP application and using mainly PHP and MySQL languages and also somewhat HTML, CSS, JavaScript as needed.</a:t>
          </a:r>
          <a:endParaRPr lang="en-IN" sz="2000" b="1" dirty="0">
            <a:effectLst/>
          </a:endParaRPr>
        </a:p>
      </dgm:t>
    </dgm:pt>
    <dgm:pt modelId="{EEF0AE73-5A95-486D-A4CA-0A7BA40C77FF}" type="parTrans" cxnId="{3DC1C50F-82C4-4B5C-BA28-F115DBF1695F}">
      <dgm:prSet/>
      <dgm:spPr/>
      <dgm:t>
        <a:bodyPr/>
        <a:lstStyle/>
        <a:p>
          <a:endParaRPr lang="en-IN"/>
        </a:p>
      </dgm:t>
    </dgm:pt>
    <dgm:pt modelId="{9958E9FF-507D-4DBE-A120-DE3379D72273}" type="sibTrans" cxnId="{3DC1C50F-82C4-4B5C-BA28-F115DBF1695F}">
      <dgm:prSet/>
      <dgm:spPr/>
      <dgm:t>
        <a:bodyPr/>
        <a:lstStyle/>
        <a:p>
          <a:endParaRPr lang="en-IN"/>
        </a:p>
      </dgm:t>
    </dgm:pt>
    <dgm:pt modelId="{76E80535-F073-4875-838C-3BEAAD227387}" type="pres">
      <dgm:prSet presAssocID="{4F3943B2-BDD7-4498-85CB-552B56AADD9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66EABD3-48ED-423B-A911-3B2A34A9D461}" type="pres">
      <dgm:prSet presAssocID="{4F3943B2-BDD7-4498-85CB-552B56AADD9A}" presName="arrow" presStyleLbl="bgShp" presStyleIdx="0" presStyleCnt="1"/>
      <dgm:spPr/>
    </dgm:pt>
    <dgm:pt modelId="{09BB865A-BBB1-48C0-8312-DB35CAA3E01B}" type="pres">
      <dgm:prSet presAssocID="{4F3943B2-BDD7-4498-85CB-552B56AADD9A}" presName="points" presStyleCnt="0"/>
      <dgm:spPr/>
    </dgm:pt>
    <dgm:pt modelId="{1DAE6015-70AB-4C29-876D-5E13056A14A0}" type="pres">
      <dgm:prSet presAssocID="{956BAA98-CD77-4E5F-988D-20D8509D77B4}" presName="compositeA" presStyleCnt="0"/>
      <dgm:spPr/>
    </dgm:pt>
    <dgm:pt modelId="{4BAF5404-33B9-4AE2-B549-5CEF9E73E352}" type="pres">
      <dgm:prSet presAssocID="{956BAA98-CD77-4E5F-988D-20D8509D77B4}" presName="textA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1A00184-3399-4C47-BA35-BC18559A9A96}" type="pres">
      <dgm:prSet presAssocID="{956BAA98-CD77-4E5F-988D-20D8509D77B4}" presName="circleA" presStyleLbl="node1" presStyleIdx="0" presStyleCnt="1"/>
      <dgm:spPr/>
    </dgm:pt>
    <dgm:pt modelId="{643F37E9-0729-40F6-A77F-BBE0F0B48526}" type="pres">
      <dgm:prSet presAssocID="{956BAA98-CD77-4E5F-988D-20D8509D77B4}" presName="spaceA" presStyleCnt="0"/>
      <dgm:spPr/>
    </dgm:pt>
  </dgm:ptLst>
  <dgm:cxnLst>
    <dgm:cxn modelId="{E3599500-F56E-4625-A5F2-2A0DE7F232C8}" type="presOf" srcId="{956BAA98-CD77-4E5F-988D-20D8509D77B4}" destId="{4BAF5404-33B9-4AE2-B549-5CEF9E73E352}" srcOrd="0" destOrd="0" presId="urn:microsoft.com/office/officeart/2005/8/layout/hProcess11"/>
    <dgm:cxn modelId="{6771C5DE-2672-4C5A-A434-6F039319ED06}" type="presOf" srcId="{4F3943B2-BDD7-4498-85CB-552B56AADD9A}" destId="{76E80535-F073-4875-838C-3BEAAD227387}" srcOrd="0" destOrd="0" presId="urn:microsoft.com/office/officeart/2005/8/layout/hProcess11"/>
    <dgm:cxn modelId="{3DC1C50F-82C4-4B5C-BA28-F115DBF1695F}" srcId="{4F3943B2-BDD7-4498-85CB-552B56AADD9A}" destId="{956BAA98-CD77-4E5F-988D-20D8509D77B4}" srcOrd="0" destOrd="0" parTransId="{EEF0AE73-5A95-486D-A4CA-0A7BA40C77FF}" sibTransId="{9958E9FF-507D-4DBE-A120-DE3379D72273}"/>
    <dgm:cxn modelId="{19ADD400-90A0-4270-98A8-9895EDE9E9A6}" type="presParOf" srcId="{76E80535-F073-4875-838C-3BEAAD227387}" destId="{566EABD3-48ED-423B-A911-3B2A34A9D461}" srcOrd="0" destOrd="0" presId="urn:microsoft.com/office/officeart/2005/8/layout/hProcess11"/>
    <dgm:cxn modelId="{CF30E9D7-5FC4-434B-969C-B729EE8C7D0F}" type="presParOf" srcId="{76E80535-F073-4875-838C-3BEAAD227387}" destId="{09BB865A-BBB1-48C0-8312-DB35CAA3E01B}" srcOrd="1" destOrd="0" presId="urn:microsoft.com/office/officeart/2005/8/layout/hProcess11"/>
    <dgm:cxn modelId="{B0EE11AD-C37F-4352-B2B7-1C8B184837A4}" type="presParOf" srcId="{09BB865A-BBB1-48C0-8312-DB35CAA3E01B}" destId="{1DAE6015-70AB-4C29-876D-5E13056A14A0}" srcOrd="0" destOrd="0" presId="urn:microsoft.com/office/officeart/2005/8/layout/hProcess11"/>
    <dgm:cxn modelId="{4FEA00BF-5208-4FF1-8EA9-DBEEDCA1E0B1}" type="presParOf" srcId="{1DAE6015-70AB-4C29-876D-5E13056A14A0}" destId="{4BAF5404-33B9-4AE2-B549-5CEF9E73E352}" srcOrd="0" destOrd="0" presId="urn:microsoft.com/office/officeart/2005/8/layout/hProcess11"/>
    <dgm:cxn modelId="{A9CEA348-9E05-40AC-8056-DC07C5443573}" type="presParOf" srcId="{1DAE6015-70AB-4C29-876D-5E13056A14A0}" destId="{A1A00184-3399-4C47-BA35-BC18559A9A96}" srcOrd="1" destOrd="0" presId="urn:microsoft.com/office/officeart/2005/8/layout/hProcess11"/>
    <dgm:cxn modelId="{7BF7D988-C997-400E-A08B-6FBDF3FD0CF2}" type="presParOf" srcId="{1DAE6015-70AB-4C29-876D-5E13056A14A0}" destId="{643F37E9-0729-40F6-A77F-BBE0F0B4852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73CC77-4020-4A82-97C7-616ABB4DF70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F592AF-AFCC-45B8-9F39-BA4EE25AD962}">
      <dgm:prSet custT="1"/>
      <dgm:spPr/>
      <dgm:t>
        <a:bodyPr/>
        <a:lstStyle/>
        <a:p>
          <a:pPr rtl="0"/>
          <a:r>
            <a:rPr lang="en-IN" sz="6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1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IN" sz="61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F0B029-80E3-4028-B856-04DF3CCD238E}" type="parTrans" cxnId="{2FF63B6F-F03F-4A19-B9E9-26F4B60DDFBC}">
      <dgm:prSet/>
      <dgm:spPr/>
      <dgm:t>
        <a:bodyPr/>
        <a:lstStyle/>
        <a:p>
          <a:endParaRPr lang="en-IN"/>
        </a:p>
      </dgm:t>
    </dgm:pt>
    <dgm:pt modelId="{4B71AEA7-104C-4949-B310-581E309BD367}" type="sibTrans" cxnId="{2FF63B6F-F03F-4A19-B9E9-26F4B60DDFBC}">
      <dgm:prSet/>
      <dgm:spPr/>
      <dgm:t>
        <a:bodyPr/>
        <a:lstStyle/>
        <a:p>
          <a:endParaRPr lang="en-IN"/>
        </a:p>
      </dgm:t>
    </dgm:pt>
    <dgm:pt modelId="{E52F1C21-D501-4FFE-81F9-F6B09332DE72}" type="pres">
      <dgm:prSet presAssocID="{0F73CC77-4020-4A82-97C7-616ABB4DF7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1E5A30B-1FDD-4E6D-B5C3-AE0602359DA1}" type="pres">
      <dgm:prSet presAssocID="{16F592AF-AFCC-45B8-9F39-BA4EE25AD962}" presName="linNode" presStyleCnt="0"/>
      <dgm:spPr/>
    </dgm:pt>
    <dgm:pt modelId="{6F142717-4C7C-4FC2-9159-07A97B7C1A77}" type="pres">
      <dgm:prSet presAssocID="{16F592AF-AFCC-45B8-9F39-BA4EE25AD962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78C86A4-858F-403F-923B-CD92D0B63F22}" type="presOf" srcId="{16F592AF-AFCC-45B8-9F39-BA4EE25AD962}" destId="{6F142717-4C7C-4FC2-9159-07A97B7C1A77}" srcOrd="0" destOrd="0" presId="urn:microsoft.com/office/officeart/2005/8/layout/vList5"/>
    <dgm:cxn modelId="{4B2C5366-081C-471C-B976-003EE5B1FC06}" type="presOf" srcId="{0F73CC77-4020-4A82-97C7-616ABB4DF702}" destId="{E52F1C21-D501-4FFE-81F9-F6B09332DE72}" srcOrd="0" destOrd="0" presId="urn:microsoft.com/office/officeart/2005/8/layout/vList5"/>
    <dgm:cxn modelId="{2FF63B6F-F03F-4A19-B9E9-26F4B60DDFBC}" srcId="{0F73CC77-4020-4A82-97C7-616ABB4DF702}" destId="{16F592AF-AFCC-45B8-9F39-BA4EE25AD962}" srcOrd="0" destOrd="0" parTransId="{0AF0B029-80E3-4028-B856-04DF3CCD238E}" sibTransId="{4B71AEA7-104C-4949-B310-581E309BD367}"/>
    <dgm:cxn modelId="{545112EA-D4EF-460B-AFCF-141E163C53B3}" type="presParOf" srcId="{E52F1C21-D501-4FFE-81F9-F6B09332DE72}" destId="{41E5A30B-1FDD-4E6D-B5C3-AE0602359DA1}" srcOrd="0" destOrd="0" presId="urn:microsoft.com/office/officeart/2005/8/layout/vList5"/>
    <dgm:cxn modelId="{DAAB53A8-A27C-4F4E-81D5-6A7774553D4C}" type="presParOf" srcId="{41E5A30B-1FDD-4E6D-B5C3-AE0602359DA1}" destId="{6F142717-4C7C-4FC2-9159-07A97B7C1A7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A3EA42-BD83-44C1-BD3B-5865FBC4F80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E7D1836-8816-4752-B4D9-201AE50C2ED9}">
      <dgm:prSet/>
      <dgm:spPr/>
      <dgm:t>
        <a:bodyPr/>
        <a:lstStyle/>
        <a:p>
          <a:pPr rtl="0"/>
          <a:r>
            <a:rPr lang="en-IN" i="1" dirty="0" smtClean="0"/>
            <a:t>Do some modification </a:t>
          </a:r>
          <a:r>
            <a:rPr lang="en-IN" i="1" dirty="0" smtClean="0"/>
            <a:t>on </a:t>
          </a:r>
          <a:r>
            <a:rPr lang="en-IN" i="1" dirty="0" smtClean="0"/>
            <a:t>it and check if it already present in our database or not. </a:t>
          </a:r>
          <a:endParaRPr lang="en-IN" dirty="0"/>
        </a:p>
      </dgm:t>
    </dgm:pt>
    <dgm:pt modelId="{2F7D7A40-F8E2-4142-99E2-4D567FCBEB49}" type="sibTrans" cxnId="{6FADDD86-3BA8-4FEA-9886-9BF1772BB588}">
      <dgm:prSet/>
      <dgm:spPr/>
      <dgm:t>
        <a:bodyPr/>
        <a:lstStyle/>
        <a:p>
          <a:endParaRPr lang="en-IN"/>
        </a:p>
      </dgm:t>
    </dgm:pt>
    <dgm:pt modelId="{AC221C29-7D38-4C7B-999A-464CCD2581FC}" type="parTrans" cxnId="{6FADDD86-3BA8-4FEA-9886-9BF1772BB588}">
      <dgm:prSet/>
      <dgm:spPr/>
      <dgm:t>
        <a:bodyPr/>
        <a:lstStyle/>
        <a:p>
          <a:endParaRPr lang="en-IN"/>
        </a:p>
      </dgm:t>
    </dgm:pt>
    <dgm:pt modelId="{EE23F6F5-FA18-4535-AF8D-142660E09A37}">
      <dgm:prSet/>
      <dgm:spPr/>
      <dgm:t>
        <a:bodyPr/>
        <a:lstStyle/>
        <a:p>
          <a:pPr rtl="0"/>
          <a:r>
            <a:rPr lang="en-IN" i="1" dirty="0" smtClean="0"/>
            <a:t>Take the long URL as input from user via POST method.</a:t>
          </a:r>
          <a:endParaRPr lang="en-IN" dirty="0"/>
        </a:p>
      </dgm:t>
    </dgm:pt>
    <dgm:pt modelId="{B2D5C7E5-EE8C-467A-85D4-72BA36EEEBBF}" type="sibTrans" cxnId="{3F6704B9-99CD-4BE8-9924-46FD89F30E40}">
      <dgm:prSet/>
      <dgm:spPr/>
      <dgm:t>
        <a:bodyPr/>
        <a:lstStyle/>
        <a:p>
          <a:endParaRPr lang="en-IN"/>
        </a:p>
      </dgm:t>
    </dgm:pt>
    <dgm:pt modelId="{45101516-BDBD-46DB-A566-118EE6E00BB9}" type="parTrans" cxnId="{3F6704B9-99CD-4BE8-9924-46FD89F30E40}">
      <dgm:prSet/>
      <dgm:spPr/>
      <dgm:t>
        <a:bodyPr/>
        <a:lstStyle/>
        <a:p>
          <a:endParaRPr lang="en-IN"/>
        </a:p>
      </dgm:t>
    </dgm:pt>
    <dgm:pt modelId="{DE8B38FE-37C8-4844-B45F-A832F9DA41ED}" type="pres">
      <dgm:prSet presAssocID="{CFA3EA42-BD83-44C1-BD3B-5865FBC4F8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2FC8385-5786-4FE3-BC83-40027960E3BA}" type="pres">
      <dgm:prSet presAssocID="{EE23F6F5-FA18-4535-AF8D-142660E09A37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E96DD6-7939-466C-A7B6-33CDEF19F3F7}" type="pres">
      <dgm:prSet presAssocID="{B2D5C7E5-EE8C-467A-85D4-72BA36EEEBBF}" presName="sibTrans" presStyleLbl="sibTrans2D1" presStyleIdx="0" presStyleCnt="1"/>
      <dgm:spPr/>
      <dgm:t>
        <a:bodyPr/>
        <a:lstStyle/>
        <a:p>
          <a:endParaRPr lang="en-IN"/>
        </a:p>
      </dgm:t>
    </dgm:pt>
    <dgm:pt modelId="{7B2DD0D4-FB1E-490E-97C1-060CAEE88EAD}" type="pres">
      <dgm:prSet presAssocID="{B2D5C7E5-EE8C-467A-85D4-72BA36EEEBBF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6C9430EF-1140-48A1-B48E-42F68081778F}" type="pres">
      <dgm:prSet presAssocID="{7E7D1836-8816-4752-B4D9-201AE50C2ED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57F5FE-67CE-43CE-9D2B-4DC24D6989AC}" type="presOf" srcId="{B2D5C7E5-EE8C-467A-85D4-72BA36EEEBBF}" destId="{60E96DD6-7939-466C-A7B6-33CDEF19F3F7}" srcOrd="0" destOrd="0" presId="urn:microsoft.com/office/officeart/2005/8/layout/process1"/>
    <dgm:cxn modelId="{CA5FFA39-8FC9-49D2-9AF0-3B068B1852AA}" type="presOf" srcId="{7E7D1836-8816-4752-B4D9-201AE50C2ED9}" destId="{6C9430EF-1140-48A1-B48E-42F68081778F}" srcOrd="0" destOrd="0" presId="urn:microsoft.com/office/officeart/2005/8/layout/process1"/>
    <dgm:cxn modelId="{3F6704B9-99CD-4BE8-9924-46FD89F30E40}" srcId="{CFA3EA42-BD83-44C1-BD3B-5865FBC4F80F}" destId="{EE23F6F5-FA18-4535-AF8D-142660E09A37}" srcOrd="0" destOrd="0" parTransId="{45101516-BDBD-46DB-A566-118EE6E00BB9}" sibTransId="{B2D5C7E5-EE8C-467A-85D4-72BA36EEEBBF}"/>
    <dgm:cxn modelId="{F1851966-30A5-4EE8-BFF8-53EDCE92B641}" type="presOf" srcId="{EE23F6F5-FA18-4535-AF8D-142660E09A37}" destId="{02FC8385-5786-4FE3-BC83-40027960E3BA}" srcOrd="0" destOrd="0" presId="urn:microsoft.com/office/officeart/2005/8/layout/process1"/>
    <dgm:cxn modelId="{0C1FE92E-085D-4D6A-9332-24F671C0AD3D}" type="presOf" srcId="{B2D5C7E5-EE8C-467A-85D4-72BA36EEEBBF}" destId="{7B2DD0D4-FB1E-490E-97C1-060CAEE88EAD}" srcOrd="1" destOrd="0" presId="urn:microsoft.com/office/officeart/2005/8/layout/process1"/>
    <dgm:cxn modelId="{323CE2E9-A0D1-48D7-B943-77E94F4EDF7A}" type="presOf" srcId="{CFA3EA42-BD83-44C1-BD3B-5865FBC4F80F}" destId="{DE8B38FE-37C8-4844-B45F-A832F9DA41ED}" srcOrd="0" destOrd="0" presId="urn:microsoft.com/office/officeart/2005/8/layout/process1"/>
    <dgm:cxn modelId="{6FADDD86-3BA8-4FEA-9886-9BF1772BB588}" srcId="{CFA3EA42-BD83-44C1-BD3B-5865FBC4F80F}" destId="{7E7D1836-8816-4752-B4D9-201AE50C2ED9}" srcOrd="1" destOrd="0" parTransId="{AC221C29-7D38-4C7B-999A-464CCD2581FC}" sibTransId="{2F7D7A40-F8E2-4142-99E2-4D567FCBEB49}"/>
    <dgm:cxn modelId="{17534EE9-B35D-4F80-9561-C6526734B1AA}" type="presParOf" srcId="{DE8B38FE-37C8-4844-B45F-A832F9DA41ED}" destId="{02FC8385-5786-4FE3-BC83-40027960E3BA}" srcOrd="0" destOrd="0" presId="urn:microsoft.com/office/officeart/2005/8/layout/process1"/>
    <dgm:cxn modelId="{745F3AAC-76D0-4FF4-AC71-BB6B484B5B60}" type="presParOf" srcId="{DE8B38FE-37C8-4844-B45F-A832F9DA41ED}" destId="{60E96DD6-7939-466C-A7B6-33CDEF19F3F7}" srcOrd="1" destOrd="0" presId="urn:microsoft.com/office/officeart/2005/8/layout/process1"/>
    <dgm:cxn modelId="{DD46F66C-ECFA-4F21-A959-652B03E08D2B}" type="presParOf" srcId="{60E96DD6-7939-466C-A7B6-33CDEF19F3F7}" destId="{7B2DD0D4-FB1E-490E-97C1-060CAEE88EAD}" srcOrd="0" destOrd="0" presId="urn:microsoft.com/office/officeart/2005/8/layout/process1"/>
    <dgm:cxn modelId="{6D6EDA1F-12F4-48CA-B41C-09BF4F090141}" type="presParOf" srcId="{DE8B38FE-37C8-4844-B45F-A832F9DA41ED}" destId="{6C9430EF-1140-48A1-B48E-42F68081778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EA96E2-5BFC-4480-A238-BDE02FFF15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66E018-A3BE-4623-8095-24B7DC132E0E}">
      <dgm:prSet custT="1"/>
      <dgm:spPr/>
      <dgm:t>
        <a:bodyPr/>
        <a:lstStyle/>
        <a:p>
          <a:pPr rtl="0"/>
          <a:r>
            <a:rPr lang="en-IN" sz="60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en-IN" sz="3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(contd.)</a:t>
          </a:r>
          <a:endParaRPr lang="en-IN" sz="37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EC5236A-A43D-48D9-BB7B-C8B4360C9758}" type="parTrans" cxnId="{09CED43C-4DEA-479B-ACFD-0BE8A566E2EB}">
      <dgm:prSet/>
      <dgm:spPr/>
      <dgm:t>
        <a:bodyPr/>
        <a:lstStyle/>
        <a:p>
          <a:endParaRPr lang="en-IN"/>
        </a:p>
      </dgm:t>
    </dgm:pt>
    <dgm:pt modelId="{D7FD269A-783D-41C4-B0AE-A4D0F6677759}" type="sibTrans" cxnId="{09CED43C-4DEA-479B-ACFD-0BE8A566E2EB}">
      <dgm:prSet/>
      <dgm:spPr/>
      <dgm:t>
        <a:bodyPr/>
        <a:lstStyle/>
        <a:p>
          <a:endParaRPr lang="en-IN"/>
        </a:p>
      </dgm:t>
    </dgm:pt>
    <dgm:pt modelId="{86A8A4BF-513F-4F72-9F2D-F22DC6DD1F98}" type="pres">
      <dgm:prSet presAssocID="{68EA96E2-5BFC-4480-A238-BDE02FFF15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BB40B2E-E686-453F-975C-CCF0427EC4DF}" type="pres">
      <dgm:prSet presAssocID="{F566E018-A3BE-4623-8095-24B7DC132E0E}" presName="linNode" presStyleCnt="0"/>
      <dgm:spPr/>
    </dgm:pt>
    <dgm:pt modelId="{50C72BFE-9D0D-4952-8199-E0444E81EE1B}" type="pres">
      <dgm:prSet presAssocID="{F566E018-A3BE-4623-8095-24B7DC132E0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2F6382D-1BF6-47CB-93AC-F42E893E96BA}" type="presOf" srcId="{68EA96E2-5BFC-4480-A238-BDE02FFF15B1}" destId="{86A8A4BF-513F-4F72-9F2D-F22DC6DD1F98}" srcOrd="0" destOrd="0" presId="urn:microsoft.com/office/officeart/2005/8/layout/vList5"/>
    <dgm:cxn modelId="{4B678B39-3ADC-4E48-AF8E-30CF998E4EA9}" type="presOf" srcId="{F566E018-A3BE-4623-8095-24B7DC132E0E}" destId="{50C72BFE-9D0D-4952-8199-E0444E81EE1B}" srcOrd="0" destOrd="0" presId="urn:microsoft.com/office/officeart/2005/8/layout/vList5"/>
    <dgm:cxn modelId="{09CED43C-4DEA-479B-ACFD-0BE8A566E2EB}" srcId="{68EA96E2-5BFC-4480-A238-BDE02FFF15B1}" destId="{F566E018-A3BE-4623-8095-24B7DC132E0E}" srcOrd="0" destOrd="0" parTransId="{AEC5236A-A43D-48D9-BB7B-C8B4360C9758}" sibTransId="{D7FD269A-783D-41C4-B0AE-A4D0F6677759}"/>
    <dgm:cxn modelId="{3BC712A9-D4F2-48FB-8FF0-C0D0C9CE4850}" type="presParOf" srcId="{86A8A4BF-513F-4F72-9F2D-F22DC6DD1F98}" destId="{2BB40B2E-E686-453F-975C-CCF0427EC4DF}" srcOrd="0" destOrd="0" presId="urn:microsoft.com/office/officeart/2005/8/layout/vList5"/>
    <dgm:cxn modelId="{D6DDB2AE-FBE7-4099-BAB5-03BCF3795614}" type="presParOf" srcId="{2BB40B2E-E686-453F-975C-CCF0427EC4DF}" destId="{50C72BFE-9D0D-4952-8199-E0444E81EE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1CEBA8-9A25-4727-B2CE-E5C7AD9B5301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8774B8-8709-4B40-8A2A-AA20F7DF09B3}">
      <dgm:prSet/>
      <dgm:spPr/>
      <dgm:t>
        <a:bodyPr/>
        <a:lstStyle/>
        <a:p>
          <a:pPr rtl="0"/>
          <a:r>
            <a:rPr lang="en-IN" i="1" dirty="0" smtClean="0"/>
            <a:t>If it is, then take this URL's corresponding key from the database and return it back to the user, else generate the key using md5() and some string manipulating </a:t>
          </a:r>
          <a:r>
            <a:rPr lang="en-IN" i="1" dirty="0" smtClean="0"/>
            <a:t>functions </a:t>
          </a:r>
          <a:r>
            <a:rPr lang="en-IN" i="1" dirty="0" smtClean="0"/>
            <a:t>and store it into our database and also return the key to the user.</a:t>
          </a:r>
          <a:endParaRPr lang="en-IN" dirty="0"/>
        </a:p>
      </dgm:t>
    </dgm:pt>
    <dgm:pt modelId="{49ABC58C-FCCC-47E3-BCE4-67BCB7812BEA}" type="sibTrans" cxnId="{67D65E2F-3650-4B81-A209-9C7DB12D4CD3}">
      <dgm:prSet/>
      <dgm:spPr/>
      <dgm:t>
        <a:bodyPr/>
        <a:lstStyle/>
        <a:p>
          <a:endParaRPr lang="en-IN"/>
        </a:p>
      </dgm:t>
    </dgm:pt>
    <dgm:pt modelId="{9451A691-F6DE-4AC5-8FA4-37B88CA80DCD}" type="parTrans" cxnId="{67D65E2F-3650-4B81-A209-9C7DB12D4CD3}">
      <dgm:prSet/>
      <dgm:spPr/>
      <dgm:t>
        <a:bodyPr/>
        <a:lstStyle/>
        <a:p>
          <a:endParaRPr lang="en-IN"/>
        </a:p>
      </dgm:t>
    </dgm:pt>
    <dgm:pt modelId="{AF391C18-9C7F-4DDB-96CF-973CFC6BE636}">
      <dgm:prSet/>
      <dgm:spPr/>
      <dgm:t>
        <a:bodyPr/>
        <a:lstStyle/>
        <a:p>
          <a:pPr rtl="0"/>
          <a:r>
            <a:rPr lang="en-IN" dirty="0" smtClean="0"/>
            <a:t>While returning the key back to the user, create a PHP file in the current directory with the current key‘s name, if it does not exist , else move further. </a:t>
          </a:r>
          <a:endParaRPr lang="en-IN" dirty="0"/>
        </a:p>
      </dgm:t>
    </dgm:pt>
    <dgm:pt modelId="{0F3DBA04-899C-40BB-B432-5FAE8F634093}" type="parTrans" cxnId="{25B226B3-8C10-41A7-B2C5-678703AA952C}">
      <dgm:prSet/>
      <dgm:spPr/>
      <dgm:t>
        <a:bodyPr/>
        <a:lstStyle/>
        <a:p>
          <a:endParaRPr lang="en-IN"/>
        </a:p>
      </dgm:t>
    </dgm:pt>
    <dgm:pt modelId="{0D301822-996C-488A-BD30-E260773FD20C}" type="sibTrans" cxnId="{25B226B3-8C10-41A7-B2C5-678703AA952C}">
      <dgm:prSet/>
      <dgm:spPr/>
      <dgm:t>
        <a:bodyPr/>
        <a:lstStyle/>
        <a:p>
          <a:endParaRPr lang="en-IN"/>
        </a:p>
      </dgm:t>
    </dgm:pt>
    <dgm:pt modelId="{7E04C881-147F-4399-8C32-F384B1C59D35}" type="pres">
      <dgm:prSet presAssocID="{061CEBA8-9A25-4727-B2CE-E5C7AD9B530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40FC15D-0E91-4A83-87A3-54137C6889FA}" type="pres">
      <dgm:prSet presAssocID="{608774B8-8709-4B40-8A2A-AA20F7DF09B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5E700B-ED1A-4C3D-98D4-DB25DAC61F33}" type="pres">
      <dgm:prSet presAssocID="{49ABC58C-FCCC-47E3-BCE4-67BCB7812BEA}" presName="sibTrans" presStyleLbl="sibTrans2D1" presStyleIdx="0" presStyleCnt="1"/>
      <dgm:spPr/>
      <dgm:t>
        <a:bodyPr/>
        <a:lstStyle/>
        <a:p>
          <a:endParaRPr lang="en-IN"/>
        </a:p>
      </dgm:t>
    </dgm:pt>
    <dgm:pt modelId="{F09E926C-289E-4C41-828E-83E48BB4C4D1}" type="pres">
      <dgm:prSet presAssocID="{49ABC58C-FCCC-47E3-BCE4-67BCB7812BEA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77825405-8363-4C10-A022-948C43ABCDF8}" type="pres">
      <dgm:prSet presAssocID="{AF391C18-9C7F-4DDB-96CF-973CFC6BE6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F6422A-0606-42D2-A680-50708175D31F}" type="presOf" srcId="{49ABC58C-FCCC-47E3-BCE4-67BCB7812BEA}" destId="{F09E926C-289E-4C41-828E-83E48BB4C4D1}" srcOrd="1" destOrd="0" presId="urn:microsoft.com/office/officeart/2005/8/layout/process1"/>
    <dgm:cxn modelId="{C0D4E8B1-1BF3-48AC-894C-6A7948BB7610}" type="presOf" srcId="{608774B8-8709-4B40-8A2A-AA20F7DF09B3}" destId="{840FC15D-0E91-4A83-87A3-54137C6889FA}" srcOrd="0" destOrd="0" presId="urn:microsoft.com/office/officeart/2005/8/layout/process1"/>
    <dgm:cxn modelId="{B9EA4B1D-5A52-4250-9AD5-33569D0D4C9E}" type="presOf" srcId="{49ABC58C-FCCC-47E3-BCE4-67BCB7812BEA}" destId="{7E5E700B-ED1A-4C3D-98D4-DB25DAC61F33}" srcOrd="0" destOrd="0" presId="urn:microsoft.com/office/officeart/2005/8/layout/process1"/>
    <dgm:cxn modelId="{4A08E501-CC04-421F-B985-C609F7A7820E}" type="presOf" srcId="{AF391C18-9C7F-4DDB-96CF-973CFC6BE636}" destId="{77825405-8363-4C10-A022-948C43ABCDF8}" srcOrd="0" destOrd="0" presId="urn:microsoft.com/office/officeart/2005/8/layout/process1"/>
    <dgm:cxn modelId="{25B226B3-8C10-41A7-B2C5-678703AA952C}" srcId="{061CEBA8-9A25-4727-B2CE-E5C7AD9B5301}" destId="{AF391C18-9C7F-4DDB-96CF-973CFC6BE636}" srcOrd="1" destOrd="0" parTransId="{0F3DBA04-899C-40BB-B432-5FAE8F634093}" sibTransId="{0D301822-996C-488A-BD30-E260773FD20C}"/>
    <dgm:cxn modelId="{A24D7E7F-EDAB-44D4-95EA-7AB927D59D0E}" type="presOf" srcId="{061CEBA8-9A25-4727-B2CE-E5C7AD9B5301}" destId="{7E04C881-147F-4399-8C32-F384B1C59D35}" srcOrd="0" destOrd="0" presId="urn:microsoft.com/office/officeart/2005/8/layout/process1"/>
    <dgm:cxn modelId="{67D65E2F-3650-4B81-A209-9C7DB12D4CD3}" srcId="{061CEBA8-9A25-4727-B2CE-E5C7AD9B5301}" destId="{608774B8-8709-4B40-8A2A-AA20F7DF09B3}" srcOrd="0" destOrd="0" parTransId="{9451A691-F6DE-4AC5-8FA4-37B88CA80DCD}" sibTransId="{49ABC58C-FCCC-47E3-BCE4-67BCB7812BEA}"/>
    <dgm:cxn modelId="{FE61A456-76AA-4628-B4A1-B0165AF38F82}" type="presParOf" srcId="{7E04C881-147F-4399-8C32-F384B1C59D35}" destId="{840FC15D-0E91-4A83-87A3-54137C6889FA}" srcOrd="0" destOrd="0" presId="urn:microsoft.com/office/officeart/2005/8/layout/process1"/>
    <dgm:cxn modelId="{2414C98D-D5EC-4120-BF4A-72A6978FE3EF}" type="presParOf" srcId="{7E04C881-147F-4399-8C32-F384B1C59D35}" destId="{7E5E700B-ED1A-4C3D-98D4-DB25DAC61F33}" srcOrd="1" destOrd="0" presId="urn:microsoft.com/office/officeart/2005/8/layout/process1"/>
    <dgm:cxn modelId="{3CE3C27C-CC84-4A10-9A56-F481A9AC5E11}" type="presParOf" srcId="{7E5E700B-ED1A-4C3D-98D4-DB25DAC61F33}" destId="{F09E926C-289E-4C41-828E-83E48BB4C4D1}" srcOrd="0" destOrd="0" presId="urn:microsoft.com/office/officeart/2005/8/layout/process1"/>
    <dgm:cxn modelId="{7F01747F-6317-472E-9243-D2E7C2BAA00E}" type="presParOf" srcId="{7E04C881-147F-4399-8C32-F384B1C59D35}" destId="{77825405-8363-4C10-A022-948C43ABCDF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A3EA42-BD83-44C1-BD3B-5865FBC4F80F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A11682-ED99-4A84-B858-CCA0FF857896}">
      <dgm:prSet/>
      <dgm:spPr/>
      <dgm:t>
        <a:bodyPr/>
        <a:lstStyle/>
        <a:p>
          <a:pPr rtl="0"/>
          <a:r>
            <a:rPr lang="en-IN" dirty="0" smtClean="0"/>
            <a:t>Put a session variable in newly created PHP file holding it’s key value(file name) and put the header function in it to redirect it to a another PHP file(named </a:t>
          </a:r>
          <a:r>
            <a:rPr lang="en-IN" dirty="0" err="1" smtClean="0"/>
            <a:t>url_redig.php</a:t>
          </a:r>
          <a:r>
            <a:rPr lang="en-IN" dirty="0" smtClean="0"/>
            <a:t>), </a:t>
          </a:r>
          <a:r>
            <a:rPr lang="en-IN" dirty="0" smtClean="0"/>
            <a:t> </a:t>
          </a:r>
          <a:r>
            <a:rPr lang="en-IN" dirty="0" smtClean="0"/>
            <a:t>which  have the functionality to re-direct the user to the URL corresponding to it's key.</a:t>
          </a:r>
          <a:endParaRPr lang="en-IN" dirty="0"/>
        </a:p>
      </dgm:t>
    </dgm:pt>
    <dgm:pt modelId="{BE1D63D3-B486-4650-8B50-ACA541C8F8A7}" type="parTrans" cxnId="{AA4B8530-2ACA-45A3-BC6D-315F4DDC928D}">
      <dgm:prSet/>
      <dgm:spPr/>
      <dgm:t>
        <a:bodyPr/>
        <a:lstStyle/>
        <a:p>
          <a:endParaRPr lang="en-IN"/>
        </a:p>
      </dgm:t>
    </dgm:pt>
    <dgm:pt modelId="{96799F8F-BF24-4CA7-A43E-265871E9E38B}" type="sibTrans" cxnId="{AA4B8530-2ACA-45A3-BC6D-315F4DDC928D}">
      <dgm:prSet/>
      <dgm:spPr/>
      <dgm:t>
        <a:bodyPr/>
        <a:lstStyle/>
        <a:p>
          <a:endParaRPr lang="en-IN"/>
        </a:p>
      </dgm:t>
    </dgm:pt>
    <dgm:pt modelId="{8D81E1F3-3A92-4D77-8A12-5DC5F085BA41}">
      <dgm:prSet/>
      <dgm:spPr/>
      <dgm:t>
        <a:bodyPr/>
        <a:lstStyle/>
        <a:p>
          <a:pPr rtl="0"/>
          <a:r>
            <a:rPr lang="en-IN" dirty="0" smtClean="0"/>
            <a:t>Now, after this, if user ever put that </a:t>
          </a:r>
          <a:r>
            <a:rPr lang="en-IN" dirty="0" smtClean="0"/>
            <a:t>short URL </a:t>
          </a:r>
          <a:r>
            <a:rPr lang="en-IN" dirty="0" smtClean="0"/>
            <a:t>in browser address, he will be redirected to his/her actual address after two successive redirection. </a:t>
          </a:r>
          <a:endParaRPr lang="en-IN" dirty="0"/>
        </a:p>
      </dgm:t>
    </dgm:pt>
    <dgm:pt modelId="{E5F4AD0C-CCAF-423F-A921-2E34E1E7E5EB}" type="sibTrans" cxnId="{E4C9CBF6-7346-4FB4-B38A-F3E3F0690853}">
      <dgm:prSet/>
      <dgm:spPr/>
      <dgm:t>
        <a:bodyPr/>
        <a:lstStyle/>
        <a:p>
          <a:endParaRPr lang="en-IN"/>
        </a:p>
      </dgm:t>
    </dgm:pt>
    <dgm:pt modelId="{092EAEE6-C074-4AFB-8619-C334FCBAABF2}" type="parTrans" cxnId="{E4C9CBF6-7346-4FB4-B38A-F3E3F0690853}">
      <dgm:prSet/>
      <dgm:spPr/>
      <dgm:t>
        <a:bodyPr/>
        <a:lstStyle/>
        <a:p>
          <a:endParaRPr lang="en-IN"/>
        </a:p>
      </dgm:t>
    </dgm:pt>
    <dgm:pt modelId="{DE8B38FE-37C8-4844-B45F-A832F9DA41ED}" type="pres">
      <dgm:prSet presAssocID="{CFA3EA42-BD83-44C1-BD3B-5865FBC4F8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03A180A-0260-49A5-9ACF-5A4F14D50376}" type="pres">
      <dgm:prSet presAssocID="{D8A11682-ED99-4A84-B858-CCA0FF85789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9FA07F2-5510-45BC-9D7B-879526487328}" type="pres">
      <dgm:prSet presAssocID="{96799F8F-BF24-4CA7-A43E-265871E9E38B}" presName="sibTrans" presStyleLbl="sibTrans2D1" presStyleIdx="0" presStyleCnt="1"/>
      <dgm:spPr/>
      <dgm:t>
        <a:bodyPr/>
        <a:lstStyle/>
        <a:p>
          <a:endParaRPr lang="en-IN"/>
        </a:p>
      </dgm:t>
    </dgm:pt>
    <dgm:pt modelId="{C7EC11E2-E22D-4845-AD43-6E05F69CD610}" type="pres">
      <dgm:prSet presAssocID="{96799F8F-BF24-4CA7-A43E-265871E9E38B}" presName="connectorText" presStyleLbl="sibTrans2D1" presStyleIdx="0" presStyleCnt="1"/>
      <dgm:spPr/>
      <dgm:t>
        <a:bodyPr/>
        <a:lstStyle/>
        <a:p>
          <a:endParaRPr lang="en-IN"/>
        </a:p>
      </dgm:t>
    </dgm:pt>
    <dgm:pt modelId="{804045E8-45DC-4A29-8837-91C756AB8927}" type="pres">
      <dgm:prSet presAssocID="{8D81E1F3-3A92-4D77-8A12-5DC5F085BA41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49DD124-1171-42DE-9203-1796A764F178}" type="presOf" srcId="{D8A11682-ED99-4A84-B858-CCA0FF857896}" destId="{503A180A-0260-49A5-9ACF-5A4F14D50376}" srcOrd="0" destOrd="0" presId="urn:microsoft.com/office/officeart/2005/8/layout/process1"/>
    <dgm:cxn modelId="{E4C9CBF6-7346-4FB4-B38A-F3E3F0690853}" srcId="{CFA3EA42-BD83-44C1-BD3B-5865FBC4F80F}" destId="{8D81E1F3-3A92-4D77-8A12-5DC5F085BA41}" srcOrd="1" destOrd="0" parTransId="{092EAEE6-C074-4AFB-8619-C334FCBAABF2}" sibTransId="{E5F4AD0C-CCAF-423F-A921-2E34E1E7E5EB}"/>
    <dgm:cxn modelId="{99B28781-A654-4347-BD2F-5E1CA34F3DE5}" type="presOf" srcId="{8D81E1F3-3A92-4D77-8A12-5DC5F085BA41}" destId="{804045E8-45DC-4A29-8837-91C756AB8927}" srcOrd="0" destOrd="0" presId="urn:microsoft.com/office/officeart/2005/8/layout/process1"/>
    <dgm:cxn modelId="{2BEC23DF-B59C-4DA2-AD92-C94EBAC8D8BE}" type="presOf" srcId="{96799F8F-BF24-4CA7-A43E-265871E9E38B}" destId="{C7EC11E2-E22D-4845-AD43-6E05F69CD610}" srcOrd="1" destOrd="0" presId="urn:microsoft.com/office/officeart/2005/8/layout/process1"/>
    <dgm:cxn modelId="{CCDEE069-CD78-4B22-9F94-16A88C6073ED}" type="presOf" srcId="{96799F8F-BF24-4CA7-A43E-265871E9E38B}" destId="{59FA07F2-5510-45BC-9D7B-879526487328}" srcOrd="0" destOrd="0" presId="urn:microsoft.com/office/officeart/2005/8/layout/process1"/>
    <dgm:cxn modelId="{AA4B8530-2ACA-45A3-BC6D-315F4DDC928D}" srcId="{CFA3EA42-BD83-44C1-BD3B-5865FBC4F80F}" destId="{D8A11682-ED99-4A84-B858-CCA0FF857896}" srcOrd="0" destOrd="0" parTransId="{BE1D63D3-B486-4650-8B50-ACA541C8F8A7}" sibTransId="{96799F8F-BF24-4CA7-A43E-265871E9E38B}"/>
    <dgm:cxn modelId="{CA987C67-5BC4-4165-AFFA-42803127E70D}" type="presOf" srcId="{CFA3EA42-BD83-44C1-BD3B-5865FBC4F80F}" destId="{DE8B38FE-37C8-4844-B45F-A832F9DA41ED}" srcOrd="0" destOrd="0" presId="urn:microsoft.com/office/officeart/2005/8/layout/process1"/>
    <dgm:cxn modelId="{FE8C5CD4-FF0D-40C4-B62F-9FBB6AF28A17}" type="presParOf" srcId="{DE8B38FE-37C8-4844-B45F-A832F9DA41ED}" destId="{503A180A-0260-49A5-9ACF-5A4F14D50376}" srcOrd="0" destOrd="0" presId="urn:microsoft.com/office/officeart/2005/8/layout/process1"/>
    <dgm:cxn modelId="{01033C95-5C85-4965-93B0-5CC873BD5D95}" type="presParOf" srcId="{DE8B38FE-37C8-4844-B45F-A832F9DA41ED}" destId="{59FA07F2-5510-45BC-9D7B-879526487328}" srcOrd="1" destOrd="0" presId="urn:microsoft.com/office/officeart/2005/8/layout/process1"/>
    <dgm:cxn modelId="{1C952332-169B-4295-AD96-0595C9B86B73}" type="presParOf" srcId="{59FA07F2-5510-45BC-9D7B-879526487328}" destId="{C7EC11E2-E22D-4845-AD43-6E05F69CD610}" srcOrd="0" destOrd="0" presId="urn:microsoft.com/office/officeart/2005/8/layout/process1"/>
    <dgm:cxn modelId="{22F2661F-E228-4154-AFFC-05C9A49A6E81}" type="presParOf" srcId="{DE8B38FE-37C8-4844-B45F-A832F9DA41ED}" destId="{804045E8-45DC-4A29-8837-91C756AB892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C76A2-214F-4E07-8DB1-C1410F8C89E1}">
      <dsp:nvSpPr>
        <dsp:cNvPr id="0" name=""/>
        <dsp:cNvSpPr/>
      </dsp:nvSpPr>
      <dsp:spPr>
        <a:xfrm>
          <a:off x="0" y="0"/>
          <a:ext cx="1655761" cy="165576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92AE0-8198-4B4F-B0EE-67B5FC4D5E27}">
      <dsp:nvSpPr>
        <dsp:cNvPr id="0" name=""/>
        <dsp:cNvSpPr/>
      </dsp:nvSpPr>
      <dsp:spPr>
        <a:xfrm>
          <a:off x="827881" y="0"/>
          <a:ext cx="8316119" cy="1655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URL for project files:</a:t>
          </a:r>
          <a:endParaRPr lang="en-IN" sz="4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27881" y="0"/>
        <a:ext cx="8316119" cy="786486"/>
      </dsp:txXfrm>
    </dsp:sp>
    <dsp:sp modelId="{8F54268A-897B-49AC-9B41-29EFE9EDAFAB}">
      <dsp:nvSpPr>
        <dsp:cNvPr id="0" name=""/>
        <dsp:cNvSpPr/>
      </dsp:nvSpPr>
      <dsp:spPr>
        <a:xfrm>
          <a:off x="434637" y="786486"/>
          <a:ext cx="786486" cy="78648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9A5A7C-5BC8-42F1-BF31-0D12A4F142BF}">
      <dsp:nvSpPr>
        <dsp:cNvPr id="0" name=""/>
        <dsp:cNvSpPr/>
      </dsp:nvSpPr>
      <dsp:spPr>
        <a:xfrm>
          <a:off x="827881" y="786486"/>
          <a:ext cx="8316119" cy="7864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hlinkClick xmlns:r="http://schemas.openxmlformats.org/officeDocument/2006/relationships" r:id="rId1"/>
            </a:rPr>
            <a:t>https://github.com/sudkumar/12734_sudkumar</a:t>
          </a:r>
          <a:endParaRPr lang="en-IN" sz="2400" kern="1200" dirty="0"/>
        </a:p>
      </dsp:txBody>
      <dsp:txXfrm>
        <a:off x="827881" y="786486"/>
        <a:ext cx="8316119" cy="7864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2BFE-9D0D-4952-8199-E0444E81EE1B}">
      <dsp:nvSpPr>
        <dsp:cNvPr id="0" name=""/>
        <dsp:cNvSpPr/>
      </dsp:nvSpPr>
      <dsp:spPr>
        <a:xfrm>
          <a:off x="3364992" y="647"/>
          <a:ext cx="3785616" cy="1324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en-IN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(contd.)</a:t>
          </a:r>
          <a:endParaRPr lang="en-IN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9637" y="65292"/>
        <a:ext cx="3656326" cy="11949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FF93F-6152-47B6-BF97-39E27D22A46B}">
      <dsp:nvSpPr>
        <dsp:cNvPr id="0" name=""/>
        <dsp:cNvSpPr/>
      </dsp:nvSpPr>
      <dsp:spPr>
        <a:xfrm>
          <a:off x="5130" y="0"/>
          <a:ext cx="10505339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Procedure to run the application:</a:t>
          </a:r>
          <a:endParaRPr lang="en-IN" sz="5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839" y="64709"/>
        <a:ext cx="10375921" cy="11961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F25B4-B369-492B-BAAD-923F525AD94C}">
      <dsp:nvSpPr>
        <dsp:cNvPr id="0" name=""/>
        <dsp:cNvSpPr/>
      </dsp:nvSpPr>
      <dsp:spPr>
        <a:xfrm rot="16200000">
          <a:off x="-929284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We start our application from the file named “shortmyurl.php”.</a:t>
          </a:r>
          <a:endParaRPr lang="en-IN" sz="2300" kern="1200"/>
        </a:p>
      </dsp:txBody>
      <dsp:txXfrm rot="5400000">
        <a:off x="2535" y="870268"/>
        <a:ext cx="2487699" cy="2610802"/>
      </dsp:txXfrm>
    </dsp:sp>
    <dsp:sp modelId="{E81D6765-0AB9-43EA-9F3C-0DB14EA3B401}">
      <dsp:nvSpPr>
        <dsp:cNvPr id="0" name=""/>
        <dsp:cNvSpPr/>
      </dsp:nvSpPr>
      <dsp:spPr>
        <a:xfrm rot="16200000">
          <a:off x="1744992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Put </a:t>
          </a:r>
          <a:r>
            <a:rPr lang="en-IN" sz="2300" kern="1200" dirty="0" smtClean="0"/>
            <a:t>our </a:t>
          </a:r>
          <a:r>
            <a:rPr lang="en-IN" sz="2300" kern="1200" dirty="0" smtClean="0"/>
            <a:t>long URL in the specified place on the application page and hit “</a:t>
          </a:r>
          <a:r>
            <a:rPr lang="en-IN" sz="2300" kern="1200" dirty="0" err="1" smtClean="0"/>
            <a:t>shortMe</a:t>
          </a:r>
          <a:r>
            <a:rPr lang="en-IN" sz="2300" kern="1200" dirty="0" smtClean="0"/>
            <a:t>”.</a:t>
          </a:r>
          <a:endParaRPr lang="en-IN" sz="2300" kern="1200" dirty="0"/>
        </a:p>
      </dsp:txBody>
      <dsp:txXfrm rot="5400000">
        <a:off x="2676811" y="870268"/>
        <a:ext cx="2487699" cy="2610802"/>
      </dsp:txXfrm>
    </dsp:sp>
    <dsp:sp modelId="{A2C44931-45DE-4185-AE98-184617277CEA}">
      <dsp:nvSpPr>
        <dsp:cNvPr id="0" name=""/>
        <dsp:cNvSpPr/>
      </dsp:nvSpPr>
      <dsp:spPr>
        <a:xfrm rot="16200000">
          <a:off x="4419269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It will generate a short URL which will be shown at the specified palce.</a:t>
          </a:r>
          <a:endParaRPr lang="en-IN" sz="2300" kern="1200"/>
        </a:p>
      </dsp:txBody>
      <dsp:txXfrm rot="5400000">
        <a:off x="5351088" y="870268"/>
        <a:ext cx="2487699" cy="2610802"/>
      </dsp:txXfrm>
    </dsp:sp>
    <dsp:sp modelId="{5990CFEA-7CF4-44AF-8FFF-49C930FAB462}">
      <dsp:nvSpPr>
        <dsp:cNvPr id="0" name=""/>
        <dsp:cNvSpPr/>
      </dsp:nvSpPr>
      <dsp:spPr>
        <a:xfrm rot="16200000">
          <a:off x="7093546" y="931819"/>
          <a:ext cx="4351338" cy="2487699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173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smtClean="0"/>
            <a:t>Copy that URL and paste it in address bar and you will be redirected to the your actual long URL. </a:t>
          </a:r>
          <a:endParaRPr lang="en-IN" sz="2300" kern="1200"/>
        </a:p>
      </dsp:txBody>
      <dsp:txXfrm rot="5400000">
        <a:off x="8025365" y="870268"/>
        <a:ext cx="2487699" cy="26108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740B0-66DB-40DF-85A5-21CD80D378C6}">
      <dsp:nvSpPr>
        <dsp:cNvPr id="0" name=""/>
        <dsp:cNvSpPr/>
      </dsp:nvSpPr>
      <dsp:spPr>
        <a:xfrm>
          <a:off x="0" y="0"/>
          <a:ext cx="7718946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Variable used:</a:t>
          </a:r>
          <a:endParaRPr lang="en-IN" sz="57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24" y="38824"/>
        <a:ext cx="7641298" cy="1247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EB33-1302-49B3-9275-A6E3FABCBD4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84727-2746-4836-A65E-772C372CACF4}">
      <dsp:nvSpPr>
        <dsp:cNvPr id="0" name=""/>
        <dsp:cNvSpPr/>
      </dsp:nvSpPr>
      <dsp:spPr>
        <a:xfrm>
          <a:off x="604289" y="435133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I have used server side variable as “$_SERVER[‘HTTP_HOST</a:t>
          </a:r>
          <a:r>
            <a:rPr lang="en-IN" sz="2000" kern="1200" dirty="0" smtClean="0"/>
            <a:t>’]” to get the sever </a:t>
          </a:r>
          <a:r>
            <a:rPr lang="en-IN" sz="2000" kern="1200" smtClean="0"/>
            <a:t>host name, </a:t>
          </a:r>
          <a:r>
            <a:rPr lang="en-IN" sz="2000" kern="1200" dirty="0" smtClean="0"/>
            <a:t>“$_SERVER[‘SCRIPT_NAME’]” to get our current location in the server directory.</a:t>
          </a:r>
          <a:endParaRPr lang="en-IN" sz="2000" kern="1200" dirty="0"/>
        </a:p>
      </dsp:txBody>
      <dsp:txXfrm>
        <a:off x="604289" y="435133"/>
        <a:ext cx="9851585" cy="870267"/>
      </dsp:txXfrm>
    </dsp:sp>
    <dsp:sp modelId="{0BFDA5E3-2DFF-41CD-823C-7F916CE4FA23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9553279-57AA-4613-B7B9-6D2AD0369FC0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/>
            <a:t>I have also used session variable to store same value while redirecting user to another page.</a:t>
          </a:r>
          <a:endParaRPr lang="en-IN" sz="2000" kern="1200"/>
        </a:p>
      </dsp:txBody>
      <dsp:txXfrm>
        <a:off x="920631" y="1740535"/>
        <a:ext cx="9535243" cy="870267"/>
      </dsp:txXfrm>
    </dsp:sp>
    <dsp:sp modelId="{A5C97209-5652-47C4-9EA7-10A1EBE9762F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7F24DDC-560E-4327-8D8B-0E461C42DEF7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0775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smtClean="0"/>
            <a:t>Others are just a local variable to store input URL, shorted URL, key for any particular URL etc.</a:t>
          </a:r>
          <a:endParaRPr lang="en-IN" sz="2000" kern="1200"/>
        </a:p>
      </dsp:txBody>
      <dsp:txXfrm>
        <a:off x="604289" y="3045936"/>
        <a:ext cx="9851585" cy="870267"/>
      </dsp:txXfrm>
    </dsp:sp>
    <dsp:sp modelId="{EA3FA5F2-34BD-4CC6-866E-59EC2F92063D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740B0-66DB-40DF-85A5-21CD80D378C6}">
      <dsp:nvSpPr>
        <dsp:cNvPr id="0" name=""/>
        <dsp:cNvSpPr/>
      </dsp:nvSpPr>
      <dsp:spPr>
        <a:xfrm>
          <a:off x="0" y="0"/>
          <a:ext cx="7718946" cy="1325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Function used:</a:t>
          </a:r>
          <a:endParaRPr lang="en-IN" sz="5700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24" y="38824"/>
        <a:ext cx="7641298" cy="12479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5BE7C-0775-4DC7-A2C9-2E7753CE9F2E}">
      <dsp:nvSpPr>
        <dsp:cNvPr id="0" name=""/>
        <dsp:cNvSpPr/>
      </dsp:nvSpPr>
      <dsp:spPr>
        <a:xfrm>
          <a:off x="-4513178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7DD80-1910-4AF0-8628-80CE6CDF00E5}">
      <dsp:nvSpPr>
        <dsp:cNvPr id="0" name=""/>
        <dsp:cNvSpPr/>
      </dsp:nvSpPr>
      <dsp:spPr>
        <a:xfrm>
          <a:off x="1312436" y="1125720"/>
          <a:ext cx="9203163" cy="20998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26937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I have used some string manipulating function such as “</a:t>
          </a:r>
          <a:r>
            <a:rPr lang="en-IN" sz="2400" kern="1200" dirty="0" err="1" smtClean="0"/>
            <a:t>str_shuffle</a:t>
          </a:r>
          <a:r>
            <a:rPr lang="en-IN" sz="2400" kern="1200" dirty="0" smtClean="0"/>
            <a:t>”, “</a:t>
          </a:r>
          <a:r>
            <a:rPr lang="en-IN" sz="2400" kern="1200" dirty="0" err="1" smtClean="0"/>
            <a:t>str_replace</a:t>
          </a:r>
          <a:r>
            <a:rPr lang="en-IN" sz="2400" kern="1200" dirty="0" smtClean="0"/>
            <a:t>”, “md5()” etc. and header function to redirect the user. I have also used some database side function for MySQL queries. I have used file operation functions as “</a:t>
          </a:r>
          <a:r>
            <a:rPr lang="en-IN" sz="2400" kern="1200" dirty="0" err="1" smtClean="0"/>
            <a:t>fopen</a:t>
          </a:r>
          <a:r>
            <a:rPr lang="en-IN" sz="2400" kern="1200" dirty="0" smtClean="0"/>
            <a:t>()”, “</a:t>
          </a:r>
          <a:r>
            <a:rPr lang="en-IN" sz="2400" kern="1200" dirty="0" err="1" smtClean="0"/>
            <a:t>fwrite</a:t>
          </a:r>
          <a:r>
            <a:rPr lang="en-IN" sz="2400" kern="1200" dirty="0" smtClean="0"/>
            <a:t>()”, “</a:t>
          </a:r>
          <a:r>
            <a:rPr lang="en-IN" sz="2400" kern="1200" dirty="0" err="1" smtClean="0"/>
            <a:t>fclose</a:t>
          </a:r>
          <a:r>
            <a:rPr lang="en-IN" sz="2400" kern="1200" dirty="0" smtClean="0"/>
            <a:t>()” etc.</a:t>
          </a:r>
          <a:endParaRPr lang="en-IN" sz="2400" kern="1200" dirty="0"/>
        </a:p>
      </dsp:txBody>
      <dsp:txXfrm>
        <a:off x="1312436" y="1125720"/>
        <a:ext cx="9203163" cy="2099897"/>
      </dsp:txXfrm>
    </dsp:sp>
    <dsp:sp modelId="{E4D36BBF-7656-4934-A8CB-95D7C44FA5C7}">
      <dsp:nvSpPr>
        <dsp:cNvPr id="0" name=""/>
        <dsp:cNvSpPr/>
      </dsp:nvSpPr>
      <dsp:spPr>
        <a:xfrm>
          <a:off x="0" y="863232"/>
          <a:ext cx="2624872" cy="262487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1E702-465D-48E8-916B-A175C9301C9F}">
      <dsp:nvSpPr>
        <dsp:cNvPr id="0" name=""/>
        <dsp:cNvSpPr/>
      </dsp:nvSpPr>
      <dsp:spPr>
        <a:xfrm>
          <a:off x="-9" y="0"/>
          <a:ext cx="10425771" cy="2473610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8470A-DD59-48ED-9001-0555B279F536}">
      <dsp:nvSpPr>
        <dsp:cNvPr id="0" name=""/>
        <dsp:cNvSpPr/>
      </dsp:nvSpPr>
      <dsp:spPr>
        <a:xfrm>
          <a:off x="1228303" y="426445"/>
          <a:ext cx="3153700" cy="11976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Shorting URL application implementation</a:t>
          </a:r>
          <a:endParaRPr lang="en-IN" sz="2400" kern="1200" dirty="0"/>
        </a:p>
      </dsp:txBody>
      <dsp:txXfrm>
        <a:off x="1228303" y="426445"/>
        <a:ext cx="3153700" cy="1197645"/>
      </dsp:txXfrm>
    </dsp:sp>
    <dsp:sp modelId="{440E9D62-AA86-4ADF-928E-6F239A8DADE2}">
      <dsp:nvSpPr>
        <dsp:cNvPr id="0" name=""/>
        <dsp:cNvSpPr/>
      </dsp:nvSpPr>
      <dsp:spPr>
        <a:xfrm>
          <a:off x="5212876" y="828659"/>
          <a:ext cx="2411769" cy="12120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By 12734_Sudhir</a:t>
          </a:r>
          <a:endParaRPr lang="en-IN" sz="2400" kern="1200" dirty="0"/>
        </a:p>
      </dsp:txBody>
      <dsp:txXfrm>
        <a:off x="5212876" y="828659"/>
        <a:ext cx="2411769" cy="1212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D371F-EFF2-48D3-885A-54641E4D86F4}">
      <dsp:nvSpPr>
        <dsp:cNvPr id="0" name=""/>
        <dsp:cNvSpPr/>
      </dsp:nvSpPr>
      <dsp:spPr>
        <a:xfrm>
          <a:off x="0" y="2158"/>
          <a:ext cx="9144000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Intro</a:t>
          </a:r>
          <a:r>
            <a:rPr lang="en-IN" sz="6000" kern="1200" dirty="0" smtClean="0"/>
            <a:t>:</a:t>
          </a:r>
          <a:endParaRPr lang="en-IN" sz="6000" kern="1200" dirty="0"/>
        </a:p>
      </dsp:txBody>
      <dsp:txXfrm>
        <a:off x="70251" y="72409"/>
        <a:ext cx="9003498" cy="1298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EABD3-48ED-423B-A911-3B2A34A9D461}">
      <dsp:nvSpPr>
        <dsp:cNvPr id="0" name=""/>
        <dsp:cNvSpPr/>
      </dsp:nvSpPr>
      <dsp:spPr>
        <a:xfrm>
          <a:off x="0" y="1032339"/>
          <a:ext cx="9144000" cy="137645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F5404-33B9-4AE2-B549-5CEF9E73E352}">
      <dsp:nvSpPr>
        <dsp:cNvPr id="0" name=""/>
        <dsp:cNvSpPr/>
      </dsp:nvSpPr>
      <dsp:spPr>
        <a:xfrm>
          <a:off x="0" y="0"/>
          <a:ext cx="8229600" cy="1376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effectLst/>
            </a:rPr>
            <a:t>As usual, having no idea, searching on net, get many, but finally you have to implement the one. I have done this project on my local machine as a server using XAMPP application and using mainly PHP and MySQL languages and also somewhat HTML, CSS, JavaScript as needed.</a:t>
          </a:r>
          <a:endParaRPr lang="en-IN" sz="2000" b="1" kern="1200" dirty="0">
            <a:effectLst/>
          </a:endParaRPr>
        </a:p>
      </dsp:txBody>
      <dsp:txXfrm>
        <a:off x="0" y="0"/>
        <a:ext cx="8229600" cy="1376452"/>
      </dsp:txXfrm>
    </dsp:sp>
    <dsp:sp modelId="{A1A00184-3399-4C47-BA35-BC18559A9A96}">
      <dsp:nvSpPr>
        <dsp:cNvPr id="0" name=""/>
        <dsp:cNvSpPr/>
      </dsp:nvSpPr>
      <dsp:spPr>
        <a:xfrm>
          <a:off x="3942743" y="1548509"/>
          <a:ext cx="344113" cy="3441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42717-4C7C-4FC2-9159-07A97B7C1A77}">
      <dsp:nvSpPr>
        <dsp:cNvPr id="0" name=""/>
        <dsp:cNvSpPr/>
      </dsp:nvSpPr>
      <dsp:spPr>
        <a:xfrm>
          <a:off x="3364992" y="0"/>
          <a:ext cx="3785616" cy="13255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1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endParaRPr lang="en-IN" sz="6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9701" y="64709"/>
        <a:ext cx="3656198" cy="11961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8385-5786-4FE3-BC83-40027960E3BA}">
      <dsp:nvSpPr>
        <dsp:cNvPr id="0" name=""/>
        <dsp:cNvSpPr/>
      </dsp:nvSpPr>
      <dsp:spPr>
        <a:xfrm>
          <a:off x="2053" y="929200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i="1" kern="1200" dirty="0" smtClean="0"/>
            <a:t>Take the long URL as input from user via POST method.</a:t>
          </a:r>
          <a:endParaRPr lang="en-IN" sz="3500" kern="1200" dirty="0"/>
        </a:p>
      </dsp:txBody>
      <dsp:txXfrm>
        <a:off x="79021" y="1006168"/>
        <a:ext cx="4225852" cy="2473937"/>
      </dsp:txXfrm>
    </dsp:sp>
    <dsp:sp modelId="{60E96DD6-7939-466C-A7B6-33CDEF19F3F7}">
      <dsp:nvSpPr>
        <dsp:cNvPr id="0" name=""/>
        <dsp:cNvSpPr/>
      </dsp:nvSpPr>
      <dsp:spPr>
        <a:xfrm>
          <a:off x="4819821" y="1700043"/>
          <a:ext cx="928515" cy="1086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800" kern="1200"/>
        </a:p>
      </dsp:txBody>
      <dsp:txXfrm>
        <a:off x="4819821" y="1917280"/>
        <a:ext cx="649961" cy="651713"/>
      </dsp:txXfrm>
    </dsp:sp>
    <dsp:sp modelId="{6C9430EF-1140-48A1-B48E-42F68081778F}">
      <dsp:nvSpPr>
        <dsp:cNvPr id="0" name=""/>
        <dsp:cNvSpPr/>
      </dsp:nvSpPr>
      <dsp:spPr>
        <a:xfrm>
          <a:off x="6133757" y="929200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i="1" kern="1200" dirty="0" smtClean="0"/>
            <a:t>Do some modification </a:t>
          </a:r>
          <a:r>
            <a:rPr lang="en-IN" sz="3500" i="1" kern="1200" dirty="0" smtClean="0"/>
            <a:t>on </a:t>
          </a:r>
          <a:r>
            <a:rPr lang="en-IN" sz="3500" i="1" kern="1200" dirty="0" smtClean="0"/>
            <a:t>it and check if it already present in our database or not. </a:t>
          </a:r>
          <a:endParaRPr lang="en-IN" sz="3500" kern="1200" dirty="0"/>
        </a:p>
      </dsp:txBody>
      <dsp:txXfrm>
        <a:off x="6210725" y="1006168"/>
        <a:ext cx="4225852" cy="24739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72BFE-9D0D-4952-8199-E0444E81EE1B}">
      <dsp:nvSpPr>
        <dsp:cNvPr id="0" name=""/>
        <dsp:cNvSpPr/>
      </dsp:nvSpPr>
      <dsp:spPr>
        <a:xfrm>
          <a:off x="3364992" y="647"/>
          <a:ext cx="3785616" cy="1324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000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Structure</a:t>
          </a:r>
          <a:r>
            <a:rPr lang="en-IN" sz="6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</a:t>
          </a:r>
          <a:r>
            <a:rPr lang="en-IN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(contd.)</a:t>
          </a:r>
          <a:endParaRPr lang="en-IN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29637" y="65292"/>
        <a:ext cx="3656326" cy="11949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FC15D-0E91-4A83-87A3-54137C6889FA}">
      <dsp:nvSpPr>
        <dsp:cNvPr id="0" name=""/>
        <dsp:cNvSpPr/>
      </dsp:nvSpPr>
      <dsp:spPr>
        <a:xfrm>
          <a:off x="2053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i="1" kern="1200" dirty="0" smtClean="0"/>
            <a:t>If it is, then take this URL's corresponding key from the database and return it back to the user, else generate the key using md5() and some string manipulating </a:t>
          </a:r>
          <a:r>
            <a:rPr lang="en-IN" sz="2100" i="1" kern="1200" dirty="0" smtClean="0"/>
            <a:t>functions </a:t>
          </a:r>
          <a:r>
            <a:rPr lang="en-IN" sz="2100" i="1" kern="1200" dirty="0" smtClean="0"/>
            <a:t>and store it into our database and also return the key to the user.</a:t>
          </a:r>
          <a:endParaRPr lang="en-IN" sz="2100" kern="1200" dirty="0"/>
        </a:p>
      </dsp:txBody>
      <dsp:txXfrm>
        <a:off x="79021" y="938700"/>
        <a:ext cx="4225852" cy="2473937"/>
      </dsp:txXfrm>
    </dsp:sp>
    <dsp:sp modelId="{7E5E700B-ED1A-4C3D-98D4-DB25DAC61F33}">
      <dsp:nvSpPr>
        <dsp:cNvPr id="0" name=""/>
        <dsp:cNvSpPr/>
      </dsp:nvSpPr>
      <dsp:spPr>
        <a:xfrm>
          <a:off x="4819821" y="1632575"/>
          <a:ext cx="928515" cy="1086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700" kern="1200"/>
        </a:p>
      </dsp:txBody>
      <dsp:txXfrm>
        <a:off x="4819821" y="1849812"/>
        <a:ext cx="649961" cy="651713"/>
      </dsp:txXfrm>
    </dsp:sp>
    <dsp:sp modelId="{77825405-8363-4C10-A022-948C43ABCDF8}">
      <dsp:nvSpPr>
        <dsp:cNvPr id="0" name=""/>
        <dsp:cNvSpPr/>
      </dsp:nvSpPr>
      <dsp:spPr>
        <a:xfrm>
          <a:off x="6133757" y="861732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/>
            <a:t>While returning the key back to the user, create a PHP file in the current directory with the current key‘s name, if it does not exist , else move further. </a:t>
          </a:r>
          <a:endParaRPr lang="en-IN" sz="2100" kern="1200" dirty="0"/>
        </a:p>
      </dsp:txBody>
      <dsp:txXfrm>
        <a:off x="6210725" y="938700"/>
        <a:ext cx="4225852" cy="24739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A180A-0260-49A5-9ACF-5A4F14D50376}">
      <dsp:nvSpPr>
        <dsp:cNvPr id="0" name=""/>
        <dsp:cNvSpPr/>
      </dsp:nvSpPr>
      <dsp:spPr>
        <a:xfrm>
          <a:off x="2053" y="929200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Put a session variable in newly created PHP file holding it’s key value(file name) and put the header function in it to redirect it to a another PHP file(named </a:t>
          </a:r>
          <a:r>
            <a:rPr lang="en-IN" sz="2000" kern="1200" dirty="0" err="1" smtClean="0"/>
            <a:t>url_redig.php</a:t>
          </a:r>
          <a:r>
            <a:rPr lang="en-IN" sz="2000" kern="1200" dirty="0" smtClean="0"/>
            <a:t>), </a:t>
          </a:r>
          <a:r>
            <a:rPr lang="en-IN" sz="2000" kern="1200" dirty="0" smtClean="0"/>
            <a:t> </a:t>
          </a:r>
          <a:r>
            <a:rPr lang="en-IN" sz="2000" kern="1200" dirty="0" smtClean="0"/>
            <a:t>which  have the functionality to re-direct the user to the URL corresponding to it's key.</a:t>
          </a:r>
          <a:endParaRPr lang="en-IN" sz="2000" kern="1200" dirty="0"/>
        </a:p>
      </dsp:txBody>
      <dsp:txXfrm>
        <a:off x="79021" y="1006168"/>
        <a:ext cx="4225852" cy="2473937"/>
      </dsp:txXfrm>
    </dsp:sp>
    <dsp:sp modelId="{59FA07F2-5510-45BC-9D7B-879526487328}">
      <dsp:nvSpPr>
        <dsp:cNvPr id="0" name=""/>
        <dsp:cNvSpPr/>
      </dsp:nvSpPr>
      <dsp:spPr>
        <a:xfrm>
          <a:off x="4819821" y="1700043"/>
          <a:ext cx="928515" cy="108618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4819821" y="1917280"/>
        <a:ext cx="649961" cy="651713"/>
      </dsp:txXfrm>
    </dsp:sp>
    <dsp:sp modelId="{804045E8-45DC-4A29-8837-91C756AB8927}">
      <dsp:nvSpPr>
        <dsp:cNvPr id="0" name=""/>
        <dsp:cNvSpPr/>
      </dsp:nvSpPr>
      <dsp:spPr>
        <a:xfrm>
          <a:off x="6133757" y="929200"/>
          <a:ext cx="4379788" cy="26278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Now, after this, if user ever put that </a:t>
          </a:r>
          <a:r>
            <a:rPr lang="en-IN" sz="2000" kern="1200" dirty="0" smtClean="0"/>
            <a:t>short URL </a:t>
          </a:r>
          <a:r>
            <a:rPr lang="en-IN" sz="2000" kern="1200" dirty="0" smtClean="0"/>
            <a:t>in browser address, he will be redirected to his/her actual address after two successive redirection. </a:t>
          </a:r>
          <a:endParaRPr lang="en-IN" sz="2000" kern="1200" dirty="0"/>
        </a:p>
      </dsp:txBody>
      <dsp:txXfrm>
        <a:off x="6210725" y="1006168"/>
        <a:ext cx="4225852" cy="2473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architecture#1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architecture#2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7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96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2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6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5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4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9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34D8-3291-445C-AF7E-B667DA144A26}" type="datetimeFigureOut">
              <a:rPr lang="en-IN" smtClean="0"/>
              <a:t>02-03-2014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CE689-E701-4F2F-AC72-BE85F099D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04476138"/>
              </p:ext>
            </p:extLst>
          </p:nvPr>
        </p:nvGraphicFramePr>
        <p:xfrm>
          <a:off x="1524000" y="3602038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2377822"/>
              </p:ext>
            </p:extLst>
          </p:nvPr>
        </p:nvGraphicFramePr>
        <p:xfrm>
          <a:off x="914399" y="1061160"/>
          <a:ext cx="10425753" cy="2473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028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88629446"/>
              </p:ext>
            </p:extLst>
          </p:nvPr>
        </p:nvGraphicFramePr>
        <p:xfrm>
          <a:off x="1524000" y="1122363"/>
          <a:ext cx="9144000" cy="14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52236373"/>
              </p:ext>
            </p:extLst>
          </p:nvPr>
        </p:nvGraphicFramePr>
        <p:xfrm>
          <a:off x="1524000" y="2700361"/>
          <a:ext cx="9144000" cy="3441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9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542117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782094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7905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0021453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7469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963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57649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561354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75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7616768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474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961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12291099"/>
              </p:ext>
            </p:extLst>
          </p:nvPr>
        </p:nvGraphicFramePr>
        <p:xfrm>
          <a:off x="2216624" y="310534"/>
          <a:ext cx="771894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993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26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2197736"/>
              </p:ext>
            </p:extLst>
          </p:nvPr>
        </p:nvGraphicFramePr>
        <p:xfrm>
          <a:off x="2216624" y="310534"/>
          <a:ext cx="7718946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9775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3510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Short_url app implimentation</dc:title>
  <dc:creator>Sudh</dc:creator>
  <cp:lastModifiedBy>Sudh</cp:lastModifiedBy>
  <cp:revision>100</cp:revision>
  <dcterms:created xsi:type="dcterms:W3CDTF">2014-03-02T05:59:07Z</dcterms:created>
  <dcterms:modified xsi:type="dcterms:W3CDTF">2014-03-02T09:22:55Z</dcterms:modified>
</cp:coreProperties>
</file>