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12"/>
  </p:notesMasterIdLst>
  <p:sldIdLst>
    <p:sldId id="256" r:id="rId2"/>
    <p:sldId id="259" r:id="rId3"/>
    <p:sldId id="261" r:id="rId4"/>
    <p:sldId id="267" r:id="rId5"/>
    <p:sldId id="263" r:id="rId6"/>
    <p:sldId id="268" r:id="rId7"/>
    <p:sldId id="264" r:id="rId8"/>
    <p:sldId id="265" r:id="rId9"/>
    <p:sldId id="258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58"/>
    <p:restoredTop sz="95928"/>
  </p:normalViewPr>
  <p:slideViewPr>
    <p:cSldViewPr snapToGrid="0" snapToObjects="1">
      <p:cViewPr>
        <p:scale>
          <a:sx n="95" d="100"/>
          <a:sy n="95" d="100"/>
        </p:scale>
        <p:origin x="1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EE0AC-7D42-7746-A531-09EE4603B14F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534D5-86C5-8B40-A553-04A6C3513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534D5-86C5-8B40-A553-04A6C35138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11/12/15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92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11/12/15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34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11/12/15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8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11/12/15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44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11/12/15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958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11/12/15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11/12/15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738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11/12/15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11/12/15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834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11/12/15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26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11/12/15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97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11/12/15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60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11/12/15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24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11/12/15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20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11/12/15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53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11/12/15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429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11/12/15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2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11/12/15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57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BitTorrent Implementation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425A (Computer networks)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80613" y="4992469"/>
            <a:ext cx="1350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Project By: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Group 8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09370" y="2943616"/>
            <a:ext cx="32367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Thank You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1714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4192" y="3206663"/>
            <a:ext cx="1966586" cy="8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416716" y="3206663"/>
            <a:ext cx="1966586" cy="8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5165559" y="689811"/>
            <a:ext cx="1796715" cy="1909010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98169" y="1290373"/>
            <a:ext cx="1331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BitTorrent</a:t>
            </a:r>
          </a:p>
          <a:p>
            <a:pPr algn="ctr"/>
            <a:r>
              <a:rPr lang="en-US" sz="2000" dirty="0" smtClean="0"/>
              <a:t>Server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203927" y="3438756"/>
            <a:ext cx="1187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Seeder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822219" y="3438756"/>
            <a:ext cx="141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Leecher</a:t>
            </a:r>
            <a:endParaRPr lang="en-US" dirty="0"/>
          </a:p>
        </p:txBody>
      </p:sp>
      <p:sp>
        <p:nvSpPr>
          <p:cNvPr id="9" name="Bent Arrow 8"/>
          <p:cNvSpPr/>
          <p:nvPr/>
        </p:nvSpPr>
        <p:spPr>
          <a:xfrm>
            <a:off x="1288066" y="1139524"/>
            <a:ext cx="3644882" cy="1876926"/>
          </a:xfrm>
          <a:prstGeom prst="bentArrow">
            <a:avLst>
              <a:gd name="adj1" fmla="val 7052"/>
              <a:gd name="adj2" fmla="val 8334"/>
              <a:gd name="adj3" fmla="val 25000"/>
              <a:gd name="adj4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9173" y="764645"/>
            <a:ext cx="231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Upload </a:t>
            </a:r>
            <a:r>
              <a:rPr lang="en-US" u="sng" dirty="0" smtClean="0">
                <a:solidFill>
                  <a:schemeClr val="accent4">
                    <a:lumMod val="50000"/>
                  </a:schemeClr>
                </a:solidFill>
              </a:rPr>
              <a:t>.torrent </a:t>
            </a: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902398" y="573163"/>
            <a:ext cx="2229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 </a:t>
            </a:r>
            <a:r>
              <a:rPr lang="en-US" smtClean="0"/>
              <a:t>for file to download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285875" y="5258075"/>
            <a:ext cx="1909009" cy="853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Trackers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26379" y="4995632"/>
            <a:ext cx="2313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Contact Trackers for </a:t>
            </a:r>
            <a:r>
              <a:rPr lang="en-US" u="sng" dirty="0" smtClean="0">
                <a:solidFill>
                  <a:schemeClr val="tx2">
                    <a:lumMod val="50000"/>
                  </a:schemeClr>
                </a:solidFill>
              </a:rPr>
              <a:t>Seeders list</a:t>
            </a:r>
            <a:endParaRPr lang="en-US" u="sng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9" name="Bent Arrow 18"/>
          <p:cNvSpPr/>
          <p:nvPr/>
        </p:nvSpPr>
        <p:spPr>
          <a:xfrm rot="5400000" flipH="1" flipV="1">
            <a:off x="2385111" y="3079990"/>
            <a:ext cx="1599268" cy="3961632"/>
          </a:xfrm>
          <a:prstGeom prst="bentArrow">
            <a:avLst>
              <a:gd name="adj1" fmla="val 7052"/>
              <a:gd name="adj2" fmla="val 8334"/>
              <a:gd name="adj3" fmla="val 25000"/>
              <a:gd name="adj4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81888" y="5038726"/>
            <a:ext cx="2912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Tracker guides the Path </a:t>
            </a:r>
            <a:r>
              <a:rPr lang="en-US" smtClean="0"/>
              <a:t>to Seeders</a:t>
            </a:r>
            <a:endParaRPr lang="en-US" u="sng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" name="Left-Up Arrow 38"/>
          <p:cNvSpPr/>
          <p:nvPr/>
        </p:nvSpPr>
        <p:spPr>
          <a:xfrm>
            <a:off x="7315198" y="4151481"/>
            <a:ext cx="3657602" cy="1719303"/>
          </a:xfrm>
          <a:prstGeom prst="leftUpArrow">
            <a:avLst>
              <a:gd name="adj1" fmla="val 7272"/>
              <a:gd name="adj2" fmla="val 874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-Up Arrow 39"/>
          <p:cNvSpPr/>
          <p:nvPr/>
        </p:nvSpPr>
        <p:spPr>
          <a:xfrm rot="16200000">
            <a:off x="8196694" y="240344"/>
            <a:ext cx="1796956" cy="3755256"/>
          </a:xfrm>
          <a:prstGeom prst="leftUpArrow">
            <a:avLst>
              <a:gd name="adj1" fmla="val 7272"/>
              <a:gd name="adj2" fmla="val 874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>
            <a:off x="6005653" y="2777067"/>
            <a:ext cx="304800" cy="2261659"/>
          </a:xfrm>
          <a:prstGeom prst="downArrow">
            <a:avLst>
              <a:gd name="adj1" fmla="val 32000"/>
              <a:gd name="adj2" fmla="val 128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-Right Arrow 43"/>
          <p:cNvSpPr/>
          <p:nvPr/>
        </p:nvSpPr>
        <p:spPr>
          <a:xfrm>
            <a:off x="2930236" y="3517087"/>
            <a:ext cx="6283728" cy="276247"/>
          </a:xfrm>
          <a:prstGeom prst="leftRightArrow">
            <a:avLst>
              <a:gd name="adj1" fmla="val 50000"/>
              <a:gd name="adj2" fmla="val 1155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219347" y="2927204"/>
            <a:ext cx="2912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Seeder give the file to Leechers</a:t>
            </a:r>
            <a:endParaRPr lang="en-US" u="sng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14950" y="3985875"/>
            <a:ext cx="2026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the trackers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5836" y="2317073"/>
            <a:ext cx="1566052" cy="699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5236306" y="326105"/>
            <a:ext cx="1564104" cy="1136358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69189" y="713339"/>
            <a:ext cx="1331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BitTorrent</a:t>
            </a:r>
          </a:p>
          <a:p>
            <a:pPr algn="ctr"/>
            <a:r>
              <a:rPr lang="en-US" sz="2000" dirty="0" smtClean="0"/>
              <a:t>Server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03587" y="2466706"/>
            <a:ext cx="1187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Seeder</a:t>
            </a:r>
            <a:endParaRPr lang="en-US" sz="2000" dirty="0"/>
          </a:p>
        </p:txBody>
      </p:sp>
      <p:sp>
        <p:nvSpPr>
          <p:cNvPr id="9" name="Bent Arrow 8"/>
          <p:cNvSpPr/>
          <p:nvPr/>
        </p:nvSpPr>
        <p:spPr>
          <a:xfrm>
            <a:off x="1203927" y="674107"/>
            <a:ext cx="3837861" cy="1528346"/>
          </a:xfrm>
          <a:prstGeom prst="bentArrow">
            <a:avLst>
              <a:gd name="adj1" fmla="val 7052"/>
              <a:gd name="adj2" fmla="val 8334"/>
              <a:gd name="adj3" fmla="val 25000"/>
              <a:gd name="adj4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47440" y="374785"/>
            <a:ext cx="2313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Upload </a:t>
            </a:r>
            <a:r>
              <a:rPr lang="en-US" sz="1600" u="sng" dirty="0" smtClean="0">
                <a:solidFill>
                  <a:schemeClr val="accent4">
                    <a:lumMod val="50000"/>
                  </a:schemeClr>
                </a:solidFill>
              </a:rPr>
              <a:t>.torrent </a:t>
            </a:r>
            <a:r>
              <a:rPr lang="en-US" sz="1600" dirty="0" smtClean="0"/>
              <a:t>file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564894" y="383971"/>
            <a:ext cx="3159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Request for file to download</a:t>
            </a:r>
            <a:endParaRPr lang="en-US" sz="1600" dirty="0"/>
          </a:p>
        </p:txBody>
      </p:sp>
      <p:sp>
        <p:nvSpPr>
          <p:cNvPr id="14" name="Oval 13"/>
          <p:cNvSpPr/>
          <p:nvPr/>
        </p:nvSpPr>
        <p:spPr>
          <a:xfrm>
            <a:off x="5143084" y="2238079"/>
            <a:ext cx="1909009" cy="853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Trackers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0" name="Left-Up Arrow 39"/>
          <p:cNvSpPr/>
          <p:nvPr/>
        </p:nvSpPr>
        <p:spPr>
          <a:xfrm rot="16200000">
            <a:off x="8385348" y="-646675"/>
            <a:ext cx="1534582" cy="4163671"/>
          </a:xfrm>
          <a:prstGeom prst="leftUpArrow">
            <a:avLst>
              <a:gd name="adj1" fmla="val 7272"/>
              <a:gd name="adj2" fmla="val 874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14895" y="13300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254216" y="2317073"/>
            <a:ext cx="1566052" cy="699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408014" y="2466706"/>
            <a:ext cx="141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Leecher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512815" y="4656065"/>
            <a:ext cx="3059916" cy="193686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-Down Arrow 11"/>
          <p:cNvSpPr/>
          <p:nvPr/>
        </p:nvSpPr>
        <p:spPr>
          <a:xfrm>
            <a:off x="5959097" y="3268259"/>
            <a:ext cx="167353" cy="1346662"/>
          </a:xfrm>
          <a:prstGeom prst="upDownArrow">
            <a:avLst>
              <a:gd name="adj1" fmla="val 50000"/>
              <a:gd name="adj2" fmla="val 93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/>
          <p:cNvSpPr/>
          <p:nvPr/>
        </p:nvSpPr>
        <p:spPr>
          <a:xfrm>
            <a:off x="1978320" y="2536679"/>
            <a:ext cx="2994348" cy="216354"/>
          </a:xfrm>
          <a:prstGeom prst="leftArrow">
            <a:avLst>
              <a:gd name="adj1" fmla="val 50000"/>
              <a:gd name="adj2" fmla="val 1293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Bent Arrow 26"/>
          <p:cNvSpPr/>
          <p:nvPr/>
        </p:nvSpPr>
        <p:spPr>
          <a:xfrm flipV="1">
            <a:off x="1203927" y="3166083"/>
            <a:ext cx="3230421" cy="2674278"/>
          </a:xfrm>
          <a:prstGeom prst="bentArrow">
            <a:avLst>
              <a:gd name="adj1" fmla="val 4111"/>
              <a:gd name="adj2" fmla="val 5577"/>
              <a:gd name="adj3" fmla="val 14706"/>
              <a:gd name="adj4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74352" y="5127771"/>
            <a:ext cx="2313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Sends File to group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4312515" y="3737561"/>
            <a:ext cx="1715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Assign </a:t>
            </a:r>
            <a:r>
              <a:rPr lang="en-US" sz="1600" smtClean="0"/>
              <a:t>a group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2586215" y="2180098"/>
            <a:ext cx="2313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Sends </a:t>
            </a:r>
            <a:r>
              <a:rPr lang="en-US" sz="1600" u="sng" dirty="0" smtClean="0">
                <a:solidFill>
                  <a:schemeClr val="tx2">
                    <a:lumMod val="75000"/>
                  </a:schemeClr>
                </a:solidFill>
              </a:rPr>
              <a:t>group id</a:t>
            </a:r>
            <a:endParaRPr lang="en-US" sz="1600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98481" y="3753095"/>
            <a:ext cx="2313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Request for </a:t>
            </a:r>
            <a:r>
              <a:rPr lang="en-US" sz="1600" dirty="0" err="1" smtClean="0"/>
              <a:t>leechers</a:t>
            </a:r>
            <a:r>
              <a:rPr lang="en-US" sz="1600" dirty="0" smtClean="0"/>
              <a:t> file</a:t>
            </a:r>
            <a:endParaRPr lang="en-US" sz="1600" dirty="0"/>
          </a:p>
        </p:txBody>
      </p:sp>
      <p:sp>
        <p:nvSpPr>
          <p:cNvPr id="33" name="Left Arrow 32"/>
          <p:cNvSpPr/>
          <p:nvPr/>
        </p:nvSpPr>
        <p:spPr>
          <a:xfrm>
            <a:off x="7155980" y="2518652"/>
            <a:ext cx="2994348" cy="216354"/>
          </a:xfrm>
          <a:prstGeom prst="leftArrow">
            <a:avLst>
              <a:gd name="adj1" fmla="val 50000"/>
              <a:gd name="adj2" fmla="val 1293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805632" y="1966792"/>
            <a:ext cx="2313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Contact trackers for seeders list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5073101" y="5159073"/>
            <a:ext cx="1293698" cy="254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Leechers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943254" y="5351830"/>
            <a:ext cx="1293698" cy="254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Leechers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5095654" y="5504230"/>
            <a:ext cx="1293698" cy="254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Leechers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248054" y="5656630"/>
            <a:ext cx="1293698" cy="254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Leechers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5400454" y="5809030"/>
            <a:ext cx="1293698" cy="254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Leechers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552854" y="5961430"/>
            <a:ext cx="1293698" cy="268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Leechers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131636" y="4782759"/>
            <a:ext cx="2313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Group(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group_IP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sz="1600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Bent Arrow 17"/>
          <p:cNvSpPr/>
          <p:nvPr/>
        </p:nvSpPr>
        <p:spPr>
          <a:xfrm rot="10800000">
            <a:off x="7070803" y="2907959"/>
            <a:ext cx="4163672" cy="2932402"/>
          </a:xfrm>
          <a:prstGeom prst="bentArrow">
            <a:avLst>
              <a:gd name="adj1" fmla="val 3981"/>
              <a:gd name="adj2" fmla="val 5356"/>
              <a:gd name="adj3" fmla="val 17994"/>
              <a:gd name="adj4" fmla="val 9663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077782" y="5004660"/>
            <a:ext cx="1338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Leecher</a:t>
            </a:r>
            <a:r>
              <a:rPr lang="en-US" sz="1600" dirty="0" smtClean="0"/>
              <a:t> added to Group</a:t>
            </a:r>
            <a:endParaRPr lang="en-US" sz="1600" u="sng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87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BitTorrent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Server will provide the torrent file for the corresponding Files.</a:t>
            </a:r>
          </a:p>
          <a:p>
            <a:r>
              <a:rPr lang="en-US" sz="2000" dirty="0" smtClean="0"/>
              <a:t>When a new seeder uploads an existing file, it will inform the tracker the to update its list of seeders.</a:t>
            </a:r>
          </a:p>
          <a:p>
            <a:r>
              <a:rPr lang="en-US" sz="2000" dirty="0" smtClean="0"/>
              <a:t>Table Structure:</a:t>
            </a:r>
          </a:p>
          <a:p>
            <a:pPr lvl="1"/>
            <a:endParaRPr lang="en-US" sz="18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134495"/>
              </p:ext>
            </p:extLst>
          </p:nvPr>
        </p:nvGraphicFramePr>
        <p:xfrm>
          <a:off x="3981825" y="4211418"/>
          <a:ext cx="5418666" cy="1808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File Name</a:t>
                      </a:r>
                      <a:endParaRPr lang="en-US" dirty="0"/>
                    </a:p>
                  </a:txBody>
                  <a:tcPr/>
                </a:tc>
              </a:tr>
              <a:tr h="1437542"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…</a:t>
                      </a:r>
                    </a:p>
                    <a:p>
                      <a:pPr algn="ctr"/>
                      <a:r>
                        <a:rPr lang="is-IS" dirty="0" smtClean="0"/>
                        <a:t>...</a:t>
                      </a:r>
                    </a:p>
                    <a:p>
                      <a:pPr algn="ctr"/>
                      <a:r>
                        <a:rPr lang="is-IS" dirty="0" smtClean="0"/>
                        <a:t>...</a:t>
                      </a:r>
                    </a:p>
                    <a:p>
                      <a:pPr algn="ctr"/>
                      <a:r>
                        <a:rPr lang="is-IS" dirty="0" smtClean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…</a:t>
                      </a:r>
                    </a:p>
                    <a:p>
                      <a:pPr algn="ctr"/>
                      <a:r>
                        <a:rPr lang="is-IS" dirty="0" smtClean="0"/>
                        <a:t>...</a:t>
                      </a:r>
                    </a:p>
                    <a:p>
                      <a:pPr algn="ctr"/>
                      <a:r>
                        <a:rPr lang="is-IS" dirty="0" smtClean="0"/>
                        <a:t>...</a:t>
                      </a:r>
                    </a:p>
                    <a:p>
                      <a:pPr algn="ctr"/>
                      <a:r>
                        <a:rPr lang="is-I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59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Create a torrent file and upload it to the BitTorrent Server.</a:t>
            </a:r>
          </a:p>
          <a:p>
            <a:r>
              <a:rPr lang="en-US" sz="2000" dirty="0" smtClean="0"/>
              <a:t>When a </a:t>
            </a:r>
            <a:r>
              <a:rPr lang="en-US" sz="2000" dirty="0" err="1" smtClean="0"/>
              <a:t>leecher</a:t>
            </a:r>
            <a:r>
              <a:rPr lang="en-US" sz="2000" dirty="0" smtClean="0"/>
              <a:t> downloads a file, its tracker will create a group and assign unique group IP and send this group IP to seeder.</a:t>
            </a:r>
          </a:p>
          <a:p>
            <a:r>
              <a:rPr lang="en-US" sz="2000" dirty="0" smtClean="0"/>
              <a:t>Seeder now send the file to this group using TCP connection.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052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Leecher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To download a file, </a:t>
            </a:r>
            <a:r>
              <a:rPr lang="en-US" sz="2000" dirty="0" err="1"/>
              <a:t>l</a:t>
            </a:r>
            <a:r>
              <a:rPr lang="en-US" sz="2000" dirty="0" err="1" smtClean="0"/>
              <a:t>eecher</a:t>
            </a:r>
            <a:r>
              <a:rPr lang="en-US" sz="2000" dirty="0" smtClean="0"/>
              <a:t> will contact the </a:t>
            </a:r>
            <a:r>
              <a:rPr lang="en-US" sz="2000" dirty="0" err="1" smtClean="0"/>
              <a:t>bitTorrent</a:t>
            </a:r>
            <a:r>
              <a:rPr lang="en-US" sz="2000" dirty="0" smtClean="0"/>
              <a:t> server for the torrent file.</a:t>
            </a:r>
          </a:p>
          <a:p>
            <a:r>
              <a:rPr lang="en-US" sz="2000" dirty="0" smtClean="0"/>
              <a:t>After receiving the torrent file, tracker will make the </a:t>
            </a:r>
            <a:r>
              <a:rPr lang="en-US" sz="2000" dirty="0" err="1" smtClean="0"/>
              <a:t>leecher</a:t>
            </a:r>
            <a:r>
              <a:rPr lang="en-US" sz="2000" dirty="0" smtClean="0"/>
              <a:t> to join the group.</a:t>
            </a:r>
          </a:p>
          <a:p>
            <a:r>
              <a:rPr lang="en-US" sz="2000" dirty="0" smtClean="0"/>
              <a:t>From the group, </a:t>
            </a:r>
            <a:r>
              <a:rPr lang="en-US" sz="2000" dirty="0" err="1" smtClean="0"/>
              <a:t>leecher</a:t>
            </a:r>
            <a:r>
              <a:rPr lang="en-US" sz="2000" dirty="0" smtClean="0"/>
              <a:t> will download the file using UDP connection.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542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Tracker contains the following:</a:t>
            </a:r>
          </a:p>
          <a:p>
            <a:pPr lvl="1"/>
            <a:r>
              <a:rPr lang="en-US" sz="1800" dirty="0" smtClean="0"/>
              <a:t>Key, File name, list of seeders</a:t>
            </a:r>
          </a:p>
          <a:p>
            <a:r>
              <a:rPr lang="en-US" sz="2000" dirty="0" smtClean="0"/>
              <a:t>Tracker contains a temporary dictionary storing the list of group </a:t>
            </a:r>
            <a:r>
              <a:rPr lang="en-US" sz="2000" dirty="0" err="1" smtClean="0"/>
              <a:t>Ips</a:t>
            </a:r>
            <a:r>
              <a:rPr lang="en-US" sz="2000" dirty="0" smtClean="0"/>
              <a:t> connected to individual seeder.</a:t>
            </a:r>
          </a:p>
          <a:p>
            <a:r>
              <a:rPr lang="en-US" sz="2000" dirty="0" smtClean="0"/>
              <a:t>Only tracker has right to form or delete a group.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5316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Contains a list of </a:t>
            </a:r>
            <a:r>
              <a:rPr lang="en-US" sz="2000" dirty="0" err="1" smtClean="0"/>
              <a:t>leechers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Group will connect UDP connection with </a:t>
            </a:r>
            <a:r>
              <a:rPr lang="en-US" sz="2000" dirty="0" err="1" smtClean="0"/>
              <a:t>leechers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Group node will send files to </a:t>
            </a:r>
            <a:r>
              <a:rPr lang="en-US" sz="2000" dirty="0" err="1" smtClean="0"/>
              <a:t>leechers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Group will also connect TCP connection with seeders to get the file.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5323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Proximity</a:t>
            </a:r>
          </a:p>
          <a:p>
            <a:pPr lvl="1"/>
            <a:r>
              <a:rPr lang="en-US" sz="1800" dirty="0" smtClean="0"/>
              <a:t>Group is formed on the basis of the response time between tracker and </a:t>
            </a:r>
            <a:r>
              <a:rPr lang="en-US" sz="1800" dirty="0" err="1" smtClean="0"/>
              <a:t>leecher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Several group will be formed for the different range of response times.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7537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190</TotalTime>
  <Words>348</Words>
  <Application>Microsoft Macintosh PowerPoint</Application>
  <PresentationFormat>Widescreen</PresentationFormat>
  <Paragraphs>75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Century Gothic</vt:lpstr>
      <vt:lpstr>Wingdings 3</vt:lpstr>
      <vt:lpstr>Arial</vt:lpstr>
      <vt:lpstr>Ion Boardroom</vt:lpstr>
      <vt:lpstr>BitTorrent Implementation</vt:lpstr>
      <vt:lpstr>PowerPoint Presentation</vt:lpstr>
      <vt:lpstr>PowerPoint Presentation</vt:lpstr>
      <vt:lpstr>BitTorrent Server</vt:lpstr>
      <vt:lpstr>Seeder</vt:lpstr>
      <vt:lpstr>Leecher</vt:lpstr>
      <vt:lpstr>Tracker</vt:lpstr>
      <vt:lpstr>Group</vt:lpstr>
      <vt:lpstr>Innovation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BitTorrent Implementation</dc:title>
  <dc:creator>Microsoft Office User</dc:creator>
  <cp:lastModifiedBy>Microsoft Office User</cp:lastModifiedBy>
  <cp:revision>27</cp:revision>
  <dcterms:created xsi:type="dcterms:W3CDTF">2015-11-12T08:00:52Z</dcterms:created>
  <dcterms:modified xsi:type="dcterms:W3CDTF">2015-11-12T11:11:23Z</dcterms:modified>
</cp:coreProperties>
</file>