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vis Stewart" initials="TS" lastIdx="1" clrIdx="0">
    <p:extLst>
      <p:ext uri="{19B8F6BF-5375-455C-9EA6-DF929625EA0E}">
        <p15:presenceInfo xmlns:p15="http://schemas.microsoft.com/office/powerpoint/2012/main" userId="Travis Stewar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19" autoAdjust="0"/>
  </p:normalViewPr>
  <p:slideViewPr>
    <p:cSldViewPr snapToGrid="0">
      <p:cViewPr varScale="1">
        <p:scale>
          <a:sx n="125" d="100"/>
          <a:sy n="125" d="100"/>
        </p:scale>
        <p:origin x="174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custT="1"/>
      <dgm:spPr/>
      <dgm:t>
        <a:bodyPr/>
        <a:lstStyle/>
        <a:p>
          <a:pPr>
            <a:lnSpc>
              <a:spcPct val="100000"/>
            </a:lnSpc>
            <a:defRPr cap="all"/>
          </a:pPr>
          <a:r>
            <a:rPr lang="en-US" sz="1600" cap="none" baseline="0" dirty="0">
              <a:latin typeface="Arial Nova" panose="020B0504020202020204" pitchFamily="34" charset="0"/>
              <a:cs typeface="Times New Roman" panose="02020603050405020304" pitchFamily="18" charset="0"/>
            </a:rPr>
            <a:t>Users create and bid on auctions through a Facebook chat bot interface</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custT="1"/>
      <dgm:spPr/>
      <dgm:t>
        <a:bodyPr/>
        <a:lstStyle/>
        <a:p>
          <a:pPr>
            <a:lnSpc>
              <a:spcPct val="100000"/>
            </a:lnSpc>
            <a:defRPr cap="all"/>
          </a:pPr>
          <a:r>
            <a:rPr lang="en-US" sz="1600" cap="none" baseline="0" dirty="0">
              <a:latin typeface="Arial Nova" panose="020B0504020202020204" pitchFamily="34" charset="0"/>
              <a:cs typeface="Times New Roman" panose="02020603050405020304" pitchFamily="18" charset="0"/>
            </a:rPr>
            <a:t>All auctions are Ethereum smart contracts which interact with the chatbot through a </a:t>
          </a:r>
          <a:r>
            <a:rPr lang="en-US" sz="1600" cap="none" baseline="0" dirty="0" err="1">
              <a:latin typeface="Arial Nova" panose="020B0504020202020204" pitchFamily="34" charset="0"/>
              <a:cs typeface="Times New Roman" panose="02020603050405020304" pitchFamily="18" charset="0"/>
            </a:rPr>
            <a:t>Javascript</a:t>
          </a:r>
          <a:r>
            <a:rPr lang="en-US" sz="1600" cap="none" baseline="0" dirty="0">
              <a:latin typeface="Arial Nova" panose="020B0504020202020204" pitchFamily="34" charset="0"/>
              <a:cs typeface="Times New Roman" panose="02020603050405020304" pitchFamily="18" charset="0"/>
            </a:rPr>
            <a:t> backend</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custT="1"/>
      <dgm:spPr/>
      <dgm:t>
        <a:bodyPr/>
        <a:lstStyle/>
        <a:p>
          <a:pPr>
            <a:lnSpc>
              <a:spcPct val="100000"/>
            </a:lnSpc>
            <a:defRPr cap="all"/>
          </a:pPr>
          <a:r>
            <a:rPr lang="en-US" sz="1600" cap="none" baseline="0" dirty="0">
              <a:latin typeface="Arial Nova" panose="020B0504020202020204" pitchFamily="34" charset="0"/>
              <a:cs typeface="Times New Roman" panose="02020603050405020304" pitchFamily="18" charset="0"/>
            </a:rPr>
            <a:t>Auction winners receive an NFT that contains the auctioned item’s proof of ownership</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D335FB9-D0F3-4CB2-BEBC-EC5E7A1BCBE9}">
      <dgm:prSet custT="1"/>
      <dgm:spPr/>
      <dgm:t>
        <a:bodyPr/>
        <a:lstStyle/>
        <a:p>
          <a:pPr>
            <a:lnSpc>
              <a:spcPct val="100000"/>
            </a:lnSpc>
            <a:defRPr cap="all"/>
          </a:pPr>
          <a:r>
            <a:rPr lang="en-US" sz="1600" cap="none" baseline="0" dirty="0">
              <a:latin typeface="Arial Nova" panose="020B0504020202020204" pitchFamily="34" charset="0"/>
              <a:cs typeface="Times New Roman" panose="02020603050405020304" pitchFamily="18" charset="0"/>
            </a:rPr>
            <a:t>Both the seller and buyer are </a:t>
          </a:r>
          <a:r>
            <a:rPr lang="en-US" sz="1600" cap="none" baseline="0" dirty="0" err="1">
              <a:latin typeface="Arial Nova" panose="020B0504020202020204" pitchFamily="34" charset="0"/>
              <a:cs typeface="Times New Roman" panose="02020603050405020304" pitchFamily="18" charset="0"/>
            </a:rPr>
            <a:t>incentized</a:t>
          </a:r>
          <a:r>
            <a:rPr lang="en-US" sz="1600" cap="none" baseline="0" dirty="0">
              <a:latin typeface="Arial Nova" panose="020B0504020202020204" pitchFamily="34" charset="0"/>
              <a:cs typeface="Times New Roman" panose="02020603050405020304" pitchFamily="18" charset="0"/>
            </a:rPr>
            <a:t> to act in good faith by the staking of Tulips</a:t>
          </a:r>
          <a:endParaRPr lang="en-US" sz="1600" dirty="0"/>
        </a:p>
      </dgm:t>
    </dgm:pt>
    <dgm:pt modelId="{F0F201D9-D215-4B76-A595-DFFAD3E0441F}" type="parTrans" cxnId="{6C6F03E8-7932-4C95-B5E7-9729A047BF67}">
      <dgm:prSet/>
      <dgm:spPr/>
      <dgm:t>
        <a:bodyPr/>
        <a:lstStyle/>
        <a:p>
          <a:endParaRPr lang="en-US"/>
        </a:p>
      </dgm:t>
    </dgm:pt>
    <dgm:pt modelId="{C2C1B746-0ABB-4DF0-BF5C-D82956FB54EA}" type="sibTrans" cxnId="{6C6F03E8-7932-4C95-B5E7-9729A047BF67}">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4"/>
      <dgm:spPr/>
    </dgm:pt>
    <dgm:pt modelId="{7C175B98-93F4-4D7C-BB95-1514AB879CD5}" type="pres">
      <dgm:prSet presAssocID="{40FC4FFE-8987-4A26-B7F4-8A516F18ADA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at bubble with solid fill"/>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4">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4"/>
      <dgm:spPr/>
    </dgm:pt>
    <dgm:pt modelId="{DB4CA7C4-FCA1-4127-B20A-2A5C031A3CF4}" type="pres">
      <dgm:prSet presAssocID="{49225C73-1633-42F1-AB3B-7CB183E5F8B8}"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tract with solid fill"/>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4">
        <dgm:presLayoutVars>
          <dgm:chMax val="1"/>
          <dgm:chPref val="1"/>
        </dgm:presLayoutVars>
      </dgm:prSet>
      <dgm:spPr/>
    </dgm:pt>
    <dgm:pt modelId="{5A266296-0042-402F-92EF-D59AB148E92E}" type="pres">
      <dgm:prSet presAssocID="{9646853A-8964-4519-A5B1-0B7D18B2983D}" presName="sibTrans" presStyleCnt="0"/>
      <dgm:spPr/>
    </dgm:pt>
    <dgm:pt modelId="{BB370202-54E4-4D35-A094-5AD6C84F9290}" type="pres">
      <dgm:prSet presAssocID="{AD335FB9-D0F3-4CB2-BEBC-EC5E7A1BCBE9}" presName="compNode" presStyleCnt="0"/>
      <dgm:spPr/>
    </dgm:pt>
    <dgm:pt modelId="{AB54A143-F4C6-477A-B914-B856E48E431D}" type="pres">
      <dgm:prSet presAssocID="{AD335FB9-D0F3-4CB2-BEBC-EC5E7A1BCBE9}" presName="iconBgRect" presStyleLbl="bgShp" presStyleIdx="2" presStyleCnt="4"/>
      <dgm:spPr/>
    </dgm:pt>
    <dgm:pt modelId="{5DC1A57F-94CD-4BFC-9909-F5F63F01DB04}" type="pres">
      <dgm:prSet presAssocID="{AD335FB9-D0F3-4CB2-BEBC-EC5E7A1BCBE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cales of justice with solid fill"/>
        </a:ext>
      </dgm:extLst>
    </dgm:pt>
    <dgm:pt modelId="{2D7C6D63-15F2-44FB-A19B-59E4CE7BDB22}" type="pres">
      <dgm:prSet presAssocID="{AD335FB9-D0F3-4CB2-BEBC-EC5E7A1BCBE9}" presName="spaceRect" presStyleCnt="0"/>
      <dgm:spPr/>
    </dgm:pt>
    <dgm:pt modelId="{AC2ED899-F93A-4090-9EFF-C178B5529577}" type="pres">
      <dgm:prSet presAssocID="{AD335FB9-D0F3-4CB2-BEBC-EC5E7A1BCBE9}" presName="textRect" presStyleLbl="revTx" presStyleIdx="2" presStyleCnt="4">
        <dgm:presLayoutVars>
          <dgm:chMax val="1"/>
          <dgm:chPref val="1"/>
        </dgm:presLayoutVars>
      </dgm:prSet>
      <dgm:spPr/>
    </dgm:pt>
    <dgm:pt modelId="{6FDE1B88-67F6-4D23-A4ED-2379D44F19B3}" type="pres">
      <dgm:prSet presAssocID="{C2C1B746-0ABB-4DF0-BF5C-D82956FB54EA}"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3" presStyleCnt="4"/>
      <dgm:spPr/>
    </dgm:pt>
    <dgm:pt modelId="{39509775-983E-4110-B989-EE2CD6514BE0}" type="pres">
      <dgm:prSet presAssocID="{1C383F32-22E8-4F62-A3E0-BDC3D5F4899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lower with solid fill"/>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3" presStyleCnt="4">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3" destOrd="0" parTransId="{A7920A2F-3244-4159-AF04-6A1D38B7B317}" sibTransId="{8500F72A-2C6D-4FDF-9C1D-CA691380EB0B}"/>
    <dgm:cxn modelId="{A6E14D9A-DE05-4BCF-8CD8-5FC20311EE0B}" type="presOf" srcId="{AD335FB9-D0F3-4CB2-BEBC-EC5E7A1BCBE9}" destId="{AC2ED899-F93A-4090-9EFF-C178B5529577}" srcOrd="0" destOrd="0" presId="urn:microsoft.com/office/officeart/2018/5/layout/IconCircleLabelList"/>
    <dgm:cxn modelId="{355227E3-55E0-4343-BC8D-FC0EB1694F48}" type="presOf" srcId="{40FC4FFE-8987-4A26-B7F4-8A516F18ADAE}" destId="{127117FB-F8A7-4A20-A8A7-EC686DDC76D0}" srcOrd="0" destOrd="0" presId="urn:microsoft.com/office/officeart/2018/5/layout/IconCircleLabelList"/>
    <dgm:cxn modelId="{6C6F03E8-7932-4C95-B5E7-9729A047BF67}" srcId="{01A66772-F185-4D58-B8BB-E9370D7A7A2B}" destId="{AD335FB9-D0F3-4CB2-BEBC-EC5E7A1BCBE9}" srcOrd="2" destOrd="0" parTransId="{F0F201D9-D215-4B76-A595-DFFAD3E0441F}" sibTransId="{C2C1B746-0ABB-4DF0-BF5C-D82956FB54EA}"/>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251F28C0-9354-4F40-80DA-F16E31B5E2A9}" type="presParOf" srcId="{50B3CE7C-E10B-4E23-BD93-03664997C932}" destId="{BB370202-54E4-4D35-A094-5AD6C84F9290}" srcOrd="4" destOrd="0" presId="urn:microsoft.com/office/officeart/2018/5/layout/IconCircleLabelList"/>
    <dgm:cxn modelId="{DABBA856-3890-4290-8CFD-F07B18BD9897}" type="presParOf" srcId="{BB370202-54E4-4D35-A094-5AD6C84F9290}" destId="{AB54A143-F4C6-477A-B914-B856E48E431D}" srcOrd="0" destOrd="0" presId="urn:microsoft.com/office/officeart/2018/5/layout/IconCircleLabelList"/>
    <dgm:cxn modelId="{2559952B-CDDD-4EB6-9D4E-51C2A4192C61}" type="presParOf" srcId="{BB370202-54E4-4D35-A094-5AD6C84F9290}" destId="{5DC1A57F-94CD-4BFC-9909-F5F63F01DB04}" srcOrd="1" destOrd="0" presId="urn:microsoft.com/office/officeart/2018/5/layout/IconCircleLabelList"/>
    <dgm:cxn modelId="{F6D2DB31-7A1A-4487-9C09-655D1E4EF571}" type="presParOf" srcId="{BB370202-54E4-4D35-A094-5AD6C84F9290}" destId="{2D7C6D63-15F2-44FB-A19B-59E4CE7BDB22}" srcOrd="2" destOrd="0" presId="urn:microsoft.com/office/officeart/2018/5/layout/IconCircleLabelList"/>
    <dgm:cxn modelId="{DB6034B3-DD7C-455F-BE39-03A9231156F1}" type="presParOf" srcId="{BB370202-54E4-4D35-A094-5AD6C84F9290}" destId="{AC2ED899-F93A-4090-9EFF-C178B5529577}" srcOrd="3" destOrd="0" presId="urn:microsoft.com/office/officeart/2018/5/layout/IconCircleLabelList"/>
    <dgm:cxn modelId="{43F9B0F0-35AA-43B5-9495-0D98DA30DA86}" type="presParOf" srcId="{50B3CE7C-E10B-4E23-BD93-03664997C932}" destId="{6FDE1B88-67F6-4D23-A4ED-2379D44F19B3}" srcOrd="5" destOrd="0" presId="urn:microsoft.com/office/officeart/2018/5/layout/IconCircleLabelList"/>
    <dgm:cxn modelId="{3A7F4DB9-1469-4F58-B633-24B7EEE084D1}" type="presParOf" srcId="{50B3CE7C-E10B-4E23-BD93-03664997C932}" destId="{ECFA770B-DE2C-4683-A038-58D0FE44BC27}" srcOrd="6"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3CEFA6-F24E-4341-881A-D9E39E3BE7F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A640482-6BB1-4C79-AE3B-19EE27CAA8D1}">
      <dgm:prSet phldrT="[Text]"/>
      <dgm:spPr/>
      <dgm:t>
        <a:bodyPr/>
        <a:lstStyle/>
        <a:p>
          <a:r>
            <a:rPr lang="en-US" dirty="0">
              <a:latin typeface="Arial Nova" panose="020B0504020202020204" pitchFamily="34" charset="0"/>
            </a:rPr>
            <a:t>Auction Contract Creation</a:t>
          </a:r>
        </a:p>
      </dgm:t>
    </dgm:pt>
    <dgm:pt modelId="{02DA55C7-C1A3-40DC-B9EB-AA907BCD10A4}" type="parTrans" cxnId="{2C8518A4-19DF-45E1-AA08-6D4E625F9C37}">
      <dgm:prSet/>
      <dgm:spPr/>
      <dgm:t>
        <a:bodyPr/>
        <a:lstStyle/>
        <a:p>
          <a:endParaRPr lang="en-US">
            <a:latin typeface="Arial Nova" panose="020B0504020202020204" pitchFamily="34" charset="0"/>
          </a:endParaRPr>
        </a:p>
      </dgm:t>
    </dgm:pt>
    <dgm:pt modelId="{02FB2BCD-41B8-4C4D-9D09-7CA9121E9B1D}" type="sibTrans" cxnId="{2C8518A4-19DF-45E1-AA08-6D4E625F9C37}">
      <dgm:prSet/>
      <dgm:spPr/>
      <dgm:t>
        <a:bodyPr/>
        <a:lstStyle/>
        <a:p>
          <a:endParaRPr lang="en-US">
            <a:latin typeface="Arial Nova" panose="020B0504020202020204" pitchFamily="34" charset="0"/>
          </a:endParaRPr>
        </a:p>
      </dgm:t>
    </dgm:pt>
    <dgm:pt modelId="{5D68FF46-7223-410D-83BC-0EF0DF0A80F6}">
      <dgm:prSet phldrT="[Text]" custT="1"/>
      <dgm:spPr/>
      <dgm:t>
        <a:bodyPr/>
        <a:lstStyle/>
        <a:p>
          <a:r>
            <a:rPr lang="en-US" sz="1700" dirty="0">
              <a:latin typeface="Arial Nova" panose="020B0504020202020204" pitchFamily="34" charset="0"/>
            </a:rPr>
            <a:t>Mint an NFT to be auctioned off.</a:t>
          </a:r>
        </a:p>
      </dgm:t>
    </dgm:pt>
    <dgm:pt modelId="{D2790C42-716F-45A2-BF4A-62139C3E5ADB}" type="parTrans" cxnId="{E64A0D2A-8808-4D53-8DFE-1974B0F0F589}">
      <dgm:prSet/>
      <dgm:spPr/>
      <dgm:t>
        <a:bodyPr/>
        <a:lstStyle/>
        <a:p>
          <a:endParaRPr lang="en-US">
            <a:latin typeface="Arial Nova" panose="020B0504020202020204" pitchFamily="34" charset="0"/>
          </a:endParaRPr>
        </a:p>
      </dgm:t>
    </dgm:pt>
    <dgm:pt modelId="{3BF98601-A09C-445A-B7EF-BA97197CF2D8}" type="sibTrans" cxnId="{E64A0D2A-8808-4D53-8DFE-1974B0F0F589}">
      <dgm:prSet/>
      <dgm:spPr/>
      <dgm:t>
        <a:bodyPr/>
        <a:lstStyle/>
        <a:p>
          <a:endParaRPr lang="en-US">
            <a:latin typeface="Arial Nova" panose="020B0504020202020204" pitchFamily="34" charset="0"/>
          </a:endParaRPr>
        </a:p>
      </dgm:t>
    </dgm:pt>
    <dgm:pt modelId="{1CFD800A-4E92-465C-BB3B-6F0BE96B8205}">
      <dgm:prSet phldrT="[Text]" custT="1"/>
      <dgm:spPr/>
      <dgm:t>
        <a:bodyPr/>
        <a:lstStyle/>
        <a:p>
          <a:r>
            <a:rPr lang="en-US" sz="1700" dirty="0">
              <a:latin typeface="Arial Nova" panose="020B0504020202020204" pitchFamily="34" charset="0"/>
            </a:rPr>
            <a:t>Set the auction start time</a:t>
          </a:r>
        </a:p>
      </dgm:t>
    </dgm:pt>
    <dgm:pt modelId="{2D07EA14-113B-4744-A23F-0AF9C4553910}" type="parTrans" cxnId="{1F7C4CFC-100D-4E2B-A75D-50764CB89EC3}">
      <dgm:prSet/>
      <dgm:spPr/>
      <dgm:t>
        <a:bodyPr/>
        <a:lstStyle/>
        <a:p>
          <a:endParaRPr lang="en-US">
            <a:latin typeface="Arial Nova" panose="020B0504020202020204" pitchFamily="34" charset="0"/>
          </a:endParaRPr>
        </a:p>
      </dgm:t>
    </dgm:pt>
    <dgm:pt modelId="{57AB1E47-AC5B-49E1-96C8-8C5CDBF18D8A}" type="sibTrans" cxnId="{1F7C4CFC-100D-4E2B-A75D-50764CB89EC3}">
      <dgm:prSet/>
      <dgm:spPr/>
      <dgm:t>
        <a:bodyPr/>
        <a:lstStyle/>
        <a:p>
          <a:endParaRPr lang="en-US">
            <a:latin typeface="Arial Nova" panose="020B0504020202020204" pitchFamily="34" charset="0"/>
          </a:endParaRPr>
        </a:p>
      </dgm:t>
    </dgm:pt>
    <dgm:pt modelId="{A5264DAE-F880-41C2-8659-E5D3F183710D}">
      <dgm:prSet phldrT="[Text]"/>
      <dgm:spPr/>
      <dgm:t>
        <a:bodyPr/>
        <a:lstStyle/>
        <a:p>
          <a:r>
            <a:rPr lang="en-US" dirty="0">
              <a:latin typeface="Arial Nova" panose="020B0504020202020204" pitchFamily="34" charset="0"/>
            </a:rPr>
            <a:t>Participate in the Auction</a:t>
          </a:r>
        </a:p>
      </dgm:t>
    </dgm:pt>
    <dgm:pt modelId="{726B1DDC-9865-49CD-B775-EB634098EB74}" type="parTrans" cxnId="{EFA73E87-2BD5-409F-B7F4-987C8E063CFC}">
      <dgm:prSet/>
      <dgm:spPr/>
      <dgm:t>
        <a:bodyPr/>
        <a:lstStyle/>
        <a:p>
          <a:endParaRPr lang="en-US">
            <a:latin typeface="Arial Nova" panose="020B0504020202020204" pitchFamily="34" charset="0"/>
          </a:endParaRPr>
        </a:p>
      </dgm:t>
    </dgm:pt>
    <dgm:pt modelId="{0B938B07-BC81-4918-B872-8B3CB2999B25}" type="sibTrans" cxnId="{EFA73E87-2BD5-409F-B7F4-987C8E063CFC}">
      <dgm:prSet/>
      <dgm:spPr/>
      <dgm:t>
        <a:bodyPr/>
        <a:lstStyle/>
        <a:p>
          <a:endParaRPr lang="en-US">
            <a:latin typeface="Arial Nova" panose="020B0504020202020204" pitchFamily="34" charset="0"/>
          </a:endParaRPr>
        </a:p>
      </dgm:t>
    </dgm:pt>
    <dgm:pt modelId="{AAADA037-E35E-4DE2-AA92-6F59F8FFB4F0}">
      <dgm:prSet phldrT="[Text]"/>
      <dgm:spPr/>
      <dgm:t>
        <a:bodyPr/>
        <a:lstStyle/>
        <a:p>
          <a:r>
            <a:rPr lang="en-US" dirty="0">
              <a:latin typeface="Arial Nova" panose="020B0504020202020204" pitchFamily="34" charset="0"/>
            </a:rPr>
            <a:t>Through the chat bot, auction bidders will be able to see the current highest bid.</a:t>
          </a:r>
        </a:p>
      </dgm:t>
    </dgm:pt>
    <dgm:pt modelId="{121B13D5-9CDB-42E1-82D4-00057210471F}" type="parTrans" cxnId="{4D2CA55B-6385-41D9-9C57-533B3E2346ED}">
      <dgm:prSet/>
      <dgm:spPr/>
      <dgm:t>
        <a:bodyPr/>
        <a:lstStyle/>
        <a:p>
          <a:endParaRPr lang="en-US">
            <a:latin typeface="Arial Nova" panose="020B0504020202020204" pitchFamily="34" charset="0"/>
          </a:endParaRPr>
        </a:p>
      </dgm:t>
    </dgm:pt>
    <dgm:pt modelId="{1D58FDA1-B267-434F-8DEC-637B03CA65FD}" type="sibTrans" cxnId="{4D2CA55B-6385-41D9-9C57-533B3E2346ED}">
      <dgm:prSet/>
      <dgm:spPr/>
      <dgm:t>
        <a:bodyPr/>
        <a:lstStyle/>
        <a:p>
          <a:endParaRPr lang="en-US">
            <a:latin typeface="Arial Nova" panose="020B0504020202020204" pitchFamily="34" charset="0"/>
          </a:endParaRPr>
        </a:p>
      </dgm:t>
    </dgm:pt>
    <dgm:pt modelId="{382068DB-84F8-4872-8D77-F67DF5B5A91E}">
      <dgm:prSet phldrT="[Text]"/>
      <dgm:spPr/>
      <dgm:t>
        <a:bodyPr/>
        <a:lstStyle/>
        <a:p>
          <a:r>
            <a:rPr lang="en-US" dirty="0">
              <a:latin typeface="Arial Nova" panose="020B0504020202020204" pitchFamily="34" charset="0"/>
            </a:rPr>
            <a:t>Winning an Auction</a:t>
          </a:r>
        </a:p>
      </dgm:t>
    </dgm:pt>
    <dgm:pt modelId="{86EC3A8E-53BE-4708-BB11-C5ACD689E79B}" type="parTrans" cxnId="{C1E5E84F-075A-4D2D-9961-948614DB91A0}">
      <dgm:prSet/>
      <dgm:spPr/>
      <dgm:t>
        <a:bodyPr/>
        <a:lstStyle/>
        <a:p>
          <a:endParaRPr lang="en-US">
            <a:latin typeface="Arial Nova" panose="020B0504020202020204" pitchFamily="34" charset="0"/>
          </a:endParaRPr>
        </a:p>
      </dgm:t>
    </dgm:pt>
    <dgm:pt modelId="{B4821E05-731B-4DAC-98E9-D9C9252A3596}" type="sibTrans" cxnId="{C1E5E84F-075A-4D2D-9961-948614DB91A0}">
      <dgm:prSet/>
      <dgm:spPr/>
      <dgm:t>
        <a:bodyPr/>
        <a:lstStyle/>
        <a:p>
          <a:endParaRPr lang="en-US">
            <a:latin typeface="Arial Nova" panose="020B0504020202020204" pitchFamily="34" charset="0"/>
          </a:endParaRPr>
        </a:p>
      </dgm:t>
    </dgm:pt>
    <dgm:pt modelId="{0FD50438-4FAA-4479-9CAF-63109F5B6B7C}">
      <dgm:prSet phldrT="[Text]"/>
      <dgm:spPr/>
      <dgm:t>
        <a:bodyPr/>
        <a:lstStyle/>
        <a:p>
          <a:r>
            <a:rPr lang="en-US" dirty="0">
              <a:latin typeface="Arial Nova" panose="020B0504020202020204" pitchFamily="34" charset="0"/>
            </a:rPr>
            <a:t>The winning bidder will receive the auctioned NFT along with the auction contract’s information.</a:t>
          </a:r>
        </a:p>
      </dgm:t>
    </dgm:pt>
    <dgm:pt modelId="{B4FABDB6-8A30-4708-B2E1-2250824E0B2B}" type="parTrans" cxnId="{F041FA55-8CAA-42DD-B740-EC968AA2F100}">
      <dgm:prSet/>
      <dgm:spPr/>
      <dgm:t>
        <a:bodyPr/>
        <a:lstStyle/>
        <a:p>
          <a:endParaRPr lang="en-US">
            <a:latin typeface="Arial Nova" panose="020B0504020202020204" pitchFamily="34" charset="0"/>
          </a:endParaRPr>
        </a:p>
      </dgm:t>
    </dgm:pt>
    <dgm:pt modelId="{6866B428-D47C-4D93-9C79-75D2F30E301B}" type="sibTrans" cxnId="{F041FA55-8CAA-42DD-B740-EC968AA2F100}">
      <dgm:prSet/>
      <dgm:spPr/>
      <dgm:t>
        <a:bodyPr/>
        <a:lstStyle/>
        <a:p>
          <a:endParaRPr lang="en-US">
            <a:latin typeface="Arial Nova" panose="020B0504020202020204" pitchFamily="34" charset="0"/>
          </a:endParaRPr>
        </a:p>
      </dgm:t>
    </dgm:pt>
    <dgm:pt modelId="{3676120E-D8F5-4D0C-A172-0BB05A111CEC}">
      <dgm:prSet phldrT="[Text]" custT="1"/>
      <dgm:spPr/>
      <dgm:t>
        <a:bodyPr/>
        <a:lstStyle/>
        <a:p>
          <a:pPr>
            <a:buFont typeface="Wingdings" panose="05000000000000000000" pitchFamily="2" charset="2"/>
            <a:buChar char="Ø"/>
          </a:pPr>
          <a:r>
            <a:rPr lang="en-US" sz="1200" b="0" dirty="0">
              <a:latin typeface="Arial Nova" panose="020B0504020202020204" pitchFamily="34" charset="0"/>
            </a:rPr>
            <a:t>Can contain an NFT itself, or some other proof of ownership for a physical item stored on IPFS.</a:t>
          </a:r>
        </a:p>
      </dgm:t>
    </dgm:pt>
    <dgm:pt modelId="{921514AD-D0D2-46F9-818F-6701CABE5C3B}" type="parTrans" cxnId="{97685CB8-48B0-4F1E-8B68-0F77848896F3}">
      <dgm:prSet/>
      <dgm:spPr/>
      <dgm:t>
        <a:bodyPr/>
        <a:lstStyle/>
        <a:p>
          <a:endParaRPr lang="en-US">
            <a:latin typeface="Arial Nova" panose="020B0504020202020204" pitchFamily="34" charset="0"/>
          </a:endParaRPr>
        </a:p>
      </dgm:t>
    </dgm:pt>
    <dgm:pt modelId="{2112683B-581D-43E0-8E9B-39A57041F9CA}" type="sibTrans" cxnId="{97685CB8-48B0-4F1E-8B68-0F77848896F3}">
      <dgm:prSet/>
      <dgm:spPr/>
      <dgm:t>
        <a:bodyPr/>
        <a:lstStyle/>
        <a:p>
          <a:endParaRPr lang="en-US">
            <a:latin typeface="Arial Nova" panose="020B0504020202020204" pitchFamily="34" charset="0"/>
          </a:endParaRPr>
        </a:p>
      </dgm:t>
    </dgm:pt>
    <dgm:pt modelId="{48E2B59B-33C4-420A-988B-5A5B9F75D94E}">
      <dgm:prSet phldrT="[Text]" custT="1"/>
      <dgm:spPr/>
      <dgm:t>
        <a:bodyPr/>
        <a:lstStyle/>
        <a:p>
          <a:r>
            <a:rPr lang="en-US" sz="1700" dirty="0">
              <a:latin typeface="Arial Nova" panose="020B0504020202020204" pitchFamily="34" charset="0"/>
            </a:rPr>
            <a:t>Set the auction duration (default is 6 hours).</a:t>
          </a:r>
        </a:p>
      </dgm:t>
    </dgm:pt>
    <dgm:pt modelId="{F262ECFA-B946-473B-96C4-9EE3F9BADEDB}" type="parTrans" cxnId="{52257B20-021C-4667-9621-A5CCC6DCCF4E}">
      <dgm:prSet/>
      <dgm:spPr/>
      <dgm:t>
        <a:bodyPr/>
        <a:lstStyle/>
        <a:p>
          <a:endParaRPr lang="en-US">
            <a:latin typeface="Arial Nova" panose="020B0504020202020204" pitchFamily="34" charset="0"/>
          </a:endParaRPr>
        </a:p>
      </dgm:t>
    </dgm:pt>
    <dgm:pt modelId="{81699DEA-2BE2-4BB7-BF8D-51409D3FE68B}" type="sibTrans" cxnId="{52257B20-021C-4667-9621-A5CCC6DCCF4E}">
      <dgm:prSet/>
      <dgm:spPr/>
      <dgm:t>
        <a:bodyPr/>
        <a:lstStyle/>
        <a:p>
          <a:endParaRPr lang="en-US">
            <a:latin typeface="Arial Nova" panose="020B0504020202020204" pitchFamily="34" charset="0"/>
          </a:endParaRPr>
        </a:p>
      </dgm:t>
    </dgm:pt>
    <dgm:pt modelId="{699B9513-8BCF-403B-9716-3499C121EFA1}">
      <dgm:prSet phldrT="[Text]" custT="1"/>
      <dgm:spPr/>
      <dgm:t>
        <a:bodyPr/>
        <a:lstStyle/>
        <a:p>
          <a:r>
            <a:rPr lang="en-US" sz="1700" dirty="0">
              <a:latin typeface="Arial Nova" panose="020B0504020202020204" pitchFamily="34" charset="0"/>
            </a:rPr>
            <a:t>Set the auction starting bid.</a:t>
          </a:r>
        </a:p>
      </dgm:t>
    </dgm:pt>
    <dgm:pt modelId="{B2665797-224B-407C-AC90-7898E4568324}" type="parTrans" cxnId="{86ECDAA5-6A3B-4B27-9101-B05E9708AEDB}">
      <dgm:prSet/>
      <dgm:spPr/>
      <dgm:t>
        <a:bodyPr/>
        <a:lstStyle/>
        <a:p>
          <a:endParaRPr lang="en-US">
            <a:latin typeface="Arial Nova" panose="020B0504020202020204" pitchFamily="34" charset="0"/>
          </a:endParaRPr>
        </a:p>
      </dgm:t>
    </dgm:pt>
    <dgm:pt modelId="{3D0CB26B-460E-4918-9F74-226352A338F6}" type="sibTrans" cxnId="{86ECDAA5-6A3B-4B27-9101-B05E9708AEDB}">
      <dgm:prSet/>
      <dgm:spPr/>
      <dgm:t>
        <a:bodyPr/>
        <a:lstStyle/>
        <a:p>
          <a:endParaRPr lang="en-US">
            <a:latin typeface="Arial Nova" panose="020B0504020202020204" pitchFamily="34" charset="0"/>
          </a:endParaRPr>
        </a:p>
      </dgm:t>
    </dgm:pt>
    <dgm:pt modelId="{573B8930-C52D-4684-9835-C03BD8E2FC58}">
      <dgm:prSet phldrT="[Text]" custT="1"/>
      <dgm:spPr/>
      <dgm:t>
        <a:bodyPr/>
        <a:lstStyle/>
        <a:p>
          <a:pPr>
            <a:buFont typeface="Wingdings" panose="05000000000000000000" pitchFamily="2" charset="2"/>
            <a:buChar char="Ø"/>
          </a:pPr>
          <a:endParaRPr lang="en-US" sz="1400" b="1" dirty="0">
            <a:latin typeface="Arial Nova" panose="020B0504020202020204" pitchFamily="34" charset="0"/>
          </a:endParaRPr>
        </a:p>
      </dgm:t>
    </dgm:pt>
    <dgm:pt modelId="{CEE6613E-DDAB-4483-947A-60B239670F06}" type="parTrans" cxnId="{D15C8801-8F1D-4310-A98D-8A3D42810A04}">
      <dgm:prSet/>
      <dgm:spPr/>
      <dgm:t>
        <a:bodyPr/>
        <a:lstStyle/>
        <a:p>
          <a:endParaRPr lang="en-US">
            <a:latin typeface="Arial Nova" panose="020B0504020202020204" pitchFamily="34" charset="0"/>
          </a:endParaRPr>
        </a:p>
      </dgm:t>
    </dgm:pt>
    <dgm:pt modelId="{741A9F0F-6934-45CE-A085-955B3A038B96}" type="sibTrans" cxnId="{D15C8801-8F1D-4310-A98D-8A3D42810A04}">
      <dgm:prSet/>
      <dgm:spPr/>
      <dgm:t>
        <a:bodyPr/>
        <a:lstStyle/>
        <a:p>
          <a:endParaRPr lang="en-US">
            <a:latin typeface="Arial Nova" panose="020B0504020202020204" pitchFamily="34" charset="0"/>
          </a:endParaRPr>
        </a:p>
      </dgm:t>
    </dgm:pt>
    <dgm:pt modelId="{24980B17-BEAE-4354-99E1-99AF55F4577F}">
      <dgm:prSet phldrT="[Text]" custT="1"/>
      <dgm:spPr/>
      <dgm:t>
        <a:bodyPr/>
        <a:lstStyle/>
        <a:p>
          <a:endParaRPr lang="en-US" sz="1700" dirty="0">
            <a:latin typeface="Arial Nova" panose="020B0504020202020204" pitchFamily="34" charset="0"/>
          </a:endParaRPr>
        </a:p>
      </dgm:t>
    </dgm:pt>
    <dgm:pt modelId="{5443E508-3713-41D1-9B61-D9E1B0F8E117}" type="parTrans" cxnId="{D8D44385-410E-4B45-906D-69442FC68375}">
      <dgm:prSet/>
      <dgm:spPr/>
      <dgm:t>
        <a:bodyPr/>
        <a:lstStyle/>
        <a:p>
          <a:endParaRPr lang="en-US">
            <a:latin typeface="Arial Nova" panose="020B0504020202020204" pitchFamily="34" charset="0"/>
          </a:endParaRPr>
        </a:p>
      </dgm:t>
    </dgm:pt>
    <dgm:pt modelId="{9DFC69DD-0976-44F5-A1CE-D6CF6B52F000}" type="sibTrans" cxnId="{D8D44385-410E-4B45-906D-69442FC68375}">
      <dgm:prSet/>
      <dgm:spPr/>
      <dgm:t>
        <a:bodyPr/>
        <a:lstStyle/>
        <a:p>
          <a:endParaRPr lang="en-US">
            <a:latin typeface="Arial Nova" panose="020B0504020202020204" pitchFamily="34" charset="0"/>
          </a:endParaRPr>
        </a:p>
      </dgm:t>
    </dgm:pt>
    <dgm:pt modelId="{CB47CD73-5204-4C10-A1D7-D7EE01C6D76B}">
      <dgm:prSet phldrT="[Text]" custT="1"/>
      <dgm:spPr/>
      <dgm:t>
        <a:bodyPr/>
        <a:lstStyle/>
        <a:p>
          <a:endParaRPr lang="en-US" sz="1700" dirty="0">
            <a:latin typeface="Arial Nova" panose="020B0504020202020204" pitchFamily="34" charset="0"/>
          </a:endParaRPr>
        </a:p>
      </dgm:t>
    </dgm:pt>
    <dgm:pt modelId="{173F4E47-B44E-4942-AD0E-647F186ABB50}" type="parTrans" cxnId="{64696261-D808-4438-80E9-DECE9070F631}">
      <dgm:prSet/>
      <dgm:spPr/>
      <dgm:t>
        <a:bodyPr/>
        <a:lstStyle/>
        <a:p>
          <a:endParaRPr lang="en-US">
            <a:latin typeface="Arial Nova" panose="020B0504020202020204" pitchFamily="34" charset="0"/>
          </a:endParaRPr>
        </a:p>
      </dgm:t>
    </dgm:pt>
    <dgm:pt modelId="{AB93935E-992E-457E-B326-91D953C23867}" type="sibTrans" cxnId="{64696261-D808-4438-80E9-DECE9070F631}">
      <dgm:prSet/>
      <dgm:spPr/>
      <dgm:t>
        <a:bodyPr/>
        <a:lstStyle/>
        <a:p>
          <a:endParaRPr lang="en-US">
            <a:latin typeface="Arial Nova" panose="020B0504020202020204" pitchFamily="34" charset="0"/>
          </a:endParaRPr>
        </a:p>
      </dgm:t>
    </dgm:pt>
    <dgm:pt modelId="{41730EDF-C5AA-4265-9277-22A06223D491}">
      <dgm:prSet phldrT="[Text]"/>
      <dgm:spPr/>
      <dgm:t>
        <a:bodyPr/>
        <a:lstStyle/>
        <a:p>
          <a:r>
            <a:rPr lang="en-US" dirty="0">
              <a:latin typeface="Arial Nova" panose="020B0504020202020204" pitchFamily="34" charset="0"/>
            </a:rPr>
            <a:t>If they wish to place a bid, their bid must be higher than the current highest bid.</a:t>
          </a:r>
        </a:p>
      </dgm:t>
    </dgm:pt>
    <dgm:pt modelId="{E79129E8-ACEC-4186-A05B-69813686E953}" type="parTrans" cxnId="{99A1C3BB-8901-4933-BC8C-A41CF7167219}">
      <dgm:prSet/>
      <dgm:spPr/>
      <dgm:t>
        <a:bodyPr/>
        <a:lstStyle/>
        <a:p>
          <a:endParaRPr lang="en-US">
            <a:latin typeface="Arial Nova" panose="020B0504020202020204" pitchFamily="34" charset="0"/>
          </a:endParaRPr>
        </a:p>
      </dgm:t>
    </dgm:pt>
    <dgm:pt modelId="{E6A698B8-2B44-447F-988A-A27448547510}" type="sibTrans" cxnId="{99A1C3BB-8901-4933-BC8C-A41CF7167219}">
      <dgm:prSet/>
      <dgm:spPr/>
      <dgm:t>
        <a:bodyPr/>
        <a:lstStyle/>
        <a:p>
          <a:endParaRPr lang="en-US">
            <a:latin typeface="Arial Nova" panose="020B0504020202020204" pitchFamily="34" charset="0"/>
          </a:endParaRPr>
        </a:p>
      </dgm:t>
    </dgm:pt>
    <dgm:pt modelId="{8F3424AE-5ACC-4D74-922E-33E13298AF44}">
      <dgm:prSet phldrT="[Text]"/>
      <dgm:spPr/>
      <dgm:t>
        <a:bodyPr/>
        <a:lstStyle/>
        <a:p>
          <a:endParaRPr lang="en-US" dirty="0">
            <a:latin typeface="Arial Nova" panose="020B0504020202020204" pitchFamily="34" charset="0"/>
          </a:endParaRPr>
        </a:p>
      </dgm:t>
    </dgm:pt>
    <dgm:pt modelId="{8D0BA9C5-B433-4F31-BEA3-5C5713C0548B}" type="parTrans" cxnId="{3B50B9E5-219C-4AC3-812C-7326819C1E65}">
      <dgm:prSet/>
      <dgm:spPr/>
      <dgm:t>
        <a:bodyPr/>
        <a:lstStyle/>
        <a:p>
          <a:endParaRPr lang="en-US">
            <a:latin typeface="Arial Nova" panose="020B0504020202020204" pitchFamily="34" charset="0"/>
          </a:endParaRPr>
        </a:p>
      </dgm:t>
    </dgm:pt>
    <dgm:pt modelId="{15E7CA7E-D1B6-41C1-8257-0E611E774CD2}" type="sibTrans" cxnId="{3B50B9E5-219C-4AC3-812C-7326819C1E65}">
      <dgm:prSet/>
      <dgm:spPr/>
      <dgm:t>
        <a:bodyPr/>
        <a:lstStyle/>
        <a:p>
          <a:endParaRPr lang="en-US">
            <a:latin typeface="Arial Nova" panose="020B0504020202020204" pitchFamily="34" charset="0"/>
          </a:endParaRPr>
        </a:p>
      </dgm:t>
    </dgm:pt>
    <dgm:pt modelId="{86EA73DC-A2DD-4953-9EEF-BF701EB254F9}">
      <dgm:prSet phldrT="[Text]"/>
      <dgm:spPr/>
      <dgm:t>
        <a:bodyPr/>
        <a:lstStyle/>
        <a:p>
          <a:r>
            <a:rPr lang="en-US" dirty="0">
              <a:latin typeface="Arial Nova" panose="020B0504020202020204" pitchFamily="34" charset="0"/>
            </a:rPr>
            <a:t>The auction contract will keep track of the highest bid and the auction time so that there is one winner at the end of the auction.</a:t>
          </a:r>
        </a:p>
      </dgm:t>
    </dgm:pt>
    <dgm:pt modelId="{141027F7-AA7C-4C89-BD51-9C77C22B4564}" type="parTrans" cxnId="{9D6A26FD-66FA-4DCA-AD36-D4AB5C201197}">
      <dgm:prSet/>
      <dgm:spPr/>
      <dgm:t>
        <a:bodyPr/>
        <a:lstStyle/>
        <a:p>
          <a:endParaRPr lang="en-US">
            <a:latin typeface="Arial Nova" panose="020B0504020202020204" pitchFamily="34" charset="0"/>
          </a:endParaRPr>
        </a:p>
      </dgm:t>
    </dgm:pt>
    <dgm:pt modelId="{6183FE01-F667-4E0B-B70F-C70C490014FF}" type="sibTrans" cxnId="{9D6A26FD-66FA-4DCA-AD36-D4AB5C201197}">
      <dgm:prSet/>
      <dgm:spPr/>
      <dgm:t>
        <a:bodyPr/>
        <a:lstStyle/>
        <a:p>
          <a:endParaRPr lang="en-US">
            <a:latin typeface="Arial Nova" panose="020B0504020202020204" pitchFamily="34" charset="0"/>
          </a:endParaRPr>
        </a:p>
      </dgm:t>
    </dgm:pt>
    <dgm:pt modelId="{8DFA7E6B-90CD-46E2-B46D-E66DE41A0D30}">
      <dgm:prSet phldrT="[Text]"/>
      <dgm:spPr/>
      <dgm:t>
        <a:bodyPr/>
        <a:lstStyle/>
        <a:p>
          <a:endParaRPr lang="en-US" dirty="0">
            <a:latin typeface="Arial Nova" panose="020B0504020202020204" pitchFamily="34" charset="0"/>
          </a:endParaRPr>
        </a:p>
      </dgm:t>
    </dgm:pt>
    <dgm:pt modelId="{9F0F8A21-B7E8-4DD0-B71C-1B882400E9CC}" type="parTrans" cxnId="{4DEFFFB5-1D45-43F4-96B5-2C2E4B0F7013}">
      <dgm:prSet/>
      <dgm:spPr/>
      <dgm:t>
        <a:bodyPr/>
        <a:lstStyle/>
        <a:p>
          <a:endParaRPr lang="en-US">
            <a:latin typeface="Arial Nova" panose="020B0504020202020204" pitchFamily="34" charset="0"/>
          </a:endParaRPr>
        </a:p>
      </dgm:t>
    </dgm:pt>
    <dgm:pt modelId="{913C09AD-D35E-4A5C-8853-9D05392EE80A}" type="sibTrans" cxnId="{4DEFFFB5-1D45-43F4-96B5-2C2E4B0F7013}">
      <dgm:prSet/>
      <dgm:spPr/>
      <dgm:t>
        <a:bodyPr/>
        <a:lstStyle/>
        <a:p>
          <a:endParaRPr lang="en-US">
            <a:latin typeface="Arial Nova" panose="020B0504020202020204" pitchFamily="34" charset="0"/>
          </a:endParaRPr>
        </a:p>
      </dgm:t>
    </dgm:pt>
    <dgm:pt modelId="{682FDFF3-21C8-42BF-B710-5037CB87B4AF}">
      <dgm:prSet phldrT="[Text]"/>
      <dgm:spPr/>
      <dgm:t>
        <a:bodyPr/>
        <a:lstStyle/>
        <a:p>
          <a:r>
            <a:rPr lang="en-US" dirty="0">
              <a:latin typeface="Arial Nova" panose="020B0504020202020204" pitchFamily="34" charset="0"/>
            </a:rPr>
            <a:t>All </a:t>
          </a:r>
          <a:r>
            <a:rPr lang="en-US" dirty="0" err="1">
              <a:latin typeface="Arial Nova" panose="020B0504020202020204" pitchFamily="34" charset="0"/>
            </a:rPr>
            <a:t>bidded</a:t>
          </a:r>
          <a:r>
            <a:rPr lang="en-US" dirty="0">
              <a:latin typeface="Arial Nova" panose="020B0504020202020204" pitchFamily="34" charset="0"/>
            </a:rPr>
            <a:t> funds will be returned to the losing bidders.</a:t>
          </a:r>
        </a:p>
      </dgm:t>
    </dgm:pt>
    <dgm:pt modelId="{9E19B80F-44EE-4782-B2EB-3ADE89D03C71}" type="parTrans" cxnId="{B7166302-5923-4200-A1C5-284CACF537FF}">
      <dgm:prSet/>
      <dgm:spPr/>
      <dgm:t>
        <a:bodyPr/>
        <a:lstStyle/>
        <a:p>
          <a:endParaRPr lang="en-US">
            <a:latin typeface="Arial Nova" panose="020B0504020202020204" pitchFamily="34" charset="0"/>
          </a:endParaRPr>
        </a:p>
      </dgm:t>
    </dgm:pt>
    <dgm:pt modelId="{5E7B512E-BD44-4359-BB62-ECE183D9BE9A}" type="sibTrans" cxnId="{B7166302-5923-4200-A1C5-284CACF537FF}">
      <dgm:prSet/>
      <dgm:spPr/>
      <dgm:t>
        <a:bodyPr/>
        <a:lstStyle/>
        <a:p>
          <a:endParaRPr lang="en-US">
            <a:latin typeface="Arial Nova" panose="020B0504020202020204" pitchFamily="34" charset="0"/>
          </a:endParaRPr>
        </a:p>
      </dgm:t>
    </dgm:pt>
    <dgm:pt modelId="{36421B9D-6DD7-4EFC-B28F-9D6D1EA9A42D}">
      <dgm:prSet phldrT="[Text]"/>
      <dgm:spPr/>
      <dgm:t>
        <a:bodyPr/>
        <a:lstStyle/>
        <a:p>
          <a:endParaRPr lang="en-US" dirty="0">
            <a:latin typeface="Arial Nova" panose="020B0504020202020204" pitchFamily="34" charset="0"/>
          </a:endParaRPr>
        </a:p>
      </dgm:t>
    </dgm:pt>
    <dgm:pt modelId="{BDD35DF4-25F6-4167-809A-F47611C27435}" type="parTrans" cxnId="{AB06C34E-9628-4A00-8EAD-40BB0FAFA3F5}">
      <dgm:prSet/>
      <dgm:spPr/>
      <dgm:t>
        <a:bodyPr/>
        <a:lstStyle/>
        <a:p>
          <a:endParaRPr lang="en-US">
            <a:latin typeface="Arial Nova" panose="020B0504020202020204" pitchFamily="34" charset="0"/>
          </a:endParaRPr>
        </a:p>
      </dgm:t>
    </dgm:pt>
    <dgm:pt modelId="{BA2623F4-7626-42C1-80EC-F5B9F7D1AEE7}" type="sibTrans" cxnId="{AB06C34E-9628-4A00-8EAD-40BB0FAFA3F5}">
      <dgm:prSet/>
      <dgm:spPr/>
      <dgm:t>
        <a:bodyPr/>
        <a:lstStyle/>
        <a:p>
          <a:endParaRPr lang="en-US">
            <a:latin typeface="Arial Nova" panose="020B0504020202020204" pitchFamily="34" charset="0"/>
          </a:endParaRPr>
        </a:p>
      </dgm:t>
    </dgm:pt>
    <dgm:pt modelId="{A61A983A-767C-45A2-BEB9-EC4E2830DA2B}">
      <dgm:prSet phldrT="[Text]"/>
      <dgm:spPr/>
      <dgm:t>
        <a:bodyPr/>
        <a:lstStyle/>
        <a:p>
          <a:r>
            <a:rPr lang="en-US" dirty="0">
              <a:latin typeface="Arial Nova" panose="020B0504020202020204" pitchFamily="34" charset="0"/>
            </a:rPr>
            <a:t>The auction creator will be paid the winning bid amount.</a:t>
          </a:r>
        </a:p>
      </dgm:t>
    </dgm:pt>
    <dgm:pt modelId="{5B0B7F07-3BA7-4D69-8270-3EF84C755971}" type="parTrans" cxnId="{43F19924-BF8D-42E5-9834-D18D16984F4C}">
      <dgm:prSet/>
      <dgm:spPr/>
      <dgm:t>
        <a:bodyPr/>
        <a:lstStyle/>
        <a:p>
          <a:endParaRPr lang="en-US">
            <a:latin typeface="Arial Nova" panose="020B0504020202020204" pitchFamily="34" charset="0"/>
          </a:endParaRPr>
        </a:p>
      </dgm:t>
    </dgm:pt>
    <dgm:pt modelId="{88177448-7019-4754-BCF4-4D1432B8B8A2}" type="sibTrans" cxnId="{43F19924-BF8D-42E5-9834-D18D16984F4C}">
      <dgm:prSet/>
      <dgm:spPr/>
      <dgm:t>
        <a:bodyPr/>
        <a:lstStyle/>
        <a:p>
          <a:endParaRPr lang="en-US">
            <a:latin typeface="Arial Nova" panose="020B0504020202020204" pitchFamily="34" charset="0"/>
          </a:endParaRPr>
        </a:p>
      </dgm:t>
    </dgm:pt>
    <dgm:pt modelId="{50ABB5F3-987A-4971-81A9-08B6E017D7F1}">
      <dgm:prSet phldrT="[Text]"/>
      <dgm:spPr/>
      <dgm:t>
        <a:bodyPr/>
        <a:lstStyle/>
        <a:p>
          <a:endParaRPr lang="en-US" dirty="0">
            <a:latin typeface="Arial Nova" panose="020B0504020202020204" pitchFamily="34" charset="0"/>
          </a:endParaRPr>
        </a:p>
      </dgm:t>
    </dgm:pt>
    <dgm:pt modelId="{290A00C4-0251-45D8-88D0-BFD57CD886A4}" type="parTrans" cxnId="{C669CAC5-FB78-4C14-9548-6548B18A3EA2}">
      <dgm:prSet/>
      <dgm:spPr/>
      <dgm:t>
        <a:bodyPr/>
        <a:lstStyle/>
        <a:p>
          <a:endParaRPr lang="en-US">
            <a:latin typeface="Arial Nova" panose="020B0504020202020204" pitchFamily="34" charset="0"/>
          </a:endParaRPr>
        </a:p>
      </dgm:t>
    </dgm:pt>
    <dgm:pt modelId="{2B846C0A-2332-45BD-A181-DC3D6F1DAC4E}" type="sibTrans" cxnId="{C669CAC5-FB78-4C14-9548-6548B18A3EA2}">
      <dgm:prSet/>
      <dgm:spPr/>
      <dgm:t>
        <a:bodyPr/>
        <a:lstStyle/>
        <a:p>
          <a:endParaRPr lang="en-US">
            <a:latin typeface="Arial Nova" panose="020B0504020202020204" pitchFamily="34" charset="0"/>
          </a:endParaRPr>
        </a:p>
      </dgm:t>
    </dgm:pt>
    <dgm:pt modelId="{D2CE0B4B-30A5-4B47-87A5-B34E00788301}" type="pres">
      <dgm:prSet presAssocID="{CF3CEFA6-F24E-4341-881A-D9E39E3BE7F2}" presName="Name0" presStyleCnt="0">
        <dgm:presLayoutVars>
          <dgm:dir/>
          <dgm:animLvl val="lvl"/>
          <dgm:resizeHandles val="exact"/>
        </dgm:presLayoutVars>
      </dgm:prSet>
      <dgm:spPr/>
    </dgm:pt>
    <dgm:pt modelId="{EF44F52B-7B38-4616-9449-E11935B02068}" type="pres">
      <dgm:prSet presAssocID="{2A640482-6BB1-4C79-AE3B-19EE27CAA8D1}" presName="composite" presStyleCnt="0"/>
      <dgm:spPr/>
    </dgm:pt>
    <dgm:pt modelId="{C27996CE-0CB7-4E90-B66B-8AC6F86ED27A}" type="pres">
      <dgm:prSet presAssocID="{2A640482-6BB1-4C79-AE3B-19EE27CAA8D1}" presName="parTx" presStyleLbl="alignNode1" presStyleIdx="0" presStyleCnt="3">
        <dgm:presLayoutVars>
          <dgm:chMax val="0"/>
          <dgm:chPref val="0"/>
          <dgm:bulletEnabled val="1"/>
        </dgm:presLayoutVars>
      </dgm:prSet>
      <dgm:spPr/>
    </dgm:pt>
    <dgm:pt modelId="{2634F61E-01CF-41A1-8C4E-DC45AC65FF86}" type="pres">
      <dgm:prSet presAssocID="{2A640482-6BB1-4C79-AE3B-19EE27CAA8D1}" presName="desTx" presStyleLbl="alignAccFollowNode1" presStyleIdx="0" presStyleCnt="3" custLinFactNeighborX="-103" custLinFactNeighborY="-772">
        <dgm:presLayoutVars>
          <dgm:bulletEnabled val="1"/>
        </dgm:presLayoutVars>
      </dgm:prSet>
      <dgm:spPr/>
    </dgm:pt>
    <dgm:pt modelId="{639EE56B-73C5-450D-84F4-A881F71F5154}" type="pres">
      <dgm:prSet presAssocID="{02FB2BCD-41B8-4C4D-9D09-7CA9121E9B1D}" presName="space" presStyleCnt="0"/>
      <dgm:spPr/>
    </dgm:pt>
    <dgm:pt modelId="{2C9AD075-6968-4989-B2C5-0D99DB2D773F}" type="pres">
      <dgm:prSet presAssocID="{A5264DAE-F880-41C2-8659-E5D3F183710D}" presName="composite" presStyleCnt="0"/>
      <dgm:spPr/>
    </dgm:pt>
    <dgm:pt modelId="{3AA91630-54E0-48CC-AD17-7E840671243E}" type="pres">
      <dgm:prSet presAssocID="{A5264DAE-F880-41C2-8659-E5D3F183710D}" presName="parTx" presStyleLbl="alignNode1" presStyleIdx="1" presStyleCnt="3">
        <dgm:presLayoutVars>
          <dgm:chMax val="0"/>
          <dgm:chPref val="0"/>
          <dgm:bulletEnabled val="1"/>
        </dgm:presLayoutVars>
      </dgm:prSet>
      <dgm:spPr/>
    </dgm:pt>
    <dgm:pt modelId="{8954480A-0DF6-46C0-9867-7F5C40BA861B}" type="pres">
      <dgm:prSet presAssocID="{A5264DAE-F880-41C2-8659-E5D3F183710D}" presName="desTx" presStyleLbl="alignAccFollowNode1" presStyleIdx="1" presStyleCnt="3">
        <dgm:presLayoutVars>
          <dgm:bulletEnabled val="1"/>
        </dgm:presLayoutVars>
      </dgm:prSet>
      <dgm:spPr/>
    </dgm:pt>
    <dgm:pt modelId="{E4286A02-C75E-4FE6-B22B-3CE30911193D}" type="pres">
      <dgm:prSet presAssocID="{0B938B07-BC81-4918-B872-8B3CB2999B25}" presName="space" presStyleCnt="0"/>
      <dgm:spPr/>
    </dgm:pt>
    <dgm:pt modelId="{0DFCC92D-EE44-40F6-B82E-714AADD7A62A}" type="pres">
      <dgm:prSet presAssocID="{382068DB-84F8-4872-8D77-F67DF5B5A91E}" presName="composite" presStyleCnt="0"/>
      <dgm:spPr/>
    </dgm:pt>
    <dgm:pt modelId="{F932F6B4-2F29-41A5-B0A7-26D7AE38D369}" type="pres">
      <dgm:prSet presAssocID="{382068DB-84F8-4872-8D77-F67DF5B5A91E}" presName="parTx" presStyleLbl="alignNode1" presStyleIdx="2" presStyleCnt="3">
        <dgm:presLayoutVars>
          <dgm:chMax val="0"/>
          <dgm:chPref val="0"/>
          <dgm:bulletEnabled val="1"/>
        </dgm:presLayoutVars>
      </dgm:prSet>
      <dgm:spPr/>
    </dgm:pt>
    <dgm:pt modelId="{03101FAA-AF12-4540-B4C1-ABE84296490F}" type="pres">
      <dgm:prSet presAssocID="{382068DB-84F8-4872-8D77-F67DF5B5A91E}" presName="desTx" presStyleLbl="alignAccFollowNode1" presStyleIdx="2" presStyleCnt="3">
        <dgm:presLayoutVars>
          <dgm:bulletEnabled val="1"/>
        </dgm:presLayoutVars>
      </dgm:prSet>
      <dgm:spPr/>
    </dgm:pt>
  </dgm:ptLst>
  <dgm:cxnLst>
    <dgm:cxn modelId="{D15C8801-8F1D-4310-A98D-8A3D42810A04}" srcId="{5D68FF46-7223-410D-83BC-0EF0DF0A80F6}" destId="{573B8930-C52D-4684-9835-C03BD8E2FC58}" srcOrd="1" destOrd="0" parTransId="{CEE6613E-DDAB-4483-947A-60B239670F06}" sibTransId="{741A9F0F-6934-45CE-A085-955B3A038B96}"/>
    <dgm:cxn modelId="{B7166302-5923-4200-A1C5-284CACF537FF}" srcId="{382068DB-84F8-4872-8D77-F67DF5B5A91E}" destId="{682FDFF3-21C8-42BF-B710-5037CB87B4AF}" srcOrd="2" destOrd="0" parTransId="{9E19B80F-44EE-4782-B2EB-3ADE89D03C71}" sibTransId="{5E7B512E-BD44-4359-BB62-ECE183D9BE9A}"/>
    <dgm:cxn modelId="{F60EA205-D826-4762-83D5-2A76489293C2}" type="presOf" srcId="{A61A983A-767C-45A2-BEB9-EC4E2830DA2B}" destId="{03101FAA-AF12-4540-B4C1-ABE84296490F}" srcOrd="0" destOrd="4" presId="urn:microsoft.com/office/officeart/2005/8/layout/hList1"/>
    <dgm:cxn modelId="{B17A790B-3972-4F6F-9C71-EE6B5CB3AD2E}" type="presOf" srcId="{1CFD800A-4E92-465C-BB3B-6F0BE96B8205}" destId="{2634F61E-01CF-41A1-8C4E-DC45AC65FF86}" srcOrd="0" destOrd="3" presId="urn:microsoft.com/office/officeart/2005/8/layout/hList1"/>
    <dgm:cxn modelId="{4018B00C-EF81-484D-8558-D73ABC07EC8B}" type="presOf" srcId="{699B9513-8BCF-403B-9716-3499C121EFA1}" destId="{2634F61E-01CF-41A1-8C4E-DC45AC65FF86}" srcOrd="0" destOrd="5" presId="urn:microsoft.com/office/officeart/2005/8/layout/hList1"/>
    <dgm:cxn modelId="{93D3C116-9E91-4D8D-B5A7-627A3E2155CA}" type="presOf" srcId="{5D68FF46-7223-410D-83BC-0EF0DF0A80F6}" destId="{2634F61E-01CF-41A1-8C4E-DC45AC65FF86}" srcOrd="0" destOrd="0" presId="urn:microsoft.com/office/officeart/2005/8/layout/hList1"/>
    <dgm:cxn modelId="{52257B20-021C-4667-9621-A5CCC6DCCF4E}" srcId="{2A640482-6BB1-4C79-AE3B-19EE27CAA8D1}" destId="{48E2B59B-33C4-420A-988B-5A5B9F75D94E}" srcOrd="5" destOrd="0" parTransId="{F262ECFA-B946-473B-96C4-9EE3F9BADEDB}" sibTransId="{81699DEA-2BE2-4BB7-BF8D-51409D3FE68B}"/>
    <dgm:cxn modelId="{565A1A24-86F2-4A86-A000-12DAEF8C9435}" type="presOf" srcId="{CB47CD73-5204-4C10-A1D7-D7EE01C6D76B}" destId="{2634F61E-01CF-41A1-8C4E-DC45AC65FF86}" srcOrd="0" destOrd="6" presId="urn:microsoft.com/office/officeart/2005/8/layout/hList1"/>
    <dgm:cxn modelId="{43F19924-BF8D-42E5-9834-D18D16984F4C}" srcId="{382068DB-84F8-4872-8D77-F67DF5B5A91E}" destId="{A61A983A-767C-45A2-BEB9-EC4E2830DA2B}" srcOrd="4" destOrd="0" parTransId="{5B0B7F07-3BA7-4D69-8270-3EF84C755971}" sibTransId="{88177448-7019-4754-BCF4-4D1432B8B8A2}"/>
    <dgm:cxn modelId="{E64A0D2A-8808-4D53-8DFE-1974B0F0F589}" srcId="{2A640482-6BB1-4C79-AE3B-19EE27CAA8D1}" destId="{5D68FF46-7223-410D-83BC-0EF0DF0A80F6}" srcOrd="0" destOrd="0" parTransId="{D2790C42-716F-45A2-BF4A-62139C3E5ADB}" sibTransId="{3BF98601-A09C-445A-B7EF-BA97197CF2D8}"/>
    <dgm:cxn modelId="{16AC9F2F-91FB-4012-890C-A94F81BC75DA}" type="presOf" srcId="{50ABB5F3-987A-4971-81A9-08B6E017D7F1}" destId="{03101FAA-AF12-4540-B4C1-ABE84296490F}" srcOrd="0" destOrd="3" presId="urn:microsoft.com/office/officeart/2005/8/layout/hList1"/>
    <dgm:cxn modelId="{4D4FC52F-6D35-449E-BF9A-0BD2ADD2A45F}" type="presOf" srcId="{48E2B59B-33C4-420A-988B-5A5B9F75D94E}" destId="{2634F61E-01CF-41A1-8C4E-DC45AC65FF86}" srcOrd="0" destOrd="7" presId="urn:microsoft.com/office/officeart/2005/8/layout/hList1"/>
    <dgm:cxn modelId="{801AC83A-0763-4298-B1D6-79C0A7F6BDF7}" type="presOf" srcId="{573B8930-C52D-4684-9835-C03BD8E2FC58}" destId="{2634F61E-01CF-41A1-8C4E-DC45AC65FF86}" srcOrd="0" destOrd="2" presId="urn:microsoft.com/office/officeart/2005/8/layout/hList1"/>
    <dgm:cxn modelId="{4D2CA55B-6385-41D9-9C57-533B3E2346ED}" srcId="{A5264DAE-F880-41C2-8659-E5D3F183710D}" destId="{AAADA037-E35E-4DE2-AA92-6F59F8FFB4F0}" srcOrd="0" destOrd="0" parTransId="{121B13D5-9CDB-42E1-82D4-00057210471F}" sibTransId="{1D58FDA1-B267-434F-8DEC-637B03CA65FD}"/>
    <dgm:cxn modelId="{64696261-D808-4438-80E9-DECE9070F631}" srcId="{2A640482-6BB1-4C79-AE3B-19EE27CAA8D1}" destId="{CB47CD73-5204-4C10-A1D7-D7EE01C6D76B}" srcOrd="4" destOrd="0" parTransId="{173F4E47-B44E-4942-AD0E-647F186ABB50}" sibTransId="{AB93935E-992E-457E-B326-91D953C23867}"/>
    <dgm:cxn modelId="{28D44F65-3E09-4BAC-A03C-7B72EFFED07B}" type="presOf" srcId="{CF3CEFA6-F24E-4341-881A-D9E39E3BE7F2}" destId="{D2CE0B4B-30A5-4B47-87A5-B34E00788301}" srcOrd="0" destOrd="0" presId="urn:microsoft.com/office/officeart/2005/8/layout/hList1"/>
    <dgm:cxn modelId="{37DF9949-1679-4295-933B-AC4A3AF0B4CA}" type="presOf" srcId="{3676120E-D8F5-4D0C-A172-0BB05A111CEC}" destId="{2634F61E-01CF-41A1-8C4E-DC45AC65FF86}" srcOrd="0" destOrd="1" presId="urn:microsoft.com/office/officeart/2005/8/layout/hList1"/>
    <dgm:cxn modelId="{AB06C34E-9628-4A00-8EAD-40BB0FAFA3F5}" srcId="{382068DB-84F8-4872-8D77-F67DF5B5A91E}" destId="{36421B9D-6DD7-4EFC-B28F-9D6D1EA9A42D}" srcOrd="1" destOrd="0" parTransId="{BDD35DF4-25F6-4167-809A-F47611C27435}" sibTransId="{BA2623F4-7626-42C1-80EC-F5B9F7D1AEE7}"/>
    <dgm:cxn modelId="{C1E5E84F-075A-4D2D-9961-948614DB91A0}" srcId="{CF3CEFA6-F24E-4341-881A-D9E39E3BE7F2}" destId="{382068DB-84F8-4872-8D77-F67DF5B5A91E}" srcOrd="2" destOrd="0" parTransId="{86EC3A8E-53BE-4708-BB11-C5ACD689E79B}" sibTransId="{B4821E05-731B-4DAC-98E9-D9C9252A3596}"/>
    <dgm:cxn modelId="{462B5B71-A818-445A-9FD9-029D443E5EE6}" type="presOf" srcId="{24980B17-BEAE-4354-99E1-99AF55F4577F}" destId="{2634F61E-01CF-41A1-8C4E-DC45AC65FF86}" srcOrd="0" destOrd="4" presId="urn:microsoft.com/office/officeart/2005/8/layout/hList1"/>
    <dgm:cxn modelId="{F9CE6D55-B0A7-4FBC-BFFD-494657881406}" type="presOf" srcId="{8DFA7E6B-90CD-46E2-B46D-E66DE41A0D30}" destId="{8954480A-0DF6-46C0-9867-7F5C40BA861B}" srcOrd="0" destOrd="3" presId="urn:microsoft.com/office/officeart/2005/8/layout/hList1"/>
    <dgm:cxn modelId="{F041FA55-8CAA-42DD-B740-EC968AA2F100}" srcId="{382068DB-84F8-4872-8D77-F67DF5B5A91E}" destId="{0FD50438-4FAA-4479-9CAF-63109F5B6B7C}" srcOrd="0" destOrd="0" parTransId="{B4FABDB6-8A30-4708-B2E1-2250824E0B2B}" sibTransId="{6866B428-D47C-4D93-9C79-75D2F30E301B}"/>
    <dgm:cxn modelId="{DFCCB677-B5A4-4A5A-82EC-EF6DEA4C406E}" type="presOf" srcId="{36421B9D-6DD7-4EFC-B28F-9D6D1EA9A42D}" destId="{03101FAA-AF12-4540-B4C1-ABE84296490F}" srcOrd="0" destOrd="1" presId="urn:microsoft.com/office/officeart/2005/8/layout/hList1"/>
    <dgm:cxn modelId="{D8D44385-410E-4B45-906D-69442FC68375}" srcId="{2A640482-6BB1-4C79-AE3B-19EE27CAA8D1}" destId="{24980B17-BEAE-4354-99E1-99AF55F4577F}" srcOrd="2" destOrd="0" parTransId="{5443E508-3713-41D1-9B61-D9E1B0F8E117}" sibTransId="{9DFC69DD-0976-44F5-A1CE-D6CF6B52F000}"/>
    <dgm:cxn modelId="{EFA73E87-2BD5-409F-B7F4-987C8E063CFC}" srcId="{CF3CEFA6-F24E-4341-881A-D9E39E3BE7F2}" destId="{A5264DAE-F880-41C2-8659-E5D3F183710D}" srcOrd="1" destOrd="0" parTransId="{726B1DDC-9865-49CD-B775-EB634098EB74}" sibTransId="{0B938B07-BC81-4918-B872-8B3CB2999B25}"/>
    <dgm:cxn modelId="{60D583A1-824D-4312-8AAC-996DE1575296}" type="presOf" srcId="{8F3424AE-5ACC-4D74-922E-33E13298AF44}" destId="{8954480A-0DF6-46C0-9867-7F5C40BA861B}" srcOrd="0" destOrd="1" presId="urn:microsoft.com/office/officeart/2005/8/layout/hList1"/>
    <dgm:cxn modelId="{2C8518A4-19DF-45E1-AA08-6D4E625F9C37}" srcId="{CF3CEFA6-F24E-4341-881A-D9E39E3BE7F2}" destId="{2A640482-6BB1-4C79-AE3B-19EE27CAA8D1}" srcOrd="0" destOrd="0" parTransId="{02DA55C7-C1A3-40DC-B9EB-AA907BCD10A4}" sibTransId="{02FB2BCD-41B8-4C4D-9D09-7CA9121E9B1D}"/>
    <dgm:cxn modelId="{57F25CA5-3919-4E49-8402-1B32DBF1D4E5}" type="presOf" srcId="{A5264DAE-F880-41C2-8659-E5D3F183710D}" destId="{3AA91630-54E0-48CC-AD17-7E840671243E}" srcOrd="0" destOrd="0" presId="urn:microsoft.com/office/officeart/2005/8/layout/hList1"/>
    <dgm:cxn modelId="{86ECDAA5-6A3B-4B27-9101-B05E9708AEDB}" srcId="{2A640482-6BB1-4C79-AE3B-19EE27CAA8D1}" destId="{699B9513-8BCF-403B-9716-3499C121EFA1}" srcOrd="3" destOrd="0" parTransId="{B2665797-224B-407C-AC90-7898E4568324}" sibTransId="{3D0CB26B-460E-4918-9F74-226352A338F6}"/>
    <dgm:cxn modelId="{26E973A7-D17B-4DDA-A388-C8895D112EF4}" type="presOf" srcId="{86EA73DC-A2DD-4953-9EEF-BF701EB254F9}" destId="{8954480A-0DF6-46C0-9867-7F5C40BA861B}" srcOrd="0" destOrd="4" presId="urn:microsoft.com/office/officeart/2005/8/layout/hList1"/>
    <dgm:cxn modelId="{4DEFFFB5-1D45-43F4-96B5-2C2E4B0F7013}" srcId="{A5264DAE-F880-41C2-8659-E5D3F183710D}" destId="{8DFA7E6B-90CD-46E2-B46D-E66DE41A0D30}" srcOrd="3" destOrd="0" parTransId="{9F0F8A21-B7E8-4DD0-B71C-1B882400E9CC}" sibTransId="{913C09AD-D35E-4A5C-8853-9D05392EE80A}"/>
    <dgm:cxn modelId="{97685CB8-48B0-4F1E-8B68-0F77848896F3}" srcId="{5D68FF46-7223-410D-83BC-0EF0DF0A80F6}" destId="{3676120E-D8F5-4D0C-A172-0BB05A111CEC}" srcOrd="0" destOrd="0" parTransId="{921514AD-D0D2-46F9-818F-6701CABE5C3B}" sibTransId="{2112683B-581D-43E0-8E9B-39A57041F9CA}"/>
    <dgm:cxn modelId="{99A1C3BB-8901-4933-BC8C-A41CF7167219}" srcId="{A5264DAE-F880-41C2-8659-E5D3F183710D}" destId="{41730EDF-C5AA-4265-9277-22A06223D491}" srcOrd="2" destOrd="0" parTransId="{E79129E8-ACEC-4186-A05B-69813686E953}" sibTransId="{E6A698B8-2B44-447F-988A-A27448547510}"/>
    <dgm:cxn modelId="{7AF6F1C2-977F-4AEB-983C-BE5548149CE9}" type="presOf" srcId="{2A640482-6BB1-4C79-AE3B-19EE27CAA8D1}" destId="{C27996CE-0CB7-4E90-B66B-8AC6F86ED27A}" srcOrd="0" destOrd="0" presId="urn:microsoft.com/office/officeart/2005/8/layout/hList1"/>
    <dgm:cxn modelId="{C669CAC5-FB78-4C14-9548-6548B18A3EA2}" srcId="{382068DB-84F8-4872-8D77-F67DF5B5A91E}" destId="{50ABB5F3-987A-4971-81A9-08B6E017D7F1}" srcOrd="3" destOrd="0" parTransId="{290A00C4-0251-45D8-88D0-BFD57CD886A4}" sibTransId="{2B846C0A-2332-45BD-A181-DC3D6F1DAC4E}"/>
    <dgm:cxn modelId="{3B50B9E5-219C-4AC3-812C-7326819C1E65}" srcId="{A5264DAE-F880-41C2-8659-E5D3F183710D}" destId="{8F3424AE-5ACC-4D74-922E-33E13298AF44}" srcOrd="1" destOrd="0" parTransId="{8D0BA9C5-B433-4F31-BEA3-5C5713C0548B}" sibTransId="{15E7CA7E-D1B6-41C1-8257-0E611E774CD2}"/>
    <dgm:cxn modelId="{EC374EF2-6C7F-4227-BC76-B1AF1B9A7029}" type="presOf" srcId="{0FD50438-4FAA-4479-9CAF-63109F5B6B7C}" destId="{03101FAA-AF12-4540-B4C1-ABE84296490F}" srcOrd="0" destOrd="0" presId="urn:microsoft.com/office/officeart/2005/8/layout/hList1"/>
    <dgm:cxn modelId="{4B4F78F3-AD89-4829-A14B-781AAE06CE6D}" type="presOf" srcId="{41730EDF-C5AA-4265-9277-22A06223D491}" destId="{8954480A-0DF6-46C0-9867-7F5C40BA861B}" srcOrd="0" destOrd="2" presId="urn:microsoft.com/office/officeart/2005/8/layout/hList1"/>
    <dgm:cxn modelId="{03AC96F3-37CE-4549-A0B0-84AED6D89CCE}" type="presOf" srcId="{AAADA037-E35E-4DE2-AA92-6F59F8FFB4F0}" destId="{8954480A-0DF6-46C0-9867-7F5C40BA861B}" srcOrd="0" destOrd="0" presId="urn:microsoft.com/office/officeart/2005/8/layout/hList1"/>
    <dgm:cxn modelId="{7ADB15FC-B886-45C5-9655-DF742C34D55E}" type="presOf" srcId="{382068DB-84F8-4872-8D77-F67DF5B5A91E}" destId="{F932F6B4-2F29-41A5-B0A7-26D7AE38D369}" srcOrd="0" destOrd="0" presId="urn:microsoft.com/office/officeart/2005/8/layout/hList1"/>
    <dgm:cxn modelId="{1F7C4CFC-100D-4E2B-A75D-50764CB89EC3}" srcId="{2A640482-6BB1-4C79-AE3B-19EE27CAA8D1}" destId="{1CFD800A-4E92-465C-BB3B-6F0BE96B8205}" srcOrd="1" destOrd="0" parTransId="{2D07EA14-113B-4744-A23F-0AF9C4553910}" sibTransId="{57AB1E47-AC5B-49E1-96C8-8C5CDBF18D8A}"/>
    <dgm:cxn modelId="{9D6A26FD-66FA-4DCA-AD36-D4AB5C201197}" srcId="{A5264DAE-F880-41C2-8659-E5D3F183710D}" destId="{86EA73DC-A2DD-4953-9EEF-BF701EB254F9}" srcOrd="4" destOrd="0" parTransId="{141027F7-AA7C-4C89-BD51-9C77C22B4564}" sibTransId="{6183FE01-F667-4E0B-B70F-C70C490014FF}"/>
    <dgm:cxn modelId="{3D33E5FE-B379-46C0-AD8D-A3BBF9FC8868}" type="presOf" srcId="{682FDFF3-21C8-42BF-B710-5037CB87B4AF}" destId="{03101FAA-AF12-4540-B4C1-ABE84296490F}" srcOrd="0" destOrd="2" presId="urn:microsoft.com/office/officeart/2005/8/layout/hList1"/>
    <dgm:cxn modelId="{652FBBAD-9784-42A4-9390-34C4498E0AAF}" type="presParOf" srcId="{D2CE0B4B-30A5-4B47-87A5-B34E00788301}" destId="{EF44F52B-7B38-4616-9449-E11935B02068}" srcOrd="0" destOrd="0" presId="urn:microsoft.com/office/officeart/2005/8/layout/hList1"/>
    <dgm:cxn modelId="{0C2963F5-0E54-4115-826A-CACCA1474391}" type="presParOf" srcId="{EF44F52B-7B38-4616-9449-E11935B02068}" destId="{C27996CE-0CB7-4E90-B66B-8AC6F86ED27A}" srcOrd="0" destOrd="0" presId="urn:microsoft.com/office/officeart/2005/8/layout/hList1"/>
    <dgm:cxn modelId="{F369CB9D-FD37-48B0-9DDB-D3E170368B9C}" type="presParOf" srcId="{EF44F52B-7B38-4616-9449-E11935B02068}" destId="{2634F61E-01CF-41A1-8C4E-DC45AC65FF86}" srcOrd="1" destOrd="0" presId="urn:microsoft.com/office/officeart/2005/8/layout/hList1"/>
    <dgm:cxn modelId="{65051100-9FEF-4D1D-BC4D-C5D6C25260C5}" type="presParOf" srcId="{D2CE0B4B-30A5-4B47-87A5-B34E00788301}" destId="{639EE56B-73C5-450D-84F4-A881F71F5154}" srcOrd="1" destOrd="0" presId="urn:microsoft.com/office/officeart/2005/8/layout/hList1"/>
    <dgm:cxn modelId="{F7FFDC75-B1D8-4A20-A86F-1C7D7240CB8B}" type="presParOf" srcId="{D2CE0B4B-30A5-4B47-87A5-B34E00788301}" destId="{2C9AD075-6968-4989-B2C5-0D99DB2D773F}" srcOrd="2" destOrd="0" presId="urn:microsoft.com/office/officeart/2005/8/layout/hList1"/>
    <dgm:cxn modelId="{6723A7B8-9B21-45FC-8339-AA5F50770F2C}" type="presParOf" srcId="{2C9AD075-6968-4989-B2C5-0D99DB2D773F}" destId="{3AA91630-54E0-48CC-AD17-7E840671243E}" srcOrd="0" destOrd="0" presId="urn:microsoft.com/office/officeart/2005/8/layout/hList1"/>
    <dgm:cxn modelId="{C4BE3911-3BFF-44E0-A73A-A39BF9630AC1}" type="presParOf" srcId="{2C9AD075-6968-4989-B2C5-0D99DB2D773F}" destId="{8954480A-0DF6-46C0-9867-7F5C40BA861B}" srcOrd="1" destOrd="0" presId="urn:microsoft.com/office/officeart/2005/8/layout/hList1"/>
    <dgm:cxn modelId="{3D1008C8-339F-42B4-9C18-E2A2F45EC91C}" type="presParOf" srcId="{D2CE0B4B-30A5-4B47-87A5-B34E00788301}" destId="{E4286A02-C75E-4FE6-B22B-3CE30911193D}" srcOrd="3" destOrd="0" presId="urn:microsoft.com/office/officeart/2005/8/layout/hList1"/>
    <dgm:cxn modelId="{B75567F0-2167-4580-BB41-44E7B7EC890B}" type="presParOf" srcId="{D2CE0B4B-30A5-4B47-87A5-B34E00788301}" destId="{0DFCC92D-EE44-40F6-B82E-714AADD7A62A}" srcOrd="4" destOrd="0" presId="urn:microsoft.com/office/officeart/2005/8/layout/hList1"/>
    <dgm:cxn modelId="{387239B6-042D-435D-8F13-8A526101AB51}" type="presParOf" srcId="{0DFCC92D-EE44-40F6-B82E-714AADD7A62A}" destId="{F932F6B4-2F29-41A5-B0A7-26D7AE38D369}" srcOrd="0" destOrd="0" presId="urn:microsoft.com/office/officeart/2005/8/layout/hList1"/>
    <dgm:cxn modelId="{F8E23DD2-817A-49C3-8652-8432EE5A6671}" type="presParOf" srcId="{0DFCC92D-EE44-40F6-B82E-714AADD7A62A}" destId="{03101FAA-AF12-4540-B4C1-ABE84296490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93CA13-8888-4EA1-B0BA-125BD6979DB8}" type="doc">
      <dgm:prSet loTypeId="urn:microsoft.com/office/officeart/2005/8/layout/equation2" loCatId="relationship" qsTypeId="urn:microsoft.com/office/officeart/2005/8/quickstyle/simple1" qsCatId="simple" csTypeId="urn:microsoft.com/office/officeart/2005/8/colors/accent3_2" csCatId="accent3" phldr="1"/>
      <dgm:spPr/>
    </dgm:pt>
    <dgm:pt modelId="{7445D478-58F9-4DD8-8FD6-FF5A7C3F58C8}">
      <dgm:prSet phldrT="[Text]"/>
      <dgm:spPr/>
      <dgm:t>
        <a:bodyPr/>
        <a:lstStyle/>
        <a:p>
          <a:r>
            <a:rPr lang="en-US" dirty="0"/>
            <a:t>Seller’s Tulips</a:t>
          </a:r>
        </a:p>
      </dgm:t>
    </dgm:pt>
    <dgm:pt modelId="{8461EDA6-2810-496C-A632-56652BA36AD0}" type="parTrans" cxnId="{294C2202-975A-47FF-BA09-789117CA43AD}">
      <dgm:prSet/>
      <dgm:spPr/>
      <dgm:t>
        <a:bodyPr/>
        <a:lstStyle/>
        <a:p>
          <a:endParaRPr lang="en-US"/>
        </a:p>
      </dgm:t>
    </dgm:pt>
    <dgm:pt modelId="{5458F688-3842-49CC-B480-CEBD9C80DD5E}" type="sibTrans" cxnId="{294C2202-975A-47FF-BA09-789117CA43AD}">
      <dgm:prSet/>
      <dgm:spPr/>
      <dgm:t>
        <a:bodyPr/>
        <a:lstStyle/>
        <a:p>
          <a:endParaRPr lang="en-US"/>
        </a:p>
      </dgm:t>
    </dgm:pt>
    <dgm:pt modelId="{615F2049-2475-4A19-81A6-C2316943545D}">
      <dgm:prSet phldrT="[Text]"/>
      <dgm:spPr/>
      <dgm:t>
        <a:bodyPr/>
        <a:lstStyle/>
        <a:p>
          <a:r>
            <a:rPr lang="en-US" dirty="0"/>
            <a:t>Bidder’s Tulips</a:t>
          </a:r>
        </a:p>
      </dgm:t>
    </dgm:pt>
    <dgm:pt modelId="{55000F5C-2B93-4CED-AF18-238C9C7A7BA4}" type="parTrans" cxnId="{97A479ED-492E-4E14-8BD1-83BE337FE691}">
      <dgm:prSet/>
      <dgm:spPr/>
      <dgm:t>
        <a:bodyPr/>
        <a:lstStyle/>
        <a:p>
          <a:endParaRPr lang="en-US"/>
        </a:p>
      </dgm:t>
    </dgm:pt>
    <dgm:pt modelId="{02A205C4-A8B8-4D22-B856-DF386FE0889A}" type="sibTrans" cxnId="{97A479ED-492E-4E14-8BD1-83BE337FE691}">
      <dgm:prSet/>
      <dgm:spPr/>
      <dgm:t>
        <a:bodyPr/>
        <a:lstStyle/>
        <a:p>
          <a:endParaRPr lang="en-US"/>
        </a:p>
      </dgm:t>
    </dgm:pt>
    <dgm:pt modelId="{CE69B5D5-7BCD-4A20-8FB6-413BDE27F983}">
      <dgm:prSet phldrT="[Text]"/>
      <dgm:spPr/>
      <dgm:t>
        <a:bodyPr/>
        <a:lstStyle/>
        <a:p>
          <a:r>
            <a:rPr lang="en-US" dirty="0"/>
            <a:t>Auction Contract</a:t>
          </a:r>
        </a:p>
      </dgm:t>
    </dgm:pt>
    <dgm:pt modelId="{E39A82D0-75FD-450D-A582-CB6CD78F2BC0}" type="parTrans" cxnId="{8C663606-B374-47B1-839A-D6461187684A}">
      <dgm:prSet/>
      <dgm:spPr/>
      <dgm:t>
        <a:bodyPr/>
        <a:lstStyle/>
        <a:p>
          <a:endParaRPr lang="en-US"/>
        </a:p>
      </dgm:t>
    </dgm:pt>
    <dgm:pt modelId="{EE8E6F94-761D-4713-BE5C-7229C1F60EAE}" type="sibTrans" cxnId="{8C663606-B374-47B1-839A-D6461187684A}">
      <dgm:prSet/>
      <dgm:spPr/>
      <dgm:t>
        <a:bodyPr/>
        <a:lstStyle/>
        <a:p>
          <a:endParaRPr lang="en-US"/>
        </a:p>
      </dgm:t>
    </dgm:pt>
    <dgm:pt modelId="{2F6F8E89-68B4-461F-ADB1-1E99CB894201}" type="pres">
      <dgm:prSet presAssocID="{A793CA13-8888-4EA1-B0BA-125BD6979DB8}" presName="Name0" presStyleCnt="0">
        <dgm:presLayoutVars>
          <dgm:dir/>
          <dgm:resizeHandles val="exact"/>
        </dgm:presLayoutVars>
      </dgm:prSet>
      <dgm:spPr/>
    </dgm:pt>
    <dgm:pt modelId="{D9F788C7-5135-4178-8593-C3EC67D6255F}" type="pres">
      <dgm:prSet presAssocID="{A793CA13-8888-4EA1-B0BA-125BD6979DB8}" presName="vNodes" presStyleCnt="0"/>
      <dgm:spPr/>
    </dgm:pt>
    <dgm:pt modelId="{48CB07E9-882E-4408-B7EF-D32DD4A6904C}" type="pres">
      <dgm:prSet presAssocID="{7445D478-58F9-4DD8-8FD6-FF5A7C3F58C8}" presName="node" presStyleLbl="node1" presStyleIdx="0" presStyleCnt="3">
        <dgm:presLayoutVars>
          <dgm:bulletEnabled val="1"/>
        </dgm:presLayoutVars>
      </dgm:prSet>
      <dgm:spPr/>
    </dgm:pt>
    <dgm:pt modelId="{E7729377-4B94-4C48-A20A-17D62D5269F9}" type="pres">
      <dgm:prSet presAssocID="{5458F688-3842-49CC-B480-CEBD9C80DD5E}" presName="spacerT" presStyleCnt="0"/>
      <dgm:spPr/>
    </dgm:pt>
    <dgm:pt modelId="{7D7A3681-3F5B-4D37-B72A-31A2EEA26141}" type="pres">
      <dgm:prSet presAssocID="{5458F688-3842-49CC-B480-CEBD9C80DD5E}" presName="sibTrans" presStyleLbl="sibTrans2D1" presStyleIdx="0" presStyleCnt="2"/>
      <dgm:spPr/>
    </dgm:pt>
    <dgm:pt modelId="{21206BA3-3AD9-44AA-BDEA-F4DCB0B1F520}" type="pres">
      <dgm:prSet presAssocID="{5458F688-3842-49CC-B480-CEBD9C80DD5E}" presName="spacerB" presStyleCnt="0"/>
      <dgm:spPr/>
    </dgm:pt>
    <dgm:pt modelId="{8C1BCEE0-C61E-4552-8508-7449F79A40FA}" type="pres">
      <dgm:prSet presAssocID="{615F2049-2475-4A19-81A6-C2316943545D}" presName="node" presStyleLbl="node1" presStyleIdx="1" presStyleCnt="3">
        <dgm:presLayoutVars>
          <dgm:bulletEnabled val="1"/>
        </dgm:presLayoutVars>
      </dgm:prSet>
      <dgm:spPr/>
    </dgm:pt>
    <dgm:pt modelId="{07D807D3-C891-4ACC-90A2-6268302AB374}" type="pres">
      <dgm:prSet presAssocID="{A793CA13-8888-4EA1-B0BA-125BD6979DB8}" presName="sibTransLast" presStyleLbl="sibTrans2D1" presStyleIdx="1" presStyleCnt="2"/>
      <dgm:spPr/>
    </dgm:pt>
    <dgm:pt modelId="{13D2F8F6-7140-45E6-AAB5-FE1B2E6A2C7A}" type="pres">
      <dgm:prSet presAssocID="{A793CA13-8888-4EA1-B0BA-125BD6979DB8}" presName="connectorText" presStyleLbl="sibTrans2D1" presStyleIdx="1" presStyleCnt="2"/>
      <dgm:spPr/>
    </dgm:pt>
    <dgm:pt modelId="{DF4AAA83-D893-4B74-B39F-932B9D67DE23}" type="pres">
      <dgm:prSet presAssocID="{A793CA13-8888-4EA1-B0BA-125BD6979DB8}" presName="lastNode" presStyleLbl="node1" presStyleIdx="2" presStyleCnt="3">
        <dgm:presLayoutVars>
          <dgm:bulletEnabled val="1"/>
        </dgm:presLayoutVars>
      </dgm:prSet>
      <dgm:spPr/>
    </dgm:pt>
  </dgm:ptLst>
  <dgm:cxnLst>
    <dgm:cxn modelId="{294C2202-975A-47FF-BA09-789117CA43AD}" srcId="{A793CA13-8888-4EA1-B0BA-125BD6979DB8}" destId="{7445D478-58F9-4DD8-8FD6-FF5A7C3F58C8}" srcOrd="0" destOrd="0" parTransId="{8461EDA6-2810-496C-A632-56652BA36AD0}" sibTransId="{5458F688-3842-49CC-B480-CEBD9C80DD5E}"/>
    <dgm:cxn modelId="{8C663606-B374-47B1-839A-D6461187684A}" srcId="{A793CA13-8888-4EA1-B0BA-125BD6979DB8}" destId="{CE69B5D5-7BCD-4A20-8FB6-413BDE27F983}" srcOrd="2" destOrd="0" parTransId="{E39A82D0-75FD-450D-A582-CB6CD78F2BC0}" sibTransId="{EE8E6F94-761D-4713-BE5C-7229C1F60EAE}"/>
    <dgm:cxn modelId="{93A33208-2B8A-4AC7-B158-89BF2C731329}" type="presOf" srcId="{02A205C4-A8B8-4D22-B856-DF386FE0889A}" destId="{07D807D3-C891-4ACC-90A2-6268302AB374}" srcOrd="0" destOrd="0" presId="urn:microsoft.com/office/officeart/2005/8/layout/equation2"/>
    <dgm:cxn modelId="{F18C9F0A-2088-4A12-A164-BD6E3B941796}" type="presOf" srcId="{7445D478-58F9-4DD8-8FD6-FF5A7C3F58C8}" destId="{48CB07E9-882E-4408-B7EF-D32DD4A6904C}" srcOrd="0" destOrd="0" presId="urn:microsoft.com/office/officeart/2005/8/layout/equation2"/>
    <dgm:cxn modelId="{EAE51C59-03E4-442B-AB46-A5DE4055DF66}" type="presOf" srcId="{615F2049-2475-4A19-81A6-C2316943545D}" destId="{8C1BCEE0-C61E-4552-8508-7449F79A40FA}" srcOrd="0" destOrd="0" presId="urn:microsoft.com/office/officeart/2005/8/layout/equation2"/>
    <dgm:cxn modelId="{064FA0A7-D42B-4489-AE28-13974674AE24}" type="presOf" srcId="{CE69B5D5-7BCD-4A20-8FB6-413BDE27F983}" destId="{DF4AAA83-D893-4B74-B39F-932B9D67DE23}" srcOrd="0" destOrd="0" presId="urn:microsoft.com/office/officeart/2005/8/layout/equation2"/>
    <dgm:cxn modelId="{9115BDB3-7B3E-4FC9-826E-3B58C81E5190}" type="presOf" srcId="{02A205C4-A8B8-4D22-B856-DF386FE0889A}" destId="{13D2F8F6-7140-45E6-AAB5-FE1B2E6A2C7A}" srcOrd="1" destOrd="0" presId="urn:microsoft.com/office/officeart/2005/8/layout/equation2"/>
    <dgm:cxn modelId="{AFE58CD0-EF12-4A2B-92A7-04CF80AB4058}" type="presOf" srcId="{5458F688-3842-49CC-B480-CEBD9C80DD5E}" destId="{7D7A3681-3F5B-4D37-B72A-31A2EEA26141}" srcOrd="0" destOrd="0" presId="urn:microsoft.com/office/officeart/2005/8/layout/equation2"/>
    <dgm:cxn modelId="{84AF4FD7-DA16-4D2C-8D00-D79D4C5BC551}" type="presOf" srcId="{A793CA13-8888-4EA1-B0BA-125BD6979DB8}" destId="{2F6F8E89-68B4-461F-ADB1-1E99CB894201}" srcOrd="0" destOrd="0" presId="urn:microsoft.com/office/officeart/2005/8/layout/equation2"/>
    <dgm:cxn modelId="{97A479ED-492E-4E14-8BD1-83BE337FE691}" srcId="{A793CA13-8888-4EA1-B0BA-125BD6979DB8}" destId="{615F2049-2475-4A19-81A6-C2316943545D}" srcOrd="1" destOrd="0" parTransId="{55000F5C-2B93-4CED-AF18-238C9C7A7BA4}" sibTransId="{02A205C4-A8B8-4D22-B856-DF386FE0889A}"/>
    <dgm:cxn modelId="{6DD9AEFF-D1F3-4720-B716-B6912FF35595}" type="presParOf" srcId="{2F6F8E89-68B4-461F-ADB1-1E99CB894201}" destId="{D9F788C7-5135-4178-8593-C3EC67D6255F}" srcOrd="0" destOrd="0" presId="urn:microsoft.com/office/officeart/2005/8/layout/equation2"/>
    <dgm:cxn modelId="{906E33EE-E50B-439A-960C-D3B90260C668}" type="presParOf" srcId="{D9F788C7-5135-4178-8593-C3EC67D6255F}" destId="{48CB07E9-882E-4408-B7EF-D32DD4A6904C}" srcOrd="0" destOrd="0" presId="urn:microsoft.com/office/officeart/2005/8/layout/equation2"/>
    <dgm:cxn modelId="{817ED836-E20D-4E81-846D-F263E4F46D70}" type="presParOf" srcId="{D9F788C7-5135-4178-8593-C3EC67D6255F}" destId="{E7729377-4B94-4C48-A20A-17D62D5269F9}" srcOrd="1" destOrd="0" presId="urn:microsoft.com/office/officeart/2005/8/layout/equation2"/>
    <dgm:cxn modelId="{B2998CFE-3E9A-48BB-B7FC-4E56A844F532}" type="presParOf" srcId="{D9F788C7-5135-4178-8593-C3EC67D6255F}" destId="{7D7A3681-3F5B-4D37-B72A-31A2EEA26141}" srcOrd="2" destOrd="0" presId="urn:microsoft.com/office/officeart/2005/8/layout/equation2"/>
    <dgm:cxn modelId="{3F9225A7-298C-47A7-A227-1941E1C4C376}" type="presParOf" srcId="{D9F788C7-5135-4178-8593-C3EC67D6255F}" destId="{21206BA3-3AD9-44AA-BDEA-F4DCB0B1F520}" srcOrd="3" destOrd="0" presId="urn:microsoft.com/office/officeart/2005/8/layout/equation2"/>
    <dgm:cxn modelId="{4D3174F9-4F59-4A8E-A3C3-78BB244491FA}" type="presParOf" srcId="{D9F788C7-5135-4178-8593-C3EC67D6255F}" destId="{8C1BCEE0-C61E-4552-8508-7449F79A40FA}" srcOrd="4" destOrd="0" presId="urn:microsoft.com/office/officeart/2005/8/layout/equation2"/>
    <dgm:cxn modelId="{5FFE4BA6-2B16-4D72-AAA2-521CE231B201}" type="presParOf" srcId="{2F6F8E89-68B4-461F-ADB1-1E99CB894201}" destId="{07D807D3-C891-4ACC-90A2-6268302AB374}" srcOrd="1" destOrd="0" presId="urn:microsoft.com/office/officeart/2005/8/layout/equation2"/>
    <dgm:cxn modelId="{C0CF5016-15DD-472E-9424-8C4C43D3AAF8}" type="presParOf" srcId="{07D807D3-C891-4ACC-90A2-6268302AB374}" destId="{13D2F8F6-7140-45E6-AAB5-FE1B2E6A2C7A}" srcOrd="0" destOrd="0" presId="urn:microsoft.com/office/officeart/2005/8/layout/equation2"/>
    <dgm:cxn modelId="{8D21E0DE-148A-440D-A9A2-413128E3CD28}" type="presParOf" srcId="{2F6F8E89-68B4-461F-ADB1-1E99CB894201}" destId="{DF4AAA83-D893-4B74-B39F-932B9D67DE23}"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774129" y="297075"/>
          <a:ext cx="1255425" cy="12554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41679" y="564625"/>
          <a:ext cx="720326" cy="720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72805" y="1943536"/>
          <a:ext cx="2058075" cy="14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baseline="0" dirty="0">
              <a:latin typeface="Arial Nova" panose="020B0504020202020204" pitchFamily="34" charset="0"/>
              <a:cs typeface="Times New Roman" panose="02020603050405020304" pitchFamily="18" charset="0"/>
            </a:rPr>
            <a:t>Users create and bid on auctions through a Facebook chat bot interface</a:t>
          </a:r>
        </a:p>
      </dsp:txBody>
      <dsp:txXfrm>
        <a:off x="372805" y="1943536"/>
        <a:ext cx="2058075" cy="1485000"/>
      </dsp:txXfrm>
    </dsp:sp>
    <dsp:sp modelId="{BCD8CDD9-0C56-4401-ADB1-8B48DAB2C96F}">
      <dsp:nvSpPr>
        <dsp:cNvPr id="0" name=""/>
        <dsp:cNvSpPr/>
      </dsp:nvSpPr>
      <dsp:spPr>
        <a:xfrm>
          <a:off x="3192368" y="297075"/>
          <a:ext cx="1255425" cy="12554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3459917" y="564625"/>
          <a:ext cx="720326" cy="7203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2791043" y="1943536"/>
          <a:ext cx="2058075" cy="14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baseline="0" dirty="0">
              <a:latin typeface="Arial Nova" panose="020B0504020202020204" pitchFamily="34" charset="0"/>
              <a:cs typeface="Times New Roman" panose="02020603050405020304" pitchFamily="18" charset="0"/>
            </a:rPr>
            <a:t>All auctions are Ethereum smart contracts which interact with the chatbot through a </a:t>
          </a:r>
          <a:r>
            <a:rPr lang="en-US" sz="1600" kern="1200" cap="none" baseline="0" dirty="0" err="1">
              <a:latin typeface="Arial Nova" panose="020B0504020202020204" pitchFamily="34" charset="0"/>
              <a:cs typeface="Times New Roman" panose="02020603050405020304" pitchFamily="18" charset="0"/>
            </a:rPr>
            <a:t>Javascript</a:t>
          </a:r>
          <a:r>
            <a:rPr lang="en-US" sz="1600" kern="1200" cap="none" baseline="0" dirty="0">
              <a:latin typeface="Arial Nova" panose="020B0504020202020204" pitchFamily="34" charset="0"/>
              <a:cs typeface="Times New Roman" panose="02020603050405020304" pitchFamily="18" charset="0"/>
            </a:rPr>
            <a:t> backend</a:t>
          </a:r>
        </a:p>
      </dsp:txBody>
      <dsp:txXfrm>
        <a:off x="2791043" y="1943536"/>
        <a:ext cx="2058075" cy="1485000"/>
      </dsp:txXfrm>
    </dsp:sp>
    <dsp:sp modelId="{AB54A143-F4C6-477A-B914-B856E48E431D}">
      <dsp:nvSpPr>
        <dsp:cNvPr id="0" name=""/>
        <dsp:cNvSpPr/>
      </dsp:nvSpPr>
      <dsp:spPr>
        <a:xfrm>
          <a:off x="5610606" y="297075"/>
          <a:ext cx="1255425" cy="12554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1A57F-94CD-4BFC-9909-F5F63F01DB04}">
      <dsp:nvSpPr>
        <dsp:cNvPr id="0" name=""/>
        <dsp:cNvSpPr/>
      </dsp:nvSpPr>
      <dsp:spPr>
        <a:xfrm>
          <a:off x="5878155" y="564625"/>
          <a:ext cx="720326" cy="720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2ED899-F93A-4090-9EFF-C178B5529577}">
      <dsp:nvSpPr>
        <dsp:cNvPr id="0" name=""/>
        <dsp:cNvSpPr/>
      </dsp:nvSpPr>
      <dsp:spPr>
        <a:xfrm>
          <a:off x="5209281" y="1943536"/>
          <a:ext cx="2058075" cy="14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baseline="0" dirty="0">
              <a:latin typeface="Arial Nova" panose="020B0504020202020204" pitchFamily="34" charset="0"/>
              <a:cs typeface="Times New Roman" panose="02020603050405020304" pitchFamily="18" charset="0"/>
            </a:rPr>
            <a:t>Both the seller and buyer are </a:t>
          </a:r>
          <a:r>
            <a:rPr lang="en-US" sz="1600" kern="1200" cap="none" baseline="0" dirty="0" err="1">
              <a:latin typeface="Arial Nova" panose="020B0504020202020204" pitchFamily="34" charset="0"/>
              <a:cs typeface="Times New Roman" panose="02020603050405020304" pitchFamily="18" charset="0"/>
            </a:rPr>
            <a:t>incentized</a:t>
          </a:r>
          <a:r>
            <a:rPr lang="en-US" sz="1600" kern="1200" cap="none" baseline="0" dirty="0">
              <a:latin typeface="Arial Nova" panose="020B0504020202020204" pitchFamily="34" charset="0"/>
              <a:cs typeface="Times New Roman" panose="02020603050405020304" pitchFamily="18" charset="0"/>
            </a:rPr>
            <a:t> to act in good faith by the staking of Tulips</a:t>
          </a:r>
          <a:endParaRPr lang="en-US" sz="1600" kern="1200" dirty="0"/>
        </a:p>
      </dsp:txBody>
      <dsp:txXfrm>
        <a:off x="5209281" y="1943536"/>
        <a:ext cx="2058075" cy="1485000"/>
      </dsp:txXfrm>
    </dsp:sp>
    <dsp:sp modelId="{FF93E135-77D6-48A0-8871-9BC93D705D06}">
      <dsp:nvSpPr>
        <dsp:cNvPr id="0" name=""/>
        <dsp:cNvSpPr/>
      </dsp:nvSpPr>
      <dsp:spPr>
        <a:xfrm>
          <a:off x="8028844" y="297075"/>
          <a:ext cx="1255425" cy="12554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296394" y="564625"/>
          <a:ext cx="720326" cy="720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627519" y="1943536"/>
          <a:ext cx="2058075" cy="14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baseline="0" dirty="0">
              <a:latin typeface="Arial Nova" panose="020B0504020202020204" pitchFamily="34" charset="0"/>
              <a:cs typeface="Times New Roman" panose="02020603050405020304" pitchFamily="18" charset="0"/>
            </a:rPr>
            <a:t>Auction winners receive an NFT that contains the auctioned item’s proof of ownership</a:t>
          </a:r>
        </a:p>
      </dsp:txBody>
      <dsp:txXfrm>
        <a:off x="7627519" y="1943536"/>
        <a:ext cx="2058075" cy="148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996CE-0CB7-4E90-B66B-8AC6F86ED27A}">
      <dsp:nvSpPr>
        <dsp:cNvPr id="0" name=""/>
        <dsp:cNvSpPr/>
      </dsp:nvSpPr>
      <dsp:spPr>
        <a:xfrm>
          <a:off x="3143" y="207299"/>
          <a:ext cx="3064668"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Arial Nova" panose="020B0504020202020204" pitchFamily="34" charset="0"/>
            </a:rPr>
            <a:t>Auction Contract Creation</a:t>
          </a:r>
        </a:p>
      </dsp:txBody>
      <dsp:txXfrm>
        <a:off x="3143" y="207299"/>
        <a:ext cx="3064668" cy="489600"/>
      </dsp:txXfrm>
    </dsp:sp>
    <dsp:sp modelId="{2634F61E-01CF-41A1-8C4E-DC45AC65FF86}">
      <dsp:nvSpPr>
        <dsp:cNvPr id="0" name=""/>
        <dsp:cNvSpPr/>
      </dsp:nvSpPr>
      <dsp:spPr>
        <a:xfrm>
          <a:off x="0" y="666436"/>
          <a:ext cx="3064668" cy="39461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latin typeface="Arial Nova" panose="020B0504020202020204" pitchFamily="34" charset="0"/>
            </a:rPr>
            <a:t>Mint an NFT to be auctioned off.</a:t>
          </a:r>
        </a:p>
        <a:p>
          <a:pPr marL="228600" lvl="2" indent="-114300" algn="l" defTabSz="533400">
            <a:lnSpc>
              <a:spcPct val="90000"/>
            </a:lnSpc>
            <a:spcBef>
              <a:spcPct val="0"/>
            </a:spcBef>
            <a:spcAft>
              <a:spcPct val="15000"/>
            </a:spcAft>
            <a:buFont typeface="Wingdings" panose="05000000000000000000" pitchFamily="2" charset="2"/>
            <a:buChar char="Ø"/>
          </a:pPr>
          <a:r>
            <a:rPr lang="en-US" sz="1200" b="0" kern="1200" dirty="0">
              <a:latin typeface="Arial Nova" panose="020B0504020202020204" pitchFamily="34" charset="0"/>
            </a:rPr>
            <a:t>Can contain an NFT itself, or some other proof of ownership for a physical item stored on IPFS.</a:t>
          </a:r>
        </a:p>
        <a:p>
          <a:pPr marL="228600" lvl="2" indent="-114300" algn="l" defTabSz="622300">
            <a:lnSpc>
              <a:spcPct val="90000"/>
            </a:lnSpc>
            <a:spcBef>
              <a:spcPct val="0"/>
            </a:spcBef>
            <a:spcAft>
              <a:spcPct val="15000"/>
            </a:spcAft>
            <a:buFont typeface="Wingdings" panose="05000000000000000000" pitchFamily="2" charset="2"/>
            <a:buChar char="Ø"/>
          </a:pPr>
          <a:endParaRPr lang="en-US" sz="1400" b="1" kern="1200" dirty="0">
            <a:latin typeface="Arial Nova" panose="020B0504020202020204" pitchFamily="34" charset="0"/>
          </a:endParaRPr>
        </a:p>
        <a:p>
          <a:pPr marL="171450" lvl="1" indent="-171450" algn="l" defTabSz="755650">
            <a:lnSpc>
              <a:spcPct val="90000"/>
            </a:lnSpc>
            <a:spcBef>
              <a:spcPct val="0"/>
            </a:spcBef>
            <a:spcAft>
              <a:spcPct val="15000"/>
            </a:spcAft>
            <a:buChar char="•"/>
          </a:pPr>
          <a:r>
            <a:rPr lang="en-US" sz="1700" kern="1200" dirty="0">
              <a:latin typeface="Arial Nova" panose="020B0504020202020204" pitchFamily="34" charset="0"/>
            </a:rPr>
            <a:t>Set the auction start time</a:t>
          </a:r>
        </a:p>
        <a:p>
          <a:pPr marL="171450" lvl="1" indent="-171450" algn="l" defTabSz="755650">
            <a:lnSpc>
              <a:spcPct val="90000"/>
            </a:lnSpc>
            <a:spcBef>
              <a:spcPct val="0"/>
            </a:spcBef>
            <a:spcAft>
              <a:spcPct val="15000"/>
            </a:spcAft>
            <a:buChar char="•"/>
          </a:pPr>
          <a:endParaRPr lang="en-US" sz="1700" kern="1200" dirty="0">
            <a:latin typeface="Arial Nova" panose="020B0504020202020204" pitchFamily="34" charset="0"/>
          </a:endParaRPr>
        </a:p>
        <a:p>
          <a:pPr marL="171450" lvl="1" indent="-171450" algn="l" defTabSz="755650">
            <a:lnSpc>
              <a:spcPct val="90000"/>
            </a:lnSpc>
            <a:spcBef>
              <a:spcPct val="0"/>
            </a:spcBef>
            <a:spcAft>
              <a:spcPct val="15000"/>
            </a:spcAft>
            <a:buChar char="•"/>
          </a:pPr>
          <a:r>
            <a:rPr lang="en-US" sz="1700" kern="1200" dirty="0">
              <a:latin typeface="Arial Nova" panose="020B0504020202020204" pitchFamily="34" charset="0"/>
            </a:rPr>
            <a:t>Set the auction starting bid.</a:t>
          </a:r>
        </a:p>
        <a:p>
          <a:pPr marL="171450" lvl="1" indent="-171450" algn="l" defTabSz="755650">
            <a:lnSpc>
              <a:spcPct val="90000"/>
            </a:lnSpc>
            <a:spcBef>
              <a:spcPct val="0"/>
            </a:spcBef>
            <a:spcAft>
              <a:spcPct val="15000"/>
            </a:spcAft>
            <a:buChar char="•"/>
          </a:pPr>
          <a:endParaRPr lang="en-US" sz="1700" kern="1200" dirty="0">
            <a:latin typeface="Arial Nova" panose="020B0504020202020204" pitchFamily="34" charset="0"/>
          </a:endParaRPr>
        </a:p>
        <a:p>
          <a:pPr marL="171450" lvl="1" indent="-171450" algn="l" defTabSz="755650">
            <a:lnSpc>
              <a:spcPct val="90000"/>
            </a:lnSpc>
            <a:spcBef>
              <a:spcPct val="0"/>
            </a:spcBef>
            <a:spcAft>
              <a:spcPct val="15000"/>
            </a:spcAft>
            <a:buChar char="•"/>
          </a:pPr>
          <a:r>
            <a:rPr lang="en-US" sz="1700" kern="1200" dirty="0">
              <a:latin typeface="Arial Nova" panose="020B0504020202020204" pitchFamily="34" charset="0"/>
            </a:rPr>
            <a:t>Set the auction duration (default is 6 hours).</a:t>
          </a:r>
        </a:p>
      </dsp:txBody>
      <dsp:txXfrm>
        <a:off x="0" y="666436"/>
        <a:ext cx="3064668" cy="3946109"/>
      </dsp:txXfrm>
    </dsp:sp>
    <dsp:sp modelId="{3AA91630-54E0-48CC-AD17-7E840671243E}">
      <dsp:nvSpPr>
        <dsp:cNvPr id="0" name=""/>
        <dsp:cNvSpPr/>
      </dsp:nvSpPr>
      <dsp:spPr>
        <a:xfrm>
          <a:off x="3496865" y="207299"/>
          <a:ext cx="3064668"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Arial Nova" panose="020B0504020202020204" pitchFamily="34" charset="0"/>
            </a:rPr>
            <a:t>Participate in the Auction</a:t>
          </a:r>
        </a:p>
      </dsp:txBody>
      <dsp:txXfrm>
        <a:off x="3496865" y="207299"/>
        <a:ext cx="3064668" cy="489600"/>
      </dsp:txXfrm>
    </dsp:sp>
    <dsp:sp modelId="{8954480A-0DF6-46C0-9867-7F5C40BA861B}">
      <dsp:nvSpPr>
        <dsp:cNvPr id="0" name=""/>
        <dsp:cNvSpPr/>
      </dsp:nvSpPr>
      <dsp:spPr>
        <a:xfrm>
          <a:off x="3496865" y="696899"/>
          <a:ext cx="3064668" cy="39461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latin typeface="Arial Nova" panose="020B0504020202020204" pitchFamily="34" charset="0"/>
            </a:rPr>
            <a:t>Through the chat bot, auction bidders will be able to see the current highest bid.</a:t>
          </a:r>
        </a:p>
        <a:p>
          <a:pPr marL="171450" lvl="1" indent="-171450" algn="l" defTabSz="755650">
            <a:lnSpc>
              <a:spcPct val="90000"/>
            </a:lnSpc>
            <a:spcBef>
              <a:spcPct val="0"/>
            </a:spcBef>
            <a:spcAft>
              <a:spcPct val="15000"/>
            </a:spcAft>
            <a:buChar char="•"/>
          </a:pPr>
          <a:endParaRPr lang="en-US" sz="1700" kern="1200" dirty="0">
            <a:latin typeface="Arial Nova" panose="020B0504020202020204" pitchFamily="34" charset="0"/>
          </a:endParaRPr>
        </a:p>
        <a:p>
          <a:pPr marL="171450" lvl="1" indent="-171450" algn="l" defTabSz="755650">
            <a:lnSpc>
              <a:spcPct val="90000"/>
            </a:lnSpc>
            <a:spcBef>
              <a:spcPct val="0"/>
            </a:spcBef>
            <a:spcAft>
              <a:spcPct val="15000"/>
            </a:spcAft>
            <a:buChar char="•"/>
          </a:pPr>
          <a:r>
            <a:rPr lang="en-US" sz="1700" kern="1200" dirty="0">
              <a:latin typeface="Arial Nova" panose="020B0504020202020204" pitchFamily="34" charset="0"/>
            </a:rPr>
            <a:t>If they wish to place a bid, their bid must be higher than the current highest bid.</a:t>
          </a:r>
        </a:p>
        <a:p>
          <a:pPr marL="171450" lvl="1" indent="-171450" algn="l" defTabSz="755650">
            <a:lnSpc>
              <a:spcPct val="90000"/>
            </a:lnSpc>
            <a:spcBef>
              <a:spcPct val="0"/>
            </a:spcBef>
            <a:spcAft>
              <a:spcPct val="15000"/>
            </a:spcAft>
            <a:buChar char="•"/>
          </a:pPr>
          <a:endParaRPr lang="en-US" sz="1700" kern="1200" dirty="0">
            <a:latin typeface="Arial Nova" panose="020B0504020202020204" pitchFamily="34" charset="0"/>
          </a:endParaRPr>
        </a:p>
        <a:p>
          <a:pPr marL="171450" lvl="1" indent="-171450" algn="l" defTabSz="755650">
            <a:lnSpc>
              <a:spcPct val="90000"/>
            </a:lnSpc>
            <a:spcBef>
              <a:spcPct val="0"/>
            </a:spcBef>
            <a:spcAft>
              <a:spcPct val="15000"/>
            </a:spcAft>
            <a:buChar char="•"/>
          </a:pPr>
          <a:r>
            <a:rPr lang="en-US" sz="1700" kern="1200" dirty="0">
              <a:latin typeface="Arial Nova" panose="020B0504020202020204" pitchFamily="34" charset="0"/>
            </a:rPr>
            <a:t>The auction contract will keep track of the highest bid and the auction time so that there is one winner at the end of the auction.</a:t>
          </a:r>
        </a:p>
      </dsp:txBody>
      <dsp:txXfrm>
        <a:off x="3496865" y="696899"/>
        <a:ext cx="3064668" cy="3946109"/>
      </dsp:txXfrm>
    </dsp:sp>
    <dsp:sp modelId="{F932F6B4-2F29-41A5-B0A7-26D7AE38D369}">
      <dsp:nvSpPr>
        <dsp:cNvPr id="0" name=""/>
        <dsp:cNvSpPr/>
      </dsp:nvSpPr>
      <dsp:spPr>
        <a:xfrm>
          <a:off x="6990588" y="207299"/>
          <a:ext cx="3064668"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Arial Nova" panose="020B0504020202020204" pitchFamily="34" charset="0"/>
            </a:rPr>
            <a:t>Winning an Auction</a:t>
          </a:r>
        </a:p>
      </dsp:txBody>
      <dsp:txXfrm>
        <a:off x="6990588" y="207299"/>
        <a:ext cx="3064668" cy="489600"/>
      </dsp:txXfrm>
    </dsp:sp>
    <dsp:sp modelId="{03101FAA-AF12-4540-B4C1-ABE84296490F}">
      <dsp:nvSpPr>
        <dsp:cNvPr id="0" name=""/>
        <dsp:cNvSpPr/>
      </dsp:nvSpPr>
      <dsp:spPr>
        <a:xfrm>
          <a:off x="6990588" y="696899"/>
          <a:ext cx="3064668" cy="39461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latin typeface="Arial Nova" panose="020B0504020202020204" pitchFamily="34" charset="0"/>
            </a:rPr>
            <a:t>The winning bidder will receive the auctioned NFT along with the auction contract’s information.</a:t>
          </a:r>
        </a:p>
        <a:p>
          <a:pPr marL="171450" lvl="1" indent="-171450" algn="l" defTabSz="755650">
            <a:lnSpc>
              <a:spcPct val="90000"/>
            </a:lnSpc>
            <a:spcBef>
              <a:spcPct val="0"/>
            </a:spcBef>
            <a:spcAft>
              <a:spcPct val="15000"/>
            </a:spcAft>
            <a:buChar char="•"/>
          </a:pPr>
          <a:endParaRPr lang="en-US" sz="1700" kern="1200" dirty="0">
            <a:latin typeface="Arial Nova" panose="020B0504020202020204" pitchFamily="34" charset="0"/>
          </a:endParaRPr>
        </a:p>
        <a:p>
          <a:pPr marL="171450" lvl="1" indent="-171450" algn="l" defTabSz="755650">
            <a:lnSpc>
              <a:spcPct val="90000"/>
            </a:lnSpc>
            <a:spcBef>
              <a:spcPct val="0"/>
            </a:spcBef>
            <a:spcAft>
              <a:spcPct val="15000"/>
            </a:spcAft>
            <a:buChar char="•"/>
          </a:pPr>
          <a:r>
            <a:rPr lang="en-US" sz="1700" kern="1200" dirty="0">
              <a:latin typeface="Arial Nova" panose="020B0504020202020204" pitchFamily="34" charset="0"/>
            </a:rPr>
            <a:t>All </a:t>
          </a:r>
          <a:r>
            <a:rPr lang="en-US" sz="1700" kern="1200" dirty="0" err="1">
              <a:latin typeface="Arial Nova" panose="020B0504020202020204" pitchFamily="34" charset="0"/>
            </a:rPr>
            <a:t>bidded</a:t>
          </a:r>
          <a:r>
            <a:rPr lang="en-US" sz="1700" kern="1200" dirty="0">
              <a:latin typeface="Arial Nova" panose="020B0504020202020204" pitchFamily="34" charset="0"/>
            </a:rPr>
            <a:t> funds will be returned to the losing bidders.</a:t>
          </a:r>
        </a:p>
        <a:p>
          <a:pPr marL="171450" lvl="1" indent="-171450" algn="l" defTabSz="755650">
            <a:lnSpc>
              <a:spcPct val="90000"/>
            </a:lnSpc>
            <a:spcBef>
              <a:spcPct val="0"/>
            </a:spcBef>
            <a:spcAft>
              <a:spcPct val="15000"/>
            </a:spcAft>
            <a:buChar char="•"/>
          </a:pPr>
          <a:endParaRPr lang="en-US" sz="1700" kern="1200" dirty="0">
            <a:latin typeface="Arial Nova" panose="020B0504020202020204" pitchFamily="34" charset="0"/>
          </a:endParaRPr>
        </a:p>
        <a:p>
          <a:pPr marL="171450" lvl="1" indent="-171450" algn="l" defTabSz="755650">
            <a:lnSpc>
              <a:spcPct val="90000"/>
            </a:lnSpc>
            <a:spcBef>
              <a:spcPct val="0"/>
            </a:spcBef>
            <a:spcAft>
              <a:spcPct val="15000"/>
            </a:spcAft>
            <a:buChar char="•"/>
          </a:pPr>
          <a:r>
            <a:rPr lang="en-US" sz="1700" kern="1200" dirty="0">
              <a:latin typeface="Arial Nova" panose="020B0504020202020204" pitchFamily="34" charset="0"/>
            </a:rPr>
            <a:t>The auction creator will be paid the winning bid amount.</a:t>
          </a:r>
        </a:p>
      </dsp:txBody>
      <dsp:txXfrm>
        <a:off x="6990588" y="696899"/>
        <a:ext cx="3064668" cy="39461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B07E9-882E-4408-B7EF-D32DD4A6904C}">
      <dsp:nvSpPr>
        <dsp:cNvPr id="0" name=""/>
        <dsp:cNvSpPr/>
      </dsp:nvSpPr>
      <dsp:spPr>
        <a:xfrm>
          <a:off x="480395" y="1331"/>
          <a:ext cx="1376479" cy="137647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Seller’s Tulips</a:t>
          </a:r>
        </a:p>
      </dsp:txBody>
      <dsp:txXfrm>
        <a:off x="681976" y="202912"/>
        <a:ext cx="973317" cy="973317"/>
      </dsp:txXfrm>
    </dsp:sp>
    <dsp:sp modelId="{7D7A3681-3F5B-4D37-B72A-31A2EEA26141}">
      <dsp:nvSpPr>
        <dsp:cNvPr id="0" name=""/>
        <dsp:cNvSpPr/>
      </dsp:nvSpPr>
      <dsp:spPr>
        <a:xfrm>
          <a:off x="769456" y="1489581"/>
          <a:ext cx="798358" cy="798358"/>
        </a:xfrm>
        <a:prstGeom prst="mathPlus">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875278" y="1794873"/>
        <a:ext cx="586714" cy="187774"/>
      </dsp:txXfrm>
    </dsp:sp>
    <dsp:sp modelId="{8C1BCEE0-C61E-4552-8508-7449F79A40FA}">
      <dsp:nvSpPr>
        <dsp:cNvPr id="0" name=""/>
        <dsp:cNvSpPr/>
      </dsp:nvSpPr>
      <dsp:spPr>
        <a:xfrm>
          <a:off x="480395" y="2399709"/>
          <a:ext cx="1376479" cy="137647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Bidder’s Tulips</a:t>
          </a:r>
        </a:p>
      </dsp:txBody>
      <dsp:txXfrm>
        <a:off x="681976" y="2601290"/>
        <a:ext cx="973317" cy="973317"/>
      </dsp:txXfrm>
    </dsp:sp>
    <dsp:sp modelId="{07D807D3-C891-4ACC-90A2-6268302AB374}">
      <dsp:nvSpPr>
        <dsp:cNvPr id="0" name=""/>
        <dsp:cNvSpPr/>
      </dsp:nvSpPr>
      <dsp:spPr>
        <a:xfrm>
          <a:off x="2063347" y="1632735"/>
          <a:ext cx="437720" cy="51205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063347" y="1735145"/>
        <a:ext cx="306404" cy="307230"/>
      </dsp:txXfrm>
    </dsp:sp>
    <dsp:sp modelId="{DF4AAA83-D893-4B74-B39F-932B9D67DE23}">
      <dsp:nvSpPr>
        <dsp:cNvPr id="0" name=""/>
        <dsp:cNvSpPr/>
      </dsp:nvSpPr>
      <dsp:spPr>
        <a:xfrm>
          <a:off x="2682763" y="512280"/>
          <a:ext cx="2752959" cy="275295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Auction Contract</a:t>
          </a:r>
        </a:p>
      </dsp:txBody>
      <dsp:txXfrm>
        <a:off x="3085925" y="915442"/>
        <a:ext cx="1946635" cy="194663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3/13/2021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3/13/2021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3/13/2021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3/13/2021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3/13/2021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diagramLayout" Target="../diagrams/layout3.xml"/><Relationship Id="rId7" Type="http://schemas.openxmlformats.org/officeDocument/2006/relationships/image" Target="../media/image1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Welcome to the auction block</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Tulips are back in style!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Smart Auctions</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403706815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D378D-8C83-4E7A-BAB9-9C18FD134771}"/>
              </a:ext>
            </a:extLst>
          </p:cNvPr>
          <p:cNvSpPr>
            <a:spLocks noGrp="1"/>
          </p:cNvSpPr>
          <p:nvPr>
            <p:ph type="title"/>
          </p:nvPr>
        </p:nvSpPr>
        <p:spPr>
          <a:xfrm>
            <a:off x="1066800" y="132929"/>
            <a:ext cx="10058400" cy="1371600"/>
          </a:xfrm>
        </p:spPr>
        <p:txBody>
          <a:bodyPr/>
          <a:lstStyle/>
          <a:p>
            <a:r>
              <a:rPr lang="en-US" dirty="0"/>
              <a:t>Auction Process</a:t>
            </a:r>
          </a:p>
        </p:txBody>
      </p:sp>
      <p:graphicFrame>
        <p:nvGraphicFramePr>
          <p:cNvPr id="7" name="Content Placeholder 6">
            <a:extLst>
              <a:ext uri="{FF2B5EF4-FFF2-40B4-BE49-F238E27FC236}">
                <a16:creationId xmlns:a16="http://schemas.microsoft.com/office/drawing/2014/main" id="{3BAF0978-5FB0-4389-9317-09ACBFA03843}"/>
              </a:ext>
            </a:extLst>
          </p:cNvPr>
          <p:cNvGraphicFramePr>
            <a:graphicFrameLocks noGrp="1"/>
          </p:cNvGraphicFramePr>
          <p:nvPr>
            <p:ph idx="1"/>
            <p:extLst>
              <p:ext uri="{D42A27DB-BD31-4B8C-83A1-F6EECF244321}">
                <p14:modId xmlns:p14="http://schemas.microsoft.com/office/powerpoint/2010/main" val="1036377732"/>
              </p:ext>
            </p:extLst>
          </p:nvPr>
        </p:nvGraphicFramePr>
        <p:xfrm>
          <a:off x="1066800" y="1175736"/>
          <a:ext cx="10058400" cy="4850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4492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D7817-580A-471E-B264-34EEFBD64356}"/>
              </a:ext>
            </a:extLst>
          </p:cNvPr>
          <p:cNvSpPr>
            <a:spLocks noGrp="1"/>
          </p:cNvSpPr>
          <p:nvPr>
            <p:ph type="title"/>
          </p:nvPr>
        </p:nvSpPr>
        <p:spPr/>
        <p:txBody>
          <a:bodyPr/>
          <a:lstStyle/>
          <a:p>
            <a:r>
              <a:rPr lang="en-US" u="sng" dirty="0"/>
              <a:t>Tulips used as reputation  </a:t>
            </a:r>
          </a:p>
        </p:txBody>
      </p:sp>
      <p:graphicFrame>
        <p:nvGraphicFramePr>
          <p:cNvPr id="9" name="Content Placeholder 8">
            <a:extLst>
              <a:ext uri="{FF2B5EF4-FFF2-40B4-BE49-F238E27FC236}">
                <a16:creationId xmlns:a16="http://schemas.microsoft.com/office/drawing/2014/main" id="{3E06826D-5865-44E2-846E-1F9BEDF91AE3}"/>
              </a:ext>
            </a:extLst>
          </p:cNvPr>
          <p:cNvGraphicFramePr>
            <a:graphicFrameLocks noGrp="1"/>
          </p:cNvGraphicFramePr>
          <p:nvPr>
            <p:ph idx="1"/>
            <p:extLst>
              <p:ext uri="{D42A27DB-BD31-4B8C-83A1-F6EECF244321}">
                <p14:modId xmlns:p14="http://schemas.microsoft.com/office/powerpoint/2010/main" val="1523159196"/>
              </p:ext>
            </p:extLst>
          </p:nvPr>
        </p:nvGraphicFramePr>
        <p:xfrm>
          <a:off x="5209082" y="2014194"/>
          <a:ext cx="5916118" cy="37775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B9BB02DD-4659-476E-92C7-B379CC4BDF1F}"/>
              </a:ext>
            </a:extLst>
          </p:cNvPr>
          <p:cNvSpPr txBox="1"/>
          <p:nvPr/>
        </p:nvSpPr>
        <p:spPr>
          <a:xfrm>
            <a:off x="665018" y="2259458"/>
            <a:ext cx="4851362"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Nova" panose="020B0504020202020204" pitchFamily="34" charset="0"/>
                <a:cs typeface="Arial" panose="020B0604020202020204" pitchFamily="34" charset="0"/>
              </a:rPr>
              <a:t>Tulips are used as a collateral asset and for collecting a small fee to run the auction.</a:t>
            </a:r>
          </a:p>
          <a:p>
            <a:pPr marL="285750" indent="-285750">
              <a:buFont typeface="Arial" panose="020B0604020202020204" pitchFamily="34" charset="0"/>
              <a:buChar char="•"/>
            </a:pPr>
            <a:endParaRPr lang="en-US" sz="1600" dirty="0">
              <a:latin typeface="Arial Nova" panose="020B05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Nova" panose="020B0504020202020204" pitchFamily="34" charset="0"/>
                <a:cs typeface="Arial" panose="020B0604020202020204" pitchFamily="34" charset="0"/>
              </a:rPr>
              <a:t>The creator of the auction determines how many Tulips will be needed for the auction and both the Seller and the Bidder will have to stake (escrow) that amount of Tulips.</a:t>
            </a:r>
          </a:p>
          <a:p>
            <a:pPr marL="285750" indent="-285750">
              <a:buFont typeface="Arial" panose="020B0604020202020204" pitchFamily="34" charset="0"/>
              <a:buChar char="•"/>
            </a:pPr>
            <a:endParaRPr lang="en-US" sz="1600" dirty="0">
              <a:latin typeface="Arial Nova" panose="020B05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Nova" panose="020B0504020202020204" pitchFamily="34" charset="0"/>
                <a:cs typeface="Arial" panose="020B0604020202020204" pitchFamily="34" charset="0"/>
              </a:rPr>
              <a:t>If either party acts in bad faith, their Tulips will be burned and all Tulips will be returned to the other party(</a:t>
            </a:r>
            <a:r>
              <a:rPr lang="en-US" sz="1600" dirty="0" err="1">
                <a:latin typeface="Arial Nova" panose="020B0504020202020204" pitchFamily="34" charset="0"/>
                <a:cs typeface="Arial" panose="020B0604020202020204" pitchFamily="34" charset="0"/>
              </a:rPr>
              <a:t>ies</a:t>
            </a:r>
            <a:r>
              <a:rPr lang="en-US" sz="1600" dirty="0">
                <a:latin typeface="Arial Nova" panose="020B05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latin typeface="Arial Nova" panose="020B05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Nova" panose="020B0504020202020204" pitchFamily="34" charset="0"/>
                <a:cs typeface="Arial" panose="020B0604020202020204" pitchFamily="34" charset="0"/>
              </a:rPr>
              <a:t>If both parties act in good faith, then all Tulips will be returned to both parties minus the auction fee.</a:t>
            </a:r>
          </a:p>
        </p:txBody>
      </p:sp>
      <p:pic>
        <p:nvPicPr>
          <p:cNvPr id="12" name="Graphic 11" descr="Flower with solid fill">
            <a:extLst>
              <a:ext uri="{FF2B5EF4-FFF2-40B4-BE49-F238E27FC236}">
                <a16:creationId xmlns:a16="http://schemas.microsoft.com/office/drawing/2014/main" id="{59432C3C-BBE0-4EF4-8BCB-F8D7A158980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27560" y="871194"/>
            <a:ext cx="914400" cy="914400"/>
          </a:xfrm>
          <a:prstGeom prst="rect">
            <a:avLst/>
          </a:prstGeom>
        </p:spPr>
      </p:pic>
    </p:spTree>
    <p:extLst>
      <p:ext uri="{BB962C8B-B14F-4D97-AF65-F5344CB8AC3E}">
        <p14:creationId xmlns:p14="http://schemas.microsoft.com/office/powerpoint/2010/main" val="11086157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{FB8AF4B9-FDB8-4BC6-BDE8-FD7344709244}tf78438558_win32</Template>
  <TotalTime>82</TotalTime>
  <Words>341</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Nova</vt:lpstr>
      <vt:lpstr>Century Gothic</vt:lpstr>
      <vt:lpstr>Garamond</vt:lpstr>
      <vt:lpstr>Wingdings</vt:lpstr>
      <vt:lpstr>SavonVTI</vt:lpstr>
      <vt:lpstr>Welcome to the auction block</vt:lpstr>
      <vt:lpstr>Smart Auctions</vt:lpstr>
      <vt:lpstr>Auction Process</vt:lpstr>
      <vt:lpstr>Tulips used as reputation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auction block</dc:title>
  <dc:creator>Travis Stewart</dc:creator>
  <cp:lastModifiedBy>Travis Stewart</cp:lastModifiedBy>
  <cp:revision>11</cp:revision>
  <dcterms:created xsi:type="dcterms:W3CDTF">2021-03-13T02:30:03Z</dcterms:created>
  <dcterms:modified xsi:type="dcterms:W3CDTF">2021-03-13T14:52:43Z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