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0" y="3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Users create and bid on auctions through a Facebook chat bot interface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All auctions are Ethereum smart contracts which interact with the chatbot through a </a:t>
          </a:r>
          <a:r>
            <a:rPr lang="en-US" sz="1600" cap="none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en-US" sz="1600" cap="none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backend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Auction winners receive an NFT that contains the auctioned NFT or auctioned item proof of ownership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CEFA6-F24E-4341-881A-D9E39E3BE7F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40482-6BB1-4C79-AE3B-19EE27CAA8D1}">
      <dgm:prSet phldrT="[Text]"/>
      <dgm:spPr/>
      <dgm:t>
        <a:bodyPr/>
        <a:lstStyle/>
        <a:p>
          <a:r>
            <a:rPr lang="en-US" dirty="0"/>
            <a:t>Auction Contract Creation</a:t>
          </a:r>
        </a:p>
      </dgm:t>
    </dgm:pt>
    <dgm:pt modelId="{02DA55C7-C1A3-40DC-B9EB-AA907BCD10A4}" type="parTrans" cxnId="{2C8518A4-19DF-45E1-AA08-6D4E625F9C37}">
      <dgm:prSet/>
      <dgm:spPr/>
      <dgm:t>
        <a:bodyPr/>
        <a:lstStyle/>
        <a:p>
          <a:endParaRPr lang="en-US"/>
        </a:p>
      </dgm:t>
    </dgm:pt>
    <dgm:pt modelId="{02FB2BCD-41B8-4C4D-9D09-7CA9121E9B1D}" type="sibTrans" cxnId="{2C8518A4-19DF-45E1-AA08-6D4E625F9C37}">
      <dgm:prSet/>
      <dgm:spPr/>
      <dgm:t>
        <a:bodyPr/>
        <a:lstStyle/>
        <a:p>
          <a:endParaRPr lang="en-US"/>
        </a:p>
      </dgm:t>
    </dgm:pt>
    <dgm:pt modelId="{5D68FF46-7223-410D-83BC-0EF0DF0A80F6}">
      <dgm:prSet phldrT="[Text]" custT="1"/>
      <dgm:spPr/>
      <dgm:t>
        <a:bodyPr/>
        <a:lstStyle/>
        <a:p>
          <a:r>
            <a:rPr lang="en-US" sz="1800"/>
            <a:t>Mint an NFT to be auctioned off.</a:t>
          </a:r>
          <a:endParaRPr lang="en-US" sz="1800" dirty="0"/>
        </a:p>
      </dgm:t>
    </dgm:pt>
    <dgm:pt modelId="{D2790C42-716F-45A2-BF4A-62139C3E5ADB}" type="parTrans" cxnId="{E64A0D2A-8808-4D53-8DFE-1974B0F0F589}">
      <dgm:prSet/>
      <dgm:spPr/>
      <dgm:t>
        <a:bodyPr/>
        <a:lstStyle/>
        <a:p>
          <a:endParaRPr lang="en-US"/>
        </a:p>
      </dgm:t>
    </dgm:pt>
    <dgm:pt modelId="{3BF98601-A09C-445A-B7EF-BA97197CF2D8}" type="sibTrans" cxnId="{E64A0D2A-8808-4D53-8DFE-1974B0F0F589}">
      <dgm:prSet/>
      <dgm:spPr/>
      <dgm:t>
        <a:bodyPr/>
        <a:lstStyle/>
        <a:p>
          <a:endParaRPr lang="en-US"/>
        </a:p>
      </dgm:t>
    </dgm:pt>
    <dgm:pt modelId="{1CFD800A-4E92-465C-BB3B-6F0BE96B8205}">
      <dgm:prSet phldrT="[Text]" custT="1"/>
      <dgm:spPr/>
      <dgm:t>
        <a:bodyPr/>
        <a:lstStyle/>
        <a:p>
          <a:r>
            <a:rPr lang="en-US" sz="1800"/>
            <a:t>Set the auction start time</a:t>
          </a:r>
          <a:endParaRPr lang="en-US" sz="1800" dirty="0"/>
        </a:p>
      </dgm:t>
    </dgm:pt>
    <dgm:pt modelId="{2D07EA14-113B-4744-A23F-0AF9C4553910}" type="parTrans" cxnId="{1F7C4CFC-100D-4E2B-A75D-50764CB89EC3}">
      <dgm:prSet/>
      <dgm:spPr/>
      <dgm:t>
        <a:bodyPr/>
        <a:lstStyle/>
        <a:p>
          <a:endParaRPr lang="en-US"/>
        </a:p>
      </dgm:t>
    </dgm:pt>
    <dgm:pt modelId="{57AB1E47-AC5B-49E1-96C8-8C5CDBF18D8A}" type="sibTrans" cxnId="{1F7C4CFC-100D-4E2B-A75D-50764CB89EC3}">
      <dgm:prSet/>
      <dgm:spPr/>
      <dgm:t>
        <a:bodyPr/>
        <a:lstStyle/>
        <a:p>
          <a:endParaRPr lang="en-US"/>
        </a:p>
      </dgm:t>
    </dgm:pt>
    <dgm:pt modelId="{A5264DAE-F880-41C2-8659-E5D3F183710D}">
      <dgm:prSet phldrT="[Text]"/>
      <dgm:spPr/>
      <dgm:t>
        <a:bodyPr/>
        <a:lstStyle/>
        <a:p>
          <a:r>
            <a:rPr lang="en-US" dirty="0"/>
            <a:t>Participate in the Auction</a:t>
          </a:r>
        </a:p>
      </dgm:t>
    </dgm:pt>
    <dgm:pt modelId="{726B1DDC-9865-49CD-B775-EB634098EB74}" type="parTrans" cxnId="{EFA73E87-2BD5-409F-B7F4-987C8E063CFC}">
      <dgm:prSet/>
      <dgm:spPr/>
      <dgm:t>
        <a:bodyPr/>
        <a:lstStyle/>
        <a:p>
          <a:endParaRPr lang="en-US"/>
        </a:p>
      </dgm:t>
    </dgm:pt>
    <dgm:pt modelId="{0B938B07-BC81-4918-B872-8B3CB2999B25}" type="sibTrans" cxnId="{EFA73E87-2BD5-409F-B7F4-987C8E063CFC}">
      <dgm:prSet/>
      <dgm:spPr/>
      <dgm:t>
        <a:bodyPr/>
        <a:lstStyle/>
        <a:p>
          <a:endParaRPr lang="en-US"/>
        </a:p>
      </dgm:t>
    </dgm:pt>
    <dgm:pt modelId="{AAADA037-E35E-4DE2-AA92-6F59F8FFB4F0}">
      <dgm:prSet phldrT="[Text]"/>
      <dgm:spPr/>
      <dgm:t>
        <a:bodyPr/>
        <a:lstStyle/>
        <a:p>
          <a:r>
            <a:rPr lang="en-US" dirty="0"/>
            <a:t>Through the chat bot, auction bidders will be able to see the current highest bid.</a:t>
          </a:r>
        </a:p>
      </dgm:t>
    </dgm:pt>
    <dgm:pt modelId="{121B13D5-9CDB-42E1-82D4-00057210471F}" type="parTrans" cxnId="{4D2CA55B-6385-41D9-9C57-533B3E2346ED}">
      <dgm:prSet/>
      <dgm:spPr/>
      <dgm:t>
        <a:bodyPr/>
        <a:lstStyle/>
        <a:p>
          <a:endParaRPr lang="en-US"/>
        </a:p>
      </dgm:t>
    </dgm:pt>
    <dgm:pt modelId="{1D58FDA1-B267-434F-8DEC-637B03CA65FD}" type="sibTrans" cxnId="{4D2CA55B-6385-41D9-9C57-533B3E2346ED}">
      <dgm:prSet/>
      <dgm:spPr/>
      <dgm:t>
        <a:bodyPr/>
        <a:lstStyle/>
        <a:p>
          <a:endParaRPr lang="en-US"/>
        </a:p>
      </dgm:t>
    </dgm:pt>
    <dgm:pt modelId="{382068DB-84F8-4872-8D77-F67DF5B5A91E}">
      <dgm:prSet phldrT="[Text]"/>
      <dgm:spPr/>
      <dgm:t>
        <a:bodyPr/>
        <a:lstStyle/>
        <a:p>
          <a:r>
            <a:rPr lang="en-US" dirty="0"/>
            <a:t>Winning an Auction</a:t>
          </a:r>
        </a:p>
      </dgm:t>
    </dgm:pt>
    <dgm:pt modelId="{86EC3A8E-53BE-4708-BB11-C5ACD689E79B}" type="parTrans" cxnId="{C1E5E84F-075A-4D2D-9961-948614DB91A0}">
      <dgm:prSet/>
      <dgm:spPr/>
      <dgm:t>
        <a:bodyPr/>
        <a:lstStyle/>
        <a:p>
          <a:endParaRPr lang="en-US"/>
        </a:p>
      </dgm:t>
    </dgm:pt>
    <dgm:pt modelId="{B4821E05-731B-4DAC-98E9-D9C9252A3596}" type="sibTrans" cxnId="{C1E5E84F-075A-4D2D-9961-948614DB91A0}">
      <dgm:prSet/>
      <dgm:spPr/>
      <dgm:t>
        <a:bodyPr/>
        <a:lstStyle/>
        <a:p>
          <a:endParaRPr lang="en-US"/>
        </a:p>
      </dgm:t>
    </dgm:pt>
    <dgm:pt modelId="{0FD50438-4FAA-4479-9CAF-63109F5B6B7C}">
      <dgm:prSet phldrT="[Text]"/>
      <dgm:spPr/>
      <dgm:t>
        <a:bodyPr/>
        <a:lstStyle/>
        <a:p>
          <a:r>
            <a:rPr lang="en-US" dirty="0"/>
            <a:t>The winning bidder will receive the auctioned NFT along with the auction contract’s information.</a:t>
          </a:r>
        </a:p>
      </dgm:t>
    </dgm:pt>
    <dgm:pt modelId="{B4FABDB6-8A30-4708-B2E1-2250824E0B2B}" type="parTrans" cxnId="{F041FA55-8CAA-42DD-B740-EC968AA2F100}">
      <dgm:prSet/>
      <dgm:spPr/>
      <dgm:t>
        <a:bodyPr/>
        <a:lstStyle/>
        <a:p>
          <a:endParaRPr lang="en-US"/>
        </a:p>
      </dgm:t>
    </dgm:pt>
    <dgm:pt modelId="{6866B428-D47C-4D93-9C79-75D2F30E301B}" type="sibTrans" cxnId="{F041FA55-8CAA-42DD-B740-EC968AA2F100}">
      <dgm:prSet/>
      <dgm:spPr/>
      <dgm:t>
        <a:bodyPr/>
        <a:lstStyle/>
        <a:p>
          <a:endParaRPr lang="en-US"/>
        </a:p>
      </dgm:t>
    </dgm:pt>
    <dgm:pt modelId="{3676120E-D8F5-4D0C-A172-0BB05A111CEC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400" b="0"/>
            <a:t>Can contain an NFT itself, or some other proof of ownership for a physical item.</a:t>
          </a:r>
          <a:endParaRPr lang="en-US" sz="1400" b="0" dirty="0"/>
        </a:p>
      </dgm:t>
    </dgm:pt>
    <dgm:pt modelId="{921514AD-D0D2-46F9-818F-6701CABE5C3B}" type="parTrans" cxnId="{97685CB8-48B0-4F1E-8B68-0F77848896F3}">
      <dgm:prSet/>
      <dgm:spPr/>
      <dgm:t>
        <a:bodyPr/>
        <a:lstStyle/>
        <a:p>
          <a:endParaRPr lang="en-US"/>
        </a:p>
      </dgm:t>
    </dgm:pt>
    <dgm:pt modelId="{2112683B-581D-43E0-8E9B-39A57041F9CA}" type="sibTrans" cxnId="{97685CB8-48B0-4F1E-8B68-0F77848896F3}">
      <dgm:prSet/>
      <dgm:spPr/>
      <dgm:t>
        <a:bodyPr/>
        <a:lstStyle/>
        <a:p>
          <a:endParaRPr lang="en-US"/>
        </a:p>
      </dgm:t>
    </dgm:pt>
    <dgm:pt modelId="{48E2B59B-33C4-420A-988B-5A5B9F75D94E}">
      <dgm:prSet phldrT="[Text]" custT="1"/>
      <dgm:spPr/>
      <dgm:t>
        <a:bodyPr/>
        <a:lstStyle/>
        <a:p>
          <a:r>
            <a:rPr lang="en-US" sz="1800"/>
            <a:t>Set the auction duration (default is 6 hours).</a:t>
          </a:r>
          <a:endParaRPr lang="en-US" sz="1800" dirty="0"/>
        </a:p>
      </dgm:t>
    </dgm:pt>
    <dgm:pt modelId="{F262ECFA-B946-473B-96C4-9EE3F9BADEDB}" type="parTrans" cxnId="{52257B20-021C-4667-9621-A5CCC6DCCF4E}">
      <dgm:prSet/>
      <dgm:spPr/>
      <dgm:t>
        <a:bodyPr/>
        <a:lstStyle/>
        <a:p>
          <a:endParaRPr lang="en-US"/>
        </a:p>
      </dgm:t>
    </dgm:pt>
    <dgm:pt modelId="{81699DEA-2BE2-4BB7-BF8D-51409D3FE68B}" type="sibTrans" cxnId="{52257B20-021C-4667-9621-A5CCC6DCCF4E}">
      <dgm:prSet/>
      <dgm:spPr/>
      <dgm:t>
        <a:bodyPr/>
        <a:lstStyle/>
        <a:p>
          <a:endParaRPr lang="en-US"/>
        </a:p>
      </dgm:t>
    </dgm:pt>
    <dgm:pt modelId="{699B9513-8BCF-403B-9716-3499C121EFA1}">
      <dgm:prSet phldrT="[Text]" custT="1"/>
      <dgm:spPr/>
      <dgm:t>
        <a:bodyPr/>
        <a:lstStyle/>
        <a:p>
          <a:r>
            <a:rPr lang="en-US" sz="1800"/>
            <a:t>Set the auction starting bid.</a:t>
          </a:r>
          <a:endParaRPr lang="en-US" sz="1800" dirty="0"/>
        </a:p>
      </dgm:t>
    </dgm:pt>
    <dgm:pt modelId="{B2665797-224B-407C-AC90-7898E4568324}" type="parTrans" cxnId="{86ECDAA5-6A3B-4B27-9101-B05E9708AEDB}">
      <dgm:prSet/>
      <dgm:spPr/>
      <dgm:t>
        <a:bodyPr/>
        <a:lstStyle/>
        <a:p>
          <a:endParaRPr lang="en-US"/>
        </a:p>
      </dgm:t>
    </dgm:pt>
    <dgm:pt modelId="{3D0CB26B-460E-4918-9F74-226352A338F6}" type="sibTrans" cxnId="{86ECDAA5-6A3B-4B27-9101-B05E9708AEDB}">
      <dgm:prSet/>
      <dgm:spPr/>
      <dgm:t>
        <a:bodyPr/>
        <a:lstStyle/>
        <a:p>
          <a:endParaRPr lang="en-US"/>
        </a:p>
      </dgm:t>
    </dgm:pt>
    <dgm:pt modelId="{573B8930-C52D-4684-9835-C03BD8E2FC5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endParaRPr lang="en-US" sz="1400" b="1" dirty="0"/>
        </a:p>
      </dgm:t>
    </dgm:pt>
    <dgm:pt modelId="{CEE6613E-DDAB-4483-947A-60B239670F06}" type="parTrans" cxnId="{D15C8801-8F1D-4310-A98D-8A3D42810A04}">
      <dgm:prSet/>
      <dgm:spPr/>
      <dgm:t>
        <a:bodyPr/>
        <a:lstStyle/>
        <a:p>
          <a:endParaRPr lang="en-US"/>
        </a:p>
      </dgm:t>
    </dgm:pt>
    <dgm:pt modelId="{741A9F0F-6934-45CE-A085-955B3A038B96}" type="sibTrans" cxnId="{D15C8801-8F1D-4310-A98D-8A3D42810A04}">
      <dgm:prSet/>
      <dgm:spPr/>
      <dgm:t>
        <a:bodyPr/>
        <a:lstStyle/>
        <a:p>
          <a:endParaRPr lang="en-US"/>
        </a:p>
      </dgm:t>
    </dgm:pt>
    <dgm:pt modelId="{24980B17-BEAE-4354-99E1-99AF55F4577F}">
      <dgm:prSet phldrT="[Text]" custT="1"/>
      <dgm:spPr/>
      <dgm:t>
        <a:bodyPr/>
        <a:lstStyle/>
        <a:p>
          <a:endParaRPr lang="en-US" sz="1800" dirty="0"/>
        </a:p>
      </dgm:t>
    </dgm:pt>
    <dgm:pt modelId="{5443E508-3713-41D1-9B61-D9E1B0F8E117}" type="parTrans" cxnId="{D8D44385-410E-4B45-906D-69442FC68375}">
      <dgm:prSet/>
      <dgm:spPr/>
      <dgm:t>
        <a:bodyPr/>
        <a:lstStyle/>
        <a:p>
          <a:endParaRPr lang="en-US"/>
        </a:p>
      </dgm:t>
    </dgm:pt>
    <dgm:pt modelId="{9DFC69DD-0976-44F5-A1CE-D6CF6B52F000}" type="sibTrans" cxnId="{D8D44385-410E-4B45-906D-69442FC68375}">
      <dgm:prSet/>
      <dgm:spPr/>
      <dgm:t>
        <a:bodyPr/>
        <a:lstStyle/>
        <a:p>
          <a:endParaRPr lang="en-US"/>
        </a:p>
      </dgm:t>
    </dgm:pt>
    <dgm:pt modelId="{CB47CD73-5204-4C10-A1D7-D7EE01C6D76B}">
      <dgm:prSet phldrT="[Text]" custT="1"/>
      <dgm:spPr/>
      <dgm:t>
        <a:bodyPr/>
        <a:lstStyle/>
        <a:p>
          <a:endParaRPr lang="en-US" sz="1800" dirty="0"/>
        </a:p>
      </dgm:t>
    </dgm:pt>
    <dgm:pt modelId="{173F4E47-B44E-4942-AD0E-647F186ABB50}" type="parTrans" cxnId="{64696261-D808-4438-80E9-DECE9070F631}">
      <dgm:prSet/>
      <dgm:spPr/>
      <dgm:t>
        <a:bodyPr/>
        <a:lstStyle/>
        <a:p>
          <a:endParaRPr lang="en-US"/>
        </a:p>
      </dgm:t>
    </dgm:pt>
    <dgm:pt modelId="{AB93935E-992E-457E-B326-91D953C23867}" type="sibTrans" cxnId="{64696261-D808-4438-80E9-DECE9070F631}">
      <dgm:prSet/>
      <dgm:spPr/>
      <dgm:t>
        <a:bodyPr/>
        <a:lstStyle/>
        <a:p>
          <a:endParaRPr lang="en-US"/>
        </a:p>
      </dgm:t>
    </dgm:pt>
    <dgm:pt modelId="{41730EDF-C5AA-4265-9277-22A06223D491}">
      <dgm:prSet phldrT="[Text]"/>
      <dgm:spPr/>
      <dgm:t>
        <a:bodyPr/>
        <a:lstStyle/>
        <a:p>
          <a:r>
            <a:rPr lang="en-US" dirty="0"/>
            <a:t>If they wish to place a bid, their bid must be higher than the current highest bid.</a:t>
          </a:r>
        </a:p>
      </dgm:t>
    </dgm:pt>
    <dgm:pt modelId="{E79129E8-ACEC-4186-A05B-69813686E953}" type="parTrans" cxnId="{99A1C3BB-8901-4933-BC8C-A41CF7167219}">
      <dgm:prSet/>
      <dgm:spPr/>
      <dgm:t>
        <a:bodyPr/>
        <a:lstStyle/>
        <a:p>
          <a:endParaRPr lang="en-US"/>
        </a:p>
      </dgm:t>
    </dgm:pt>
    <dgm:pt modelId="{E6A698B8-2B44-447F-988A-A27448547510}" type="sibTrans" cxnId="{99A1C3BB-8901-4933-BC8C-A41CF7167219}">
      <dgm:prSet/>
      <dgm:spPr/>
      <dgm:t>
        <a:bodyPr/>
        <a:lstStyle/>
        <a:p>
          <a:endParaRPr lang="en-US"/>
        </a:p>
      </dgm:t>
    </dgm:pt>
    <dgm:pt modelId="{8F3424AE-5ACC-4D74-922E-33E13298AF44}">
      <dgm:prSet phldrT="[Text]"/>
      <dgm:spPr/>
      <dgm:t>
        <a:bodyPr/>
        <a:lstStyle/>
        <a:p>
          <a:endParaRPr lang="en-US" dirty="0"/>
        </a:p>
      </dgm:t>
    </dgm:pt>
    <dgm:pt modelId="{8D0BA9C5-B433-4F31-BEA3-5C5713C0548B}" type="parTrans" cxnId="{3B50B9E5-219C-4AC3-812C-7326819C1E65}">
      <dgm:prSet/>
      <dgm:spPr/>
      <dgm:t>
        <a:bodyPr/>
        <a:lstStyle/>
        <a:p>
          <a:endParaRPr lang="en-US"/>
        </a:p>
      </dgm:t>
    </dgm:pt>
    <dgm:pt modelId="{15E7CA7E-D1B6-41C1-8257-0E611E774CD2}" type="sibTrans" cxnId="{3B50B9E5-219C-4AC3-812C-7326819C1E65}">
      <dgm:prSet/>
      <dgm:spPr/>
      <dgm:t>
        <a:bodyPr/>
        <a:lstStyle/>
        <a:p>
          <a:endParaRPr lang="en-US"/>
        </a:p>
      </dgm:t>
    </dgm:pt>
    <dgm:pt modelId="{86EA73DC-A2DD-4953-9EEF-BF701EB254F9}">
      <dgm:prSet phldrT="[Text]"/>
      <dgm:spPr/>
      <dgm:t>
        <a:bodyPr/>
        <a:lstStyle/>
        <a:p>
          <a:r>
            <a:rPr lang="en-US" dirty="0"/>
            <a:t>The auction contract will keep track of the highest bid and the auction time so that there is one winner at the end of the auction.</a:t>
          </a:r>
        </a:p>
      </dgm:t>
    </dgm:pt>
    <dgm:pt modelId="{141027F7-AA7C-4C89-BD51-9C77C22B4564}" type="parTrans" cxnId="{9D6A26FD-66FA-4DCA-AD36-D4AB5C201197}">
      <dgm:prSet/>
      <dgm:spPr/>
      <dgm:t>
        <a:bodyPr/>
        <a:lstStyle/>
        <a:p>
          <a:endParaRPr lang="en-US"/>
        </a:p>
      </dgm:t>
    </dgm:pt>
    <dgm:pt modelId="{6183FE01-F667-4E0B-B70F-C70C490014FF}" type="sibTrans" cxnId="{9D6A26FD-66FA-4DCA-AD36-D4AB5C201197}">
      <dgm:prSet/>
      <dgm:spPr/>
      <dgm:t>
        <a:bodyPr/>
        <a:lstStyle/>
        <a:p>
          <a:endParaRPr lang="en-US"/>
        </a:p>
      </dgm:t>
    </dgm:pt>
    <dgm:pt modelId="{8DFA7E6B-90CD-46E2-B46D-E66DE41A0D30}">
      <dgm:prSet phldrT="[Text]"/>
      <dgm:spPr/>
      <dgm:t>
        <a:bodyPr/>
        <a:lstStyle/>
        <a:p>
          <a:endParaRPr lang="en-US" dirty="0"/>
        </a:p>
      </dgm:t>
    </dgm:pt>
    <dgm:pt modelId="{9F0F8A21-B7E8-4DD0-B71C-1B882400E9CC}" type="parTrans" cxnId="{4DEFFFB5-1D45-43F4-96B5-2C2E4B0F7013}">
      <dgm:prSet/>
      <dgm:spPr/>
      <dgm:t>
        <a:bodyPr/>
        <a:lstStyle/>
        <a:p>
          <a:endParaRPr lang="en-US"/>
        </a:p>
      </dgm:t>
    </dgm:pt>
    <dgm:pt modelId="{913C09AD-D35E-4A5C-8853-9D05392EE80A}" type="sibTrans" cxnId="{4DEFFFB5-1D45-43F4-96B5-2C2E4B0F7013}">
      <dgm:prSet/>
      <dgm:spPr/>
      <dgm:t>
        <a:bodyPr/>
        <a:lstStyle/>
        <a:p>
          <a:endParaRPr lang="en-US"/>
        </a:p>
      </dgm:t>
    </dgm:pt>
    <dgm:pt modelId="{682FDFF3-21C8-42BF-B710-5037CB87B4AF}">
      <dgm:prSet phldrT="[Text]"/>
      <dgm:spPr/>
      <dgm:t>
        <a:bodyPr/>
        <a:lstStyle/>
        <a:p>
          <a:r>
            <a:rPr lang="en-US" dirty="0"/>
            <a:t> Anytime a bidder gets out-bid by another user, their funds are automatically returned to them.  This creates no need to return any funds to losers at the end of the auction.</a:t>
          </a:r>
        </a:p>
      </dgm:t>
    </dgm:pt>
    <dgm:pt modelId="{9E19B80F-44EE-4782-B2EB-3ADE89D03C71}" type="parTrans" cxnId="{B7166302-5923-4200-A1C5-284CACF537FF}">
      <dgm:prSet/>
      <dgm:spPr/>
      <dgm:t>
        <a:bodyPr/>
        <a:lstStyle/>
        <a:p>
          <a:endParaRPr lang="en-US"/>
        </a:p>
      </dgm:t>
    </dgm:pt>
    <dgm:pt modelId="{5E7B512E-BD44-4359-BB62-ECE183D9BE9A}" type="sibTrans" cxnId="{B7166302-5923-4200-A1C5-284CACF537FF}">
      <dgm:prSet/>
      <dgm:spPr/>
      <dgm:t>
        <a:bodyPr/>
        <a:lstStyle/>
        <a:p>
          <a:endParaRPr lang="en-US"/>
        </a:p>
      </dgm:t>
    </dgm:pt>
    <dgm:pt modelId="{36421B9D-6DD7-4EFC-B28F-9D6D1EA9A42D}">
      <dgm:prSet phldrT="[Text]"/>
      <dgm:spPr/>
      <dgm:t>
        <a:bodyPr/>
        <a:lstStyle/>
        <a:p>
          <a:endParaRPr lang="en-US" dirty="0"/>
        </a:p>
      </dgm:t>
    </dgm:pt>
    <dgm:pt modelId="{BDD35DF4-25F6-4167-809A-F47611C27435}" type="parTrans" cxnId="{AB06C34E-9628-4A00-8EAD-40BB0FAFA3F5}">
      <dgm:prSet/>
      <dgm:spPr/>
      <dgm:t>
        <a:bodyPr/>
        <a:lstStyle/>
        <a:p>
          <a:endParaRPr lang="en-US"/>
        </a:p>
      </dgm:t>
    </dgm:pt>
    <dgm:pt modelId="{BA2623F4-7626-42C1-80EC-F5B9F7D1AEE7}" type="sibTrans" cxnId="{AB06C34E-9628-4A00-8EAD-40BB0FAFA3F5}">
      <dgm:prSet/>
      <dgm:spPr/>
      <dgm:t>
        <a:bodyPr/>
        <a:lstStyle/>
        <a:p>
          <a:endParaRPr lang="en-US"/>
        </a:p>
      </dgm:t>
    </dgm:pt>
    <dgm:pt modelId="{A61A983A-767C-45A2-BEB9-EC4E2830DA2B}">
      <dgm:prSet phldrT="[Text]"/>
      <dgm:spPr/>
      <dgm:t>
        <a:bodyPr/>
        <a:lstStyle/>
        <a:p>
          <a:r>
            <a:rPr lang="en-US" dirty="0"/>
            <a:t>The auction creator will be paid the winning bid amount.</a:t>
          </a:r>
        </a:p>
      </dgm:t>
    </dgm:pt>
    <dgm:pt modelId="{5B0B7F07-3BA7-4D69-8270-3EF84C755971}" type="parTrans" cxnId="{43F19924-BF8D-42E5-9834-D18D16984F4C}">
      <dgm:prSet/>
      <dgm:spPr/>
      <dgm:t>
        <a:bodyPr/>
        <a:lstStyle/>
        <a:p>
          <a:endParaRPr lang="en-US"/>
        </a:p>
      </dgm:t>
    </dgm:pt>
    <dgm:pt modelId="{88177448-7019-4754-BCF4-4D1432B8B8A2}" type="sibTrans" cxnId="{43F19924-BF8D-42E5-9834-D18D16984F4C}">
      <dgm:prSet/>
      <dgm:spPr/>
      <dgm:t>
        <a:bodyPr/>
        <a:lstStyle/>
        <a:p>
          <a:endParaRPr lang="en-US"/>
        </a:p>
      </dgm:t>
    </dgm:pt>
    <dgm:pt modelId="{50ABB5F3-987A-4971-81A9-08B6E017D7F1}">
      <dgm:prSet phldrT="[Text]"/>
      <dgm:spPr/>
      <dgm:t>
        <a:bodyPr/>
        <a:lstStyle/>
        <a:p>
          <a:endParaRPr lang="en-US" dirty="0"/>
        </a:p>
      </dgm:t>
    </dgm:pt>
    <dgm:pt modelId="{290A00C4-0251-45D8-88D0-BFD57CD886A4}" type="parTrans" cxnId="{C669CAC5-FB78-4C14-9548-6548B18A3EA2}">
      <dgm:prSet/>
      <dgm:spPr/>
      <dgm:t>
        <a:bodyPr/>
        <a:lstStyle/>
        <a:p>
          <a:endParaRPr lang="en-US"/>
        </a:p>
      </dgm:t>
    </dgm:pt>
    <dgm:pt modelId="{2B846C0A-2332-45BD-A181-DC3D6F1DAC4E}" type="sibTrans" cxnId="{C669CAC5-FB78-4C14-9548-6548B18A3EA2}">
      <dgm:prSet/>
      <dgm:spPr/>
      <dgm:t>
        <a:bodyPr/>
        <a:lstStyle/>
        <a:p>
          <a:endParaRPr lang="en-US"/>
        </a:p>
      </dgm:t>
    </dgm:pt>
    <dgm:pt modelId="{D2CE0B4B-30A5-4B47-87A5-B34E00788301}" type="pres">
      <dgm:prSet presAssocID="{CF3CEFA6-F24E-4341-881A-D9E39E3BE7F2}" presName="Name0" presStyleCnt="0">
        <dgm:presLayoutVars>
          <dgm:dir/>
          <dgm:animLvl val="lvl"/>
          <dgm:resizeHandles val="exact"/>
        </dgm:presLayoutVars>
      </dgm:prSet>
      <dgm:spPr/>
    </dgm:pt>
    <dgm:pt modelId="{EF44F52B-7B38-4616-9449-E11935B02068}" type="pres">
      <dgm:prSet presAssocID="{2A640482-6BB1-4C79-AE3B-19EE27CAA8D1}" presName="composite" presStyleCnt="0"/>
      <dgm:spPr/>
    </dgm:pt>
    <dgm:pt modelId="{C27996CE-0CB7-4E90-B66B-8AC6F86ED27A}" type="pres">
      <dgm:prSet presAssocID="{2A640482-6BB1-4C79-AE3B-19EE27CAA8D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634F61E-01CF-41A1-8C4E-DC45AC65FF86}" type="pres">
      <dgm:prSet presAssocID="{2A640482-6BB1-4C79-AE3B-19EE27CAA8D1}" presName="desTx" presStyleLbl="alignAccFollowNode1" presStyleIdx="0" presStyleCnt="3">
        <dgm:presLayoutVars>
          <dgm:bulletEnabled val="1"/>
        </dgm:presLayoutVars>
      </dgm:prSet>
      <dgm:spPr/>
    </dgm:pt>
    <dgm:pt modelId="{639EE56B-73C5-450D-84F4-A881F71F5154}" type="pres">
      <dgm:prSet presAssocID="{02FB2BCD-41B8-4C4D-9D09-7CA9121E9B1D}" presName="space" presStyleCnt="0"/>
      <dgm:spPr/>
    </dgm:pt>
    <dgm:pt modelId="{2C9AD075-6968-4989-B2C5-0D99DB2D773F}" type="pres">
      <dgm:prSet presAssocID="{A5264DAE-F880-41C2-8659-E5D3F183710D}" presName="composite" presStyleCnt="0"/>
      <dgm:spPr/>
    </dgm:pt>
    <dgm:pt modelId="{3AA91630-54E0-48CC-AD17-7E840671243E}" type="pres">
      <dgm:prSet presAssocID="{A5264DAE-F880-41C2-8659-E5D3F18371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954480A-0DF6-46C0-9867-7F5C40BA861B}" type="pres">
      <dgm:prSet presAssocID="{A5264DAE-F880-41C2-8659-E5D3F183710D}" presName="desTx" presStyleLbl="alignAccFollowNode1" presStyleIdx="1" presStyleCnt="3">
        <dgm:presLayoutVars>
          <dgm:bulletEnabled val="1"/>
        </dgm:presLayoutVars>
      </dgm:prSet>
      <dgm:spPr/>
    </dgm:pt>
    <dgm:pt modelId="{E4286A02-C75E-4FE6-B22B-3CE30911193D}" type="pres">
      <dgm:prSet presAssocID="{0B938B07-BC81-4918-B872-8B3CB2999B25}" presName="space" presStyleCnt="0"/>
      <dgm:spPr/>
    </dgm:pt>
    <dgm:pt modelId="{0DFCC92D-EE44-40F6-B82E-714AADD7A62A}" type="pres">
      <dgm:prSet presAssocID="{382068DB-84F8-4872-8D77-F67DF5B5A91E}" presName="composite" presStyleCnt="0"/>
      <dgm:spPr/>
    </dgm:pt>
    <dgm:pt modelId="{F932F6B4-2F29-41A5-B0A7-26D7AE38D369}" type="pres">
      <dgm:prSet presAssocID="{382068DB-84F8-4872-8D77-F67DF5B5A9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3101FAA-AF12-4540-B4C1-ABE84296490F}" type="pres">
      <dgm:prSet presAssocID="{382068DB-84F8-4872-8D77-F67DF5B5A9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5C8801-8F1D-4310-A98D-8A3D42810A04}" srcId="{5D68FF46-7223-410D-83BC-0EF0DF0A80F6}" destId="{573B8930-C52D-4684-9835-C03BD8E2FC58}" srcOrd="1" destOrd="0" parTransId="{CEE6613E-DDAB-4483-947A-60B239670F06}" sibTransId="{741A9F0F-6934-45CE-A085-955B3A038B96}"/>
    <dgm:cxn modelId="{B7166302-5923-4200-A1C5-284CACF537FF}" srcId="{382068DB-84F8-4872-8D77-F67DF5B5A91E}" destId="{682FDFF3-21C8-42BF-B710-5037CB87B4AF}" srcOrd="2" destOrd="0" parTransId="{9E19B80F-44EE-4782-B2EB-3ADE89D03C71}" sibTransId="{5E7B512E-BD44-4359-BB62-ECE183D9BE9A}"/>
    <dgm:cxn modelId="{F60EA205-D826-4762-83D5-2A76489293C2}" type="presOf" srcId="{A61A983A-767C-45A2-BEB9-EC4E2830DA2B}" destId="{03101FAA-AF12-4540-B4C1-ABE84296490F}" srcOrd="0" destOrd="4" presId="urn:microsoft.com/office/officeart/2005/8/layout/hList1"/>
    <dgm:cxn modelId="{B17A790B-3972-4F6F-9C71-EE6B5CB3AD2E}" type="presOf" srcId="{1CFD800A-4E92-465C-BB3B-6F0BE96B8205}" destId="{2634F61E-01CF-41A1-8C4E-DC45AC65FF86}" srcOrd="0" destOrd="3" presId="urn:microsoft.com/office/officeart/2005/8/layout/hList1"/>
    <dgm:cxn modelId="{4018B00C-EF81-484D-8558-D73ABC07EC8B}" type="presOf" srcId="{699B9513-8BCF-403B-9716-3499C121EFA1}" destId="{2634F61E-01CF-41A1-8C4E-DC45AC65FF86}" srcOrd="0" destOrd="5" presId="urn:microsoft.com/office/officeart/2005/8/layout/hList1"/>
    <dgm:cxn modelId="{93D3C116-9E91-4D8D-B5A7-627A3E2155CA}" type="presOf" srcId="{5D68FF46-7223-410D-83BC-0EF0DF0A80F6}" destId="{2634F61E-01CF-41A1-8C4E-DC45AC65FF86}" srcOrd="0" destOrd="0" presId="urn:microsoft.com/office/officeart/2005/8/layout/hList1"/>
    <dgm:cxn modelId="{52257B20-021C-4667-9621-A5CCC6DCCF4E}" srcId="{2A640482-6BB1-4C79-AE3B-19EE27CAA8D1}" destId="{48E2B59B-33C4-420A-988B-5A5B9F75D94E}" srcOrd="5" destOrd="0" parTransId="{F262ECFA-B946-473B-96C4-9EE3F9BADEDB}" sibTransId="{81699DEA-2BE2-4BB7-BF8D-51409D3FE68B}"/>
    <dgm:cxn modelId="{565A1A24-86F2-4A86-A000-12DAEF8C9435}" type="presOf" srcId="{CB47CD73-5204-4C10-A1D7-D7EE01C6D76B}" destId="{2634F61E-01CF-41A1-8C4E-DC45AC65FF86}" srcOrd="0" destOrd="6" presId="urn:microsoft.com/office/officeart/2005/8/layout/hList1"/>
    <dgm:cxn modelId="{43F19924-BF8D-42E5-9834-D18D16984F4C}" srcId="{382068DB-84F8-4872-8D77-F67DF5B5A91E}" destId="{A61A983A-767C-45A2-BEB9-EC4E2830DA2B}" srcOrd="4" destOrd="0" parTransId="{5B0B7F07-3BA7-4D69-8270-3EF84C755971}" sibTransId="{88177448-7019-4754-BCF4-4D1432B8B8A2}"/>
    <dgm:cxn modelId="{E64A0D2A-8808-4D53-8DFE-1974B0F0F589}" srcId="{2A640482-6BB1-4C79-AE3B-19EE27CAA8D1}" destId="{5D68FF46-7223-410D-83BC-0EF0DF0A80F6}" srcOrd="0" destOrd="0" parTransId="{D2790C42-716F-45A2-BF4A-62139C3E5ADB}" sibTransId="{3BF98601-A09C-445A-B7EF-BA97197CF2D8}"/>
    <dgm:cxn modelId="{16AC9F2F-91FB-4012-890C-A94F81BC75DA}" type="presOf" srcId="{50ABB5F3-987A-4971-81A9-08B6E017D7F1}" destId="{03101FAA-AF12-4540-B4C1-ABE84296490F}" srcOrd="0" destOrd="3" presId="urn:microsoft.com/office/officeart/2005/8/layout/hList1"/>
    <dgm:cxn modelId="{4D4FC52F-6D35-449E-BF9A-0BD2ADD2A45F}" type="presOf" srcId="{48E2B59B-33C4-420A-988B-5A5B9F75D94E}" destId="{2634F61E-01CF-41A1-8C4E-DC45AC65FF86}" srcOrd="0" destOrd="7" presId="urn:microsoft.com/office/officeart/2005/8/layout/hList1"/>
    <dgm:cxn modelId="{801AC83A-0763-4298-B1D6-79C0A7F6BDF7}" type="presOf" srcId="{573B8930-C52D-4684-9835-C03BD8E2FC58}" destId="{2634F61E-01CF-41A1-8C4E-DC45AC65FF86}" srcOrd="0" destOrd="2" presId="urn:microsoft.com/office/officeart/2005/8/layout/hList1"/>
    <dgm:cxn modelId="{4D2CA55B-6385-41D9-9C57-533B3E2346ED}" srcId="{A5264DAE-F880-41C2-8659-E5D3F183710D}" destId="{AAADA037-E35E-4DE2-AA92-6F59F8FFB4F0}" srcOrd="0" destOrd="0" parTransId="{121B13D5-9CDB-42E1-82D4-00057210471F}" sibTransId="{1D58FDA1-B267-434F-8DEC-637B03CA65FD}"/>
    <dgm:cxn modelId="{64696261-D808-4438-80E9-DECE9070F631}" srcId="{2A640482-6BB1-4C79-AE3B-19EE27CAA8D1}" destId="{CB47CD73-5204-4C10-A1D7-D7EE01C6D76B}" srcOrd="4" destOrd="0" parTransId="{173F4E47-B44E-4942-AD0E-647F186ABB50}" sibTransId="{AB93935E-992E-457E-B326-91D953C23867}"/>
    <dgm:cxn modelId="{28D44F65-3E09-4BAC-A03C-7B72EFFED07B}" type="presOf" srcId="{CF3CEFA6-F24E-4341-881A-D9E39E3BE7F2}" destId="{D2CE0B4B-30A5-4B47-87A5-B34E00788301}" srcOrd="0" destOrd="0" presId="urn:microsoft.com/office/officeart/2005/8/layout/hList1"/>
    <dgm:cxn modelId="{37DF9949-1679-4295-933B-AC4A3AF0B4CA}" type="presOf" srcId="{3676120E-D8F5-4D0C-A172-0BB05A111CEC}" destId="{2634F61E-01CF-41A1-8C4E-DC45AC65FF86}" srcOrd="0" destOrd="1" presId="urn:microsoft.com/office/officeart/2005/8/layout/hList1"/>
    <dgm:cxn modelId="{AB06C34E-9628-4A00-8EAD-40BB0FAFA3F5}" srcId="{382068DB-84F8-4872-8D77-F67DF5B5A91E}" destId="{36421B9D-6DD7-4EFC-B28F-9D6D1EA9A42D}" srcOrd="1" destOrd="0" parTransId="{BDD35DF4-25F6-4167-809A-F47611C27435}" sibTransId="{BA2623F4-7626-42C1-80EC-F5B9F7D1AEE7}"/>
    <dgm:cxn modelId="{C1E5E84F-075A-4D2D-9961-948614DB91A0}" srcId="{CF3CEFA6-F24E-4341-881A-D9E39E3BE7F2}" destId="{382068DB-84F8-4872-8D77-F67DF5B5A91E}" srcOrd="2" destOrd="0" parTransId="{86EC3A8E-53BE-4708-BB11-C5ACD689E79B}" sibTransId="{B4821E05-731B-4DAC-98E9-D9C9252A3596}"/>
    <dgm:cxn modelId="{462B5B71-A818-445A-9FD9-029D443E5EE6}" type="presOf" srcId="{24980B17-BEAE-4354-99E1-99AF55F4577F}" destId="{2634F61E-01CF-41A1-8C4E-DC45AC65FF86}" srcOrd="0" destOrd="4" presId="urn:microsoft.com/office/officeart/2005/8/layout/hList1"/>
    <dgm:cxn modelId="{F9CE6D55-B0A7-4FBC-BFFD-494657881406}" type="presOf" srcId="{8DFA7E6B-90CD-46E2-B46D-E66DE41A0D30}" destId="{8954480A-0DF6-46C0-9867-7F5C40BA861B}" srcOrd="0" destOrd="3" presId="urn:microsoft.com/office/officeart/2005/8/layout/hList1"/>
    <dgm:cxn modelId="{F041FA55-8CAA-42DD-B740-EC968AA2F100}" srcId="{382068DB-84F8-4872-8D77-F67DF5B5A91E}" destId="{0FD50438-4FAA-4479-9CAF-63109F5B6B7C}" srcOrd="0" destOrd="0" parTransId="{B4FABDB6-8A30-4708-B2E1-2250824E0B2B}" sibTransId="{6866B428-D47C-4D93-9C79-75D2F30E301B}"/>
    <dgm:cxn modelId="{DFCCB677-B5A4-4A5A-82EC-EF6DEA4C406E}" type="presOf" srcId="{36421B9D-6DD7-4EFC-B28F-9D6D1EA9A42D}" destId="{03101FAA-AF12-4540-B4C1-ABE84296490F}" srcOrd="0" destOrd="1" presId="urn:microsoft.com/office/officeart/2005/8/layout/hList1"/>
    <dgm:cxn modelId="{D8D44385-410E-4B45-906D-69442FC68375}" srcId="{2A640482-6BB1-4C79-AE3B-19EE27CAA8D1}" destId="{24980B17-BEAE-4354-99E1-99AF55F4577F}" srcOrd="2" destOrd="0" parTransId="{5443E508-3713-41D1-9B61-D9E1B0F8E117}" sibTransId="{9DFC69DD-0976-44F5-A1CE-D6CF6B52F000}"/>
    <dgm:cxn modelId="{EFA73E87-2BD5-409F-B7F4-987C8E063CFC}" srcId="{CF3CEFA6-F24E-4341-881A-D9E39E3BE7F2}" destId="{A5264DAE-F880-41C2-8659-E5D3F183710D}" srcOrd="1" destOrd="0" parTransId="{726B1DDC-9865-49CD-B775-EB634098EB74}" sibTransId="{0B938B07-BC81-4918-B872-8B3CB2999B25}"/>
    <dgm:cxn modelId="{60D583A1-824D-4312-8AAC-996DE1575296}" type="presOf" srcId="{8F3424AE-5ACC-4D74-922E-33E13298AF44}" destId="{8954480A-0DF6-46C0-9867-7F5C40BA861B}" srcOrd="0" destOrd="1" presId="urn:microsoft.com/office/officeart/2005/8/layout/hList1"/>
    <dgm:cxn modelId="{2C8518A4-19DF-45E1-AA08-6D4E625F9C37}" srcId="{CF3CEFA6-F24E-4341-881A-D9E39E3BE7F2}" destId="{2A640482-6BB1-4C79-AE3B-19EE27CAA8D1}" srcOrd="0" destOrd="0" parTransId="{02DA55C7-C1A3-40DC-B9EB-AA907BCD10A4}" sibTransId="{02FB2BCD-41B8-4C4D-9D09-7CA9121E9B1D}"/>
    <dgm:cxn modelId="{57F25CA5-3919-4E49-8402-1B32DBF1D4E5}" type="presOf" srcId="{A5264DAE-F880-41C2-8659-E5D3F183710D}" destId="{3AA91630-54E0-48CC-AD17-7E840671243E}" srcOrd="0" destOrd="0" presId="urn:microsoft.com/office/officeart/2005/8/layout/hList1"/>
    <dgm:cxn modelId="{86ECDAA5-6A3B-4B27-9101-B05E9708AEDB}" srcId="{2A640482-6BB1-4C79-AE3B-19EE27CAA8D1}" destId="{699B9513-8BCF-403B-9716-3499C121EFA1}" srcOrd="3" destOrd="0" parTransId="{B2665797-224B-407C-AC90-7898E4568324}" sibTransId="{3D0CB26B-460E-4918-9F74-226352A338F6}"/>
    <dgm:cxn modelId="{26E973A7-D17B-4DDA-A388-C8895D112EF4}" type="presOf" srcId="{86EA73DC-A2DD-4953-9EEF-BF701EB254F9}" destId="{8954480A-0DF6-46C0-9867-7F5C40BA861B}" srcOrd="0" destOrd="4" presId="urn:microsoft.com/office/officeart/2005/8/layout/hList1"/>
    <dgm:cxn modelId="{4DEFFFB5-1D45-43F4-96B5-2C2E4B0F7013}" srcId="{A5264DAE-F880-41C2-8659-E5D3F183710D}" destId="{8DFA7E6B-90CD-46E2-B46D-E66DE41A0D30}" srcOrd="3" destOrd="0" parTransId="{9F0F8A21-B7E8-4DD0-B71C-1B882400E9CC}" sibTransId="{913C09AD-D35E-4A5C-8853-9D05392EE80A}"/>
    <dgm:cxn modelId="{97685CB8-48B0-4F1E-8B68-0F77848896F3}" srcId="{5D68FF46-7223-410D-83BC-0EF0DF0A80F6}" destId="{3676120E-D8F5-4D0C-A172-0BB05A111CEC}" srcOrd="0" destOrd="0" parTransId="{921514AD-D0D2-46F9-818F-6701CABE5C3B}" sibTransId="{2112683B-581D-43E0-8E9B-39A57041F9CA}"/>
    <dgm:cxn modelId="{99A1C3BB-8901-4933-BC8C-A41CF7167219}" srcId="{A5264DAE-F880-41C2-8659-E5D3F183710D}" destId="{41730EDF-C5AA-4265-9277-22A06223D491}" srcOrd="2" destOrd="0" parTransId="{E79129E8-ACEC-4186-A05B-69813686E953}" sibTransId="{E6A698B8-2B44-447F-988A-A27448547510}"/>
    <dgm:cxn modelId="{7AF6F1C2-977F-4AEB-983C-BE5548149CE9}" type="presOf" srcId="{2A640482-6BB1-4C79-AE3B-19EE27CAA8D1}" destId="{C27996CE-0CB7-4E90-B66B-8AC6F86ED27A}" srcOrd="0" destOrd="0" presId="urn:microsoft.com/office/officeart/2005/8/layout/hList1"/>
    <dgm:cxn modelId="{C669CAC5-FB78-4C14-9548-6548B18A3EA2}" srcId="{382068DB-84F8-4872-8D77-F67DF5B5A91E}" destId="{50ABB5F3-987A-4971-81A9-08B6E017D7F1}" srcOrd="3" destOrd="0" parTransId="{290A00C4-0251-45D8-88D0-BFD57CD886A4}" sibTransId="{2B846C0A-2332-45BD-A181-DC3D6F1DAC4E}"/>
    <dgm:cxn modelId="{3B50B9E5-219C-4AC3-812C-7326819C1E65}" srcId="{A5264DAE-F880-41C2-8659-E5D3F183710D}" destId="{8F3424AE-5ACC-4D74-922E-33E13298AF44}" srcOrd="1" destOrd="0" parTransId="{8D0BA9C5-B433-4F31-BEA3-5C5713C0548B}" sibTransId="{15E7CA7E-D1B6-41C1-8257-0E611E774CD2}"/>
    <dgm:cxn modelId="{EC374EF2-6C7F-4227-BC76-B1AF1B9A7029}" type="presOf" srcId="{0FD50438-4FAA-4479-9CAF-63109F5B6B7C}" destId="{03101FAA-AF12-4540-B4C1-ABE84296490F}" srcOrd="0" destOrd="0" presId="urn:microsoft.com/office/officeart/2005/8/layout/hList1"/>
    <dgm:cxn modelId="{4B4F78F3-AD89-4829-A14B-781AAE06CE6D}" type="presOf" srcId="{41730EDF-C5AA-4265-9277-22A06223D491}" destId="{8954480A-0DF6-46C0-9867-7F5C40BA861B}" srcOrd="0" destOrd="2" presId="urn:microsoft.com/office/officeart/2005/8/layout/hList1"/>
    <dgm:cxn modelId="{03AC96F3-37CE-4549-A0B0-84AED6D89CCE}" type="presOf" srcId="{AAADA037-E35E-4DE2-AA92-6F59F8FFB4F0}" destId="{8954480A-0DF6-46C0-9867-7F5C40BA861B}" srcOrd="0" destOrd="0" presId="urn:microsoft.com/office/officeart/2005/8/layout/hList1"/>
    <dgm:cxn modelId="{7ADB15FC-B886-45C5-9655-DF742C34D55E}" type="presOf" srcId="{382068DB-84F8-4872-8D77-F67DF5B5A91E}" destId="{F932F6B4-2F29-41A5-B0A7-26D7AE38D369}" srcOrd="0" destOrd="0" presId="urn:microsoft.com/office/officeart/2005/8/layout/hList1"/>
    <dgm:cxn modelId="{1F7C4CFC-100D-4E2B-A75D-50764CB89EC3}" srcId="{2A640482-6BB1-4C79-AE3B-19EE27CAA8D1}" destId="{1CFD800A-4E92-465C-BB3B-6F0BE96B8205}" srcOrd="1" destOrd="0" parTransId="{2D07EA14-113B-4744-A23F-0AF9C4553910}" sibTransId="{57AB1E47-AC5B-49E1-96C8-8C5CDBF18D8A}"/>
    <dgm:cxn modelId="{9D6A26FD-66FA-4DCA-AD36-D4AB5C201197}" srcId="{A5264DAE-F880-41C2-8659-E5D3F183710D}" destId="{86EA73DC-A2DD-4953-9EEF-BF701EB254F9}" srcOrd="4" destOrd="0" parTransId="{141027F7-AA7C-4C89-BD51-9C77C22B4564}" sibTransId="{6183FE01-F667-4E0B-B70F-C70C490014FF}"/>
    <dgm:cxn modelId="{3D33E5FE-B379-46C0-AD8D-A3BBF9FC8868}" type="presOf" srcId="{682FDFF3-21C8-42BF-B710-5037CB87B4AF}" destId="{03101FAA-AF12-4540-B4C1-ABE84296490F}" srcOrd="0" destOrd="2" presId="urn:microsoft.com/office/officeart/2005/8/layout/hList1"/>
    <dgm:cxn modelId="{652FBBAD-9784-42A4-9390-34C4498E0AAF}" type="presParOf" srcId="{D2CE0B4B-30A5-4B47-87A5-B34E00788301}" destId="{EF44F52B-7B38-4616-9449-E11935B02068}" srcOrd="0" destOrd="0" presId="urn:microsoft.com/office/officeart/2005/8/layout/hList1"/>
    <dgm:cxn modelId="{0C2963F5-0E54-4115-826A-CACCA1474391}" type="presParOf" srcId="{EF44F52B-7B38-4616-9449-E11935B02068}" destId="{C27996CE-0CB7-4E90-B66B-8AC6F86ED27A}" srcOrd="0" destOrd="0" presId="urn:microsoft.com/office/officeart/2005/8/layout/hList1"/>
    <dgm:cxn modelId="{F369CB9D-FD37-48B0-9DDB-D3E170368B9C}" type="presParOf" srcId="{EF44F52B-7B38-4616-9449-E11935B02068}" destId="{2634F61E-01CF-41A1-8C4E-DC45AC65FF86}" srcOrd="1" destOrd="0" presId="urn:microsoft.com/office/officeart/2005/8/layout/hList1"/>
    <dgm:cxn modelId="{65051100-9FEF-4D1D-BC4D-C5D6C25260C5}" type="presParOf" srcId="{D2CE0B4B-30A5-4B47-87A5-B34E00788301}" destId="{639EE56B-73C5-450D-84F4-A881F71F5154}" srcOrd="1" destOrd="0" presId="urn:microsoft.com/office/officeart/2005/8/layout/hList1"/>
    <dgm:cxn modelId="{F7FFDC75-B1D8-4A20-A86F-1C7D7240CB8B}" type="presParOf" srcId="{D2CE0B4B-30A5-4B47-87A5-B34E00788301}" destId="{2C9AD075-6968-4989-B2C5-0D99DB2D773F}" srcOrd="2" destOrd="0" presId="urn:microsoft.com/office/officeart/2005/8/layout/hList1"/>
    <dgm:cxn modelId="{6723A7B8-9B21-45FC-8339-AA5F50770F2C}" type="presParOf" srcId="{2C9AD075-6968-4989-B2C5-0D99DB2D773F}" destId="{3AA91630-54E0-48CC-AD17-7E840671243E}" srcOrd="0" destOrd="0" presId="urn:microsoft.com/office/officeart/2005/8/layout/hList1"/>
    <dgm:cxn modelId="{C4BE3911-3BFF-44E0-A73A-A39BF9630AC1}" type="presParOf" srcId="{2C9AD075-6968-4989-B2C5-0D99DB2D773F}" destId="{8954480A-0DF6-46C0-9867-7F5C40BA861B}" srcOrd="1" destOrd="0" presId="urn:microsoft.com/office/officeart/2005/8/layout/hList1"/>
    <dgm:cxn modelId="{3D1008C8-339F-42B4-9C18-E2A2F45EC91C}" type="presParOf" srcId="{D2CE0B4B-30A5-4B47-87A5-B34E00788301}" destId="{E4286A02-C75E-4FE6-B22B-3CE30911193D}" srcOrd="3" destOrd="0" presId="urn:microsoft.com/office/officeart/2005/8/layout/hList1"/>
    <dgm:cxn modelId="{B75567F0-2167-4580-BB41-44E7B7EC890B}" type="presParOf" srcId="{D2CE0B4B-30A5-4B47-87A5-B34E00788301}" destId="{0DFCC92D-EE44-40F6-B82E-714AADD7A62A}" srcOrd="4" destOrd="0" presId="urn:microsoft.com/office/officeart/2005/8/layout/hList1"/>
    <dgm:cxn modelId="{387239B6-042D-435D-8F13-8A526101AB51}" type="presParOf" srcId="{0DFCC92D-EE44-40F6-B82E-714AADD7A62A}" destId="{F932F6B4-2F29-41A5-B0A7-26D7AE38D369}" srcOrd="0" destOrd="0" presId="urn:microsoft.com/office/officeart/2005/8/layout/hList1"/>
    <dgm:cxn modelId="{F8E23DD2-817A-49C3-8652-8432EE5A6671}" type="presParOf" srcId="{0DFCC92D-EE44-40F6-B82E-714AADD7A62A}" destId="{03101FAA-AF12-4540-B4C1-ABE8429649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93CA13-8888-4EA1-B0BA-125BD6979DB8}" type="doc">
      <dgm:prSet loTypeId="urn:microsoft.com/office/officeart/2005/8/layout/equation2" loCatId="relationship" qsTypeId="urn:microsoft.com/office/officeart/2005/8/quickstyle/simple1" qsCatId="simple" csTypeId="urn:microsoft.com/office/officeart/2005/8/colors/accent3_2" csCatId="accent3" phldr="1"/>
      <dgm:spPr/>
    </dgm:pt>
    <dgm:pt modelId="{7445D478-58F9-4DD8-8FD6-FF5A7C3F58C8}">
      <dgm:prSet phldrT="[Text]"/>
      <dgm:spPr/>
      <dgm:t>
        <a:bodyPr/>
        <a:lstStyle/>
        <a:p>
          <a:r>
            <a:rPr lang="en-US" dirty="0"/>
            <a:t>Seller’s Tulips</a:t>
          </a:r>
        </a:p>
      </dgm:t>
    </dgm:pt>
    <dgm:pt modelId="{8461EDA6-2810-496C-A632-56652BA36AD0}" type="parTrans" cxnId="{294C2202-975A-47FF-BA09-789117CA43AD}">
      <dgm:prSet/>
      <dgm:spPr/>
      <dgm:t>
        <a:bodyPr/>
        <a:lstStyle/>
        <a:p>
          <a:endParaRPr lang="en-US"/>
        </a:p>
      </dgm:t>
    </dgm:pt>
    <dgm:pt modelId="{5458F688-3842-49CC-B480-CEBD9C80DD5E}" type="sibTrans" cxnId="{294C2202-975A-47FF-BA09-789117CA43AD}">
      <dgm:prSet/>
      <dgm:spPr/>
      <dgm:t>
        <a:bodyPr/>
        <a:lstStyle/>
        <a:p>
          <a:endParaRPr lang="en-US"/>
        </a:p>
      </dgm:t>
    </dgm:pt>
    <dgm:pt modelId="{615F2049-2475-4A19-81A6-C2316943545D}">
      <dgm:prSet phldrT="[Text]"/>
      <dgm:spPr/>
      <dgm:t>
        <a:bodyPr/>
        <a:lstStyle/>
        <a:p>
          <a:r>
            <a:rPr lang="en-US" dirty="0"/>
            <a:t>Bidder’s Tulips</a:t>
          </a:r>
        </a:p>
      </dgm:t>
    </dgm:pt>
    <dgm:pt modelId="{55000F5C-2B93-4CED-AF18-238C9C7A7BA4}" type="parTrans" cxnId="{97A479ED-492E-4E14-8BD1-83BE337FE691}">
      <dgm:prSet/>
      <dgm:spPr/>
      <dgm:t>
        <a:bodyPr/>
        <a:lstStyle/>
        <a:p>
          <a:endParaRPr lang="en-US"/>
        </a:p>
      </dgm:t>
    </dgm:pt>
    <dgm:pt modelId="{02A205C4-A8B8-4D22-B856-DF386FE0889A}" type="sibTrans" cxnId="{97A479ED-492E-4E14-8BD1-83BE337FE691}">
      <dgm:prSet/>
      <dgm:spPr/>
      <dgm:t>
        <a:bodyPr/>
        <a:lstStyle/>
        <a:p>
          <a:endParaRPr lang="en-US"/>
        </a:p>
      </dgm:t>
    </dgm:pt>
    <dgm:pt modelId="{CE69B5D5-7BCD-4A20-8FB6-413BDE27F983}">
      <dgm:prSet phldrT="[Text]"/>
      <dgm:spPr/>
      <dgm:t>
        <a:bodyPr/>
        <a:lstStyle/>
        <a:p>
          <a:r>
            <a:rPr lang="en-US" dirty="0"/>
            <a:t>Auction Contract</a:t>
          </a:r>
        </a:p>
      </dgm:t>
    </dgm:pt>
    <dgm:pt modelId="{E39A82D0-75FD-450D-A582-CB6CD78F2BC0}" type="parTrans" cxnId="{8C663606-B374-47B1-839A-D6461187684A}">
      <dgm:prSet/>
      <dgm:spPr/>
      <dgm:t>
        <a:bodyPr/>
        <a:lstStyle/>
        <a:p>
          <a:endParaRPr lang="en-US"/>
        </a:p>
      </dgm:t>
    </dgm:pt>
    <dgm:pt modelId="{EE8E6F94-761D-4713-BE5C-7229C1F60EAE}" type="sibTrans" cxnId="{8C663606-B374-47B1-839A-D6461187684A}">
      <dgm:prSet/>
      <dgm:spPr/>
      <dgm:t>
        <a:bodyPr/>
        <a:lstStyle/>
        <a:p>
          <a:endParaRPr lang="en-US"/>
        </a:p>
      </dgm:t>
    </dgm:pt>
    <dgm:pt modelId="{2F6F8E89-68B4-461F-ADB1-1E99CB894201}" type="pres">
      <dgm:prSet presAssocID="{A793CA13-8888-4EA1-B0BA-125BD6979DB8}" presName="Name0" presStyleCnt="0">
        <dgm:presLayoutVars>
          <dgm:dir/>
          <dgm:resizeHandles val="exact"/>
        </dgm:presLayoutVars>
      </dgm:prSet>
      <dgm:spPr/>
    </dgm:pt>
    <dgm:pt modelId="{D9F788C7-5135-4178-8593-C3EC67D6255F}" type="pres">
      <dgm:prSet presAssocID="{A793CA13-8888-4EA1-B0BA-125BD6979DB8}" presName="vNodes" presStyleCnt="0"/>
      <dgm:spPr/>
    </dgm:pt>
    <dgm:pt modelId="{48CB07E9-882E-4408-B7EF-D32DD4A6904C}" type="pres">
      <dgm:prSet presAssocID="{7445D478-58F9-4DD8-8FD6-FF5A7C3F58C8}" presName="node" presStyleLbl="node1" presStyleIdx="0" presStyleCnt="3">
        <dgm:presLayoutVars>
          <dgm:bulletEnabled val="1"/>
        </dgm:presLayoutVars>
      </dgm:prSet>
      <dgm:spPr/>
    </dgm:pt>
    <dgm:pt modelId="{E7729377-4B94-4C48-A20A-17D62D5269F9}" type="pres">
      <dgm:prSet presAssocID="{5458F688-3842-49CC-B480-CEBD9C80DD5E}" presName="spacerT" presStyleCnt="0"/>
      <dgm:spPr/>
    </dgm:pt>
    <dgm:pt modelId="{7D7A3681-3F5B-4D37-B72A-31A2EEA26141}" type="pres">
      <dgm:prSet presAssocID="{5458F688-3842-49CC-B480-CEBD9C80DD5E}" presName="sibTrans" presStyleLbl="sibTrans2D1" presStyleIdx="0" presStyleCnt="2"/>
      <dgm:spPr/>
    </dgm:pt>
    <dgm:pt modelId="{21206BA3-3AD9-44AA-BDEA-F4DCB0B1F520}" type="pres">
      <dgm:prSet presAssocID="{5458F688-3842-49CC-B480-CEBD9C80DD5E}" presName="spacerB" presStyleCnt="0"/>
      <dgm:spPr/>
    </dgm:pt>
    <dgm:pt modelId="{8C1BCEE0-C61E-4552-8508-7449F79A40FA}" type="pres">
      <dgm:prSet presAssocID="{615F2049-2475-4A19-81A6-C2316943545D}" presName="node" presStyleLbl="node1" presStyleIdx="1" presStyleCnt="3">
        <dgm:presLayoutVars>
          <dgm:bulletEnabled val="1"/>
        </dgm:presLayoutVars>
      </dgm:prSet>
      <dgm:spPr/>
    </dgm:pt>
    <dgm:pt modelId="{07D807D3-C891-4ACC-90A2-6268302AB374}" type="pres">
      <dgm:prSet presAssocID="{A793CA13-8888-4EA1-B0BA-125BD6979DB8}" presName="sibTransLast" presStyleLbl="sibTrans2D1" presStyleIdx="1" presStyleCnt="2"/>
      <dgm:spPr/>
    </dgm:pt>
    <dgm:pt modelId="{13D2F8F6-7140-45E6-AAB5-FE1B2E6A2C7A}" type="pres">
      <dgm:prSet presAssocID="{A793CA13-8888-4EA1-B0BA-125BD6979DB8}" presName="connectorText" presStyleLbl="sibTrans2D1" presStyleIdx="1" presStyleCnt="2"/>
      <dgm:spPr/>
    </dgm:pt>
    <dgm:pt modelId="{DF4AAA83-D893-4B74-B39F-932B9D67DE23}" type="pres">
      <dgm:prSet presAssocID="{A793CA13-8888-4EA1-B0BA-125BD6979DB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294C2202-975A-47FF-BA09-789117CA43AD}" srcId="{A793CA13-8888-4EA1-B0BA-125BD6979DB8}" destId="{7445D478-58F9-4DD8-8FD6-FF5A7C3F58C8}" srcOrd="0" destOrd="0" parTransId="{8461EDA6-2810-496C-A632-56652BA36AD0}" sibTransId="{5458F688-3842-49CC-B480-CEBD9C80DD5E}"/>
    <dgm:cxn modelId="{8C663606-B374-47B1-839A-D6461187684A}" srcId="{A793CA13-8888-4EA1-B0BA-125BD6979DB8}" destId="{CE69B5D5-7BCD-4A20-8FB6-413BDE27F983}" srcOrd="2" destOrd="0" parTransId="{E39A82D0-75FD-450D-A582-CB6CD78F2BC0}" sibTransId="{EE8E6F94-761D-4713-BE5C-7229C1F60EAE}"/>
    <dgm:cxn modelId="{93A33208-2B8A-4AC7-B158-89BF2C731329}" type="presOf" srcId="{02A205C4-A8B8-4D22-B856-DF386FE0889A}" destId="{07D807D3-C891-4ACC-90A2-6268302AB374}" srcOrd="0" destOrd="0" presId="urn:microsoft.com/office/officeart/2005/8/layout/equation2"/>
    <dgm:cxn modelId="{F18C9F0A-2088-4A12-A164-BD6E3B941796}" type="presOf" srcId="{7445D478-58F9-4DD8-8FD6-FF5A7C3F58C8}" destId="{48CB07E9-882E-4408-B7EF-D32DD4A6904C}" srcOrd="0" destOrd="0" presId="urn:microsoft.com/office/officeart/2005/8/layout/equation2"/>
    <dgm:cxn modelId="{EAE51C59-03E4-442B-AB46-A5DE4055DF66}" type="presOf" srcId="{615F2049-2475-4A19-81A6-C2316943545D}" destId="{8C1BCEE0-C61E-4552-8508-7449F79A40FA}" srcOrd="0" destOrd="0" presId="urn:microsoft.com/office/officeart/2005/8/layout/equation2"/>
    <dgm:cxn modelId="{064FA0A7-D42B-4489-AE28-13974674AE24}" type="presOf" srcId="{CE69B5D5-7BCD-4A20-8FB6-413BDE27F983}" destId="{DF4AAA83-D893-4B74-B39F-932B9D67DE23}" srcOrd="0" destOrd="0" presId="urn:microsoft.com/office/officeart/2005/8/layout/equation2"/>
    <dgm:cxn modelId="{9115BDB3-7B3E-4FC9-826E-3B58C81E5190}" type="presOf" srcId="{02A205C4-A8B8-4D22-B856-DF386FE0889A}" destId="{13D2F8F6-7140-45E6-AAB5-FE1B2E6A2C7A}" srcOrd="1" destOrd="0" presId="urn:microsoft.com/office/officeart/2005/8/layout/equation2"/>
    <dgm:cxn modelId="{AFE58CD0-EF12-4A2B-92A7-04CF80AB4058}" type="presOf" srcId="{5458F688-3842-49CC-B480-CEBD9C80DD5E}" destId="{7D7A3681-3F5B-4D37-B72A-31A2EEA26141}" srcOrd="0" destOrd="0" presId="urn:microsoft.com/office/officeart/2005/8/layout/equation2"/>
    <dgm:cxn modelId="{84AF4FD7-DA16-4D2C-8D00-D79D4C5BC551}" type="presOf" srcId="{A793CA13-8888-4EA1-B0BA-125BD6979DB8}" destId="{2F6F8E89-68B4-461F-ADB1-1E99CB894201}" srcOrd="0" destOrd="0" presId="urn:microsoft.com/office/officeart/2005/8/layout/equation2"/>
    <dgm:cxn modelId="{97A479ED-492E-4E14-8BD1-83BE337FE691}" srcId="{A793CA13-8888-4EA1-B0BA-125BD6979DB8}" destId="{615F2049-2475-4A19-81A6-C2316943545D}" srcOrd="1" destOrd="0" parTransId="{55000F5C-2B93-4CED-AF18-238C9C7A7BA4}" sibTransId="{02A205C4-A8B8-4D22-B856-DF386FE0889A}"/>
    <dgm:cxn modelId="{6DD9AEFF-D1F3-4720-B716-B6912FF35595}" type="presParOf" srcId="{2F6F8E89-68B4-461F-ADB1-1E99CB894201}" destId="{D9F788C7-5135-4178-8593-C3EC67D6255F}" srcOrd="0" destOrd="0" presId="urn:microsoft.com/office/officeart/2005/8/layout/equation2"/>
    <dgm:cxn modelId="{906E33EE-E50B-439A-960C-D3B90260C668}" type="presParOf" srcId="{D9F788C7-5135-4178-8593-C3EC67D6255F}" destId="{48CB07E9-882E-4408-B7EF-D32DD4A6904C}" srcOrd="0" destOrd="0" presId="urn:microsoft.com/office/officeart/2005/8/layout/equation2"/>
    <dgm:cxn modelId="{817ED836-E20D-4E81-846D-F263E4F46D70}" type="presParOf" srcId="{D9F788C7-5135-4178-8593-C3EC67D6255F}" destId="{E7729377-4B94-4C48-A20A-17D62D5269F9}" srcOrd="1" destOrd="0" presId="urn:microsoft.com/office/officeart/2005/8/layout/equation2"/>
    <dgm:cxn modelId="{B2998CFE-3E9A-48BB-B7FC-4E56A844F532}" type="presParOf" srcId="{D9F788C7-5135-4178-8593-C3EC67D6255F}" destId="{7D7A3681-3F5B-4D37-B72A-31A2EEA26141}" srcOrd="2" destOrd="0" presId="urn:microsoft.com/office/officeart/2005/8/layout/equation2"/>
    <dgm:cxn modelId="{3F9225A7-298C-47A7-A227-1941E1C4C376}" type="presParOf" srcId="{D9F788C7-5135-4178-8593-C3EC67D6255F}" destId="{21206BA3-3AD9-44AA-BDEA-F4DCB0B1F520}" srcOrd="3" destOrd="0" presId="urn:microsoft.com/office/officeart/2005/8/layout/equation2"/>
    <dgm:cxn modelId="{4D3174F9-4F59-4A8E-A3C3-78BB244491FA}" type="presParOf" srcId="{D9F788C7-5135-4178-8593-C3EC67D6255F}" destId="{8C1BCEE0-C61E-4552-8508-7449F79A40FA}" srcOrd="4" destOrd="0" presId="urn:microsoft.com/office/officeart/2005/8/layout/equation2"/>
    <dgm:cxn modelId="{5FFE4BA6-2B16-4D72-AAA2-521CE231B201}" type="presParOf" srcId="{2F6F8E89-68B4-461F-ADB1-1E99CB894201}" destId="{07D807D3-C891-4ACC-90A2-6268302AB374}" srcOrd="1" destOrd="0" presId="urn:microsoft.com/office/officeart/2005/8/layout/equation2"/>
    <dgm:cxn modelId="{C0CF5016-15DD-472E-9424-8C4C43D3AAF8}" type="presParOf" srcId="{07D807D3-C891-4ACC-90A2-6268302AB374}" destId="{13D2F8F6-7140-45E6-AAB5-FE1B2E6A2C7A}" srcOrd="0" destOrd="0" presId="urn:microsoft.com/office/officeart/2005/8/layout/equation2"/>
    <dgm:cxn modelId="{8D21E0DE-148A-440D-A9A2-413128E3CD28}" type="presParOf" srcId="{2F6F8E89-68B4-461F-ADB1-1E99CB894201}" destId="{DF4AAA83-D893-4B74-B39F-932B9D67DE2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1978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5853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582806"/>
          <a:ext cx="29812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Users create and bid on auctions through a Facebook chat bot interface</a:t>
          </a:r>
        </a:p>
      </dsp:txBody>
      <dsp:txXfrm>
        <a:off x="35606" y="2582806"/>
        <a:ext cx="2981250" cy="945000"/>
      </dsp:txXfrm>
    </dsp:sp>
    <dsp:sp modelId="{BCD8CDD9-0C56-4401-ADB1-8B48DAB2C96F}">
      <dsp:nvSpPr>
        <dsp:cNvPr id="0" name=""/>
        <dsp:cNvSpPr/>
      </dsp:nvSpPr>
      <dsp:spPr>
        <a:xfrm>
          <a:off x="4119918" y="1978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5853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582806"/>
          <a:ext cx="29812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All auctions are Ethereum smart contracts which interact with the chatbot through a </a:t>
          </a:r>
          <a:r>
            <a:rPr lang="en-US" sz="1600" kern="1200" cap="none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r>
            <a:rPr lang="en-US" sz="1600" kern="1200" cap="none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backend</a:t>
          </a:r>
        </a:p>
      </dsp:txBody>
      <dsp:txXfrm>
        <a:off x="3538574" y="2582806"/>
        <a:ext cx="2981250" cy="945000"/>
      </dsp:txXfrm>
    </dsp:sp>
    <dsp:sp modelId="{FF93E135-77D6-48A0-8871-9BC93D705D06}">
      <dsp:nvSpPr>
        <dsp:cNvPr id="0" name=""/>
        <dsp:cNvSpPr/>
      </dsp:nvSpPr>
      <dsp:spPr>
        <a:xfrm>
          <a:off x="7622887" y="1978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5853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582806"/>
          <a:ext cx="29812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Auction winners receive an NFT that contains the auctioned NFT or auctioned item proof of ownership</a:t>
          </a:r>
        </a:p>
      </dsp:txBody>
      <dsp:txXfrm>
        <a:off x="7041543" y="2582806"/>
        <a:ext cx="2981250" cy="94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996CE-0CB7-4E90-B66B-8AC6F86ED27A}">
      <dsp:nvSpPr>
        <dsp:cNvPr id="0" name=""/>
        <dsp:cNvSpPr/>
      </dsp:nvSpPr>
      <dsp:spPr>
        <a:xfrm>
          <a:off x="3143" y="66006"/>
          <a:ext cx="306466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Auction Contract Creation</a:t>
          </a:r>
        </a:p>
      </dsp:txBody>
      <dsp:txXfrm>
        <a:off x="3143" y="66006"/>
        <a:ext cx="3064668" cy="460800"/>
      </dsp:txXfrm>
    </dsp:sp>
    <dsp:sp modelId="{2634F61E-01CF-41A1-8C4E-DC45AC65FF86}">
      <dsp:nvSpPr>
        <dsp:cNvPr id="0" name=""/>
        <dsp:cNvSpPr/>
      </dsp:nvSpPr>
      <dsp:spPr>
        <a:xfrm>
          <a:off x="3143" y="526806"/>
          <a:ext cx="3064668" cy="42574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Mint an NFT to be auctioned off.</a:t>
          </a:r>
          <a:endParaRPr lang="en-US" sz="18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400" b="0" kern="1200"/>
            <a:t>Can contain an NFT itself, or some other proof of ownership for a physical item.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endParaRPr lang="en-US" sz="1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Set the auction start time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Set the auction starting bid.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Set the auction duration (default is 6 hours).</a:t>
          </a:r>
          <a:endParaRPr lang="en-US" sz="1800" kern="1200" dirty="0"/>
        </a:p>
      </dsp:txBody>
      <dsp:txXfrm>
        <a:off x="3143" y="526806"/>
        <a:ext cx="3064668" cy="4257495"/>
      </dsp:txXfrm>
    </dsp:sp>
    <dsp:sp modelId="{3AA91630-54E0-48CC-AD17-7E840671243E}">
      <dsp:nvSpPr>
        <dsp:cNvPr id="0" name=""/>
        <dsp:cNvSpPr/>
      </dsp:nvSpPr>
      <dsp:spPr>
        <a:xfrm>
          <a:off x="3496865" y="66006"/>
          <a:ext cx="306466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Participate in the Auction</a:t>
          </a:r>
        </a:p>
      </dsp:txBody>
      <dsp:txXfrm>
        <a:off x="3496865" y="66006"/>
        <a:ext cx="3064668" cy="460800"/>
      </dsp:txXfrm>
    </dsp:sp>
    <dsp:sp modelId="{8954480A-0DF6-46C0-9867-7F5C40BA861B}">
      <dsp:nvSpPr>
        <dsp:cNvPr id="0" name=""/>
        <dsp:cNvSpPr/>
      </dsp:nvSpPr>
      <dsp:spPr>
        <a:xfrm>
          <a:off x="3496865" y="526806"/>
          <a:ext cx="3064668" cy="42574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Through the chat bot, auction bidders will be able to see the current highest bid.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If they wish to place a bid, their bid must be higher than the current highest bid.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auction contract will keep track of the highest bid and the auction time so that there is one winner at the end of the auction.</a:t>
          </a:r>
        </a:p>
      </dsp:txBody>
      <dsp:txXfrm>
        <a:off x="3496865" y="526806"/>
        <a:ext cx="3064668" cy="4257495"/>
      </dsp:txXfrm>
    </dsp:sp>
    <dsp:sp modelId="{F932F6B4-2F29-41A5-B0A7-26D7AE38D369}">
      <dsp:nvSpPr>
        <dsp:cNvPr id="0" name=""/>
        <dsp:cNvSpPr/>
      </dsp:nvSpPr>
      <dsp:spPr>
        <a:xfrm>
          <a:off x="6990588" y="66006"/>
          <a:ext cx="306466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Winning an Auction</a:t>
          </a:r>
        </a:p>
      </dsp:txBody>
      <dsp:txXfrm>
        <a:off x="6990588" y="66006"/>
        <a:ext cx="3064668" cy="460800"/>
      </dsp:txXfrm>
    </dsp:sp>
    <dsp:sp modelId="{03101FAA-AF12-4540-B4C1-ABE84296490F}">
      <dsp:nvSpPr>
        <dsp:cNvPr id="0" name=""/>
        <dsp:cNvSpPr/>
      </dsp:nvSpPr>
      <dsp:spPr>
        <a:xfrm>
          <a:off x="6990588" y="526806"/>
          <a:ext cx="3064668" cy="42574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winning bidder will receive the auctioned NFT along with the auction contract’s information.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Anytime a bidder gets out-bid by another user, their funds are automatically returned to them.  This creates no need to return any funds to losers at the end of the auction.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auction creator will be paid the winning bid amount.</a:t>
          </a:r>
        </a:p>
      </dsp:txBody>
      <dsp:txXfrm>
        <a:off x="6990588" y="526806"/>
        <a:ext cx="3064668" cy="4257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B07E9-882E-4408-B7EF-D32DD4A6904C}">
      <dsp:nvSpPr>
        <dsp:cNvPr id="0" name=""/>
        <dsp:cNvSpPr/>
      </dsp:nvSpPr>
      <dsp:spPr>
        <a:xfrm>
          <a:off x="480395" y="1331"/>
          <a:ext cx="1376479" cy="13764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Seller’s Tulips</a:t>
          </a:r>
        </a:p>
      </dsp:txBody>
      <dsp:txXfrm>
        <a:off x="681976" y="202912"/>
        <a:ext cx="973317" cy="973317"/>
      </dsp:txXfrm>
    </dsp:sp>
    <dsp:sp modelId="{7D7A3681-3F5B-4D37-B72A-31A2EEA26141}">
      <dsp:nvSpPr>
        <dsp:cNvPr id="0" name=""/>
        <dsp:cNvSpPr/>
      </dsp:nvSpPr>
      <dsp:spPr>
        <a:xfrm>
          <a:off x="769456" y="1489581"/>
          <a:ext cx="798358" cy="798358"/>
        </a:xfrm>
        <a:prstGeom prst="mathPlus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5278" y="1794873"/>
        <a:ext cx="586714" cy="187774"/>
      </dsp:txXfrm>
    </dsp:sp>
    <dsp:sp modelId="{8C1BCEE0-C61E-4552-8508-7449F79A40FA}">
      <dsp:nvSpPr>
        <dsp:cNvPr id="0" name=""/>
        <dsp:cNvSpPr/>
      </dsp:nvSpPr>
      <dsp:spPr>
        <a:xfrm>
          <a:off x="480395" y="2399709"/>
          <a:ext cx="1376479" cy="13764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Bidder’s Tulips</a:t>
          </a:r>
        </a:p>
      </dsp:txBody>
      <dsp:txXfrm>
        <a:off x="681976" y="2601290"/>
        <a:ext cx="973317" cy="973317"/>
      </dsp:txXfrm>
    </dsp:sp>
    <dsp:sp modelId="{07D807D3-C891-4ACC-90A2-6268302AB374}">
      <dsp:nvSpPr>
        <dsp:cNvPr id="0" name=""/>
        <dsp:cNvSpPr/>
      </dsp:nvSpPr>
      <dsp:spPr>
        <a:xfrm>
          <a:off x="2063347" y="1632735"/>
          <a:ext cx="437720" cy="512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63347" y="1735145"/>
        <a:ext cx="306404" cy="307230"/>
      </dsp:txXfrm>
    </dsp:sp>
    <dsp:sp modelId="{DF4AAA83-D893-4B74-B39F-932B9D67DE23}">
      <dsp:nvSpPr>
        <dsp:cNvPr id="0" name=""/>
        <dsp:cNvSpPr/>
      </dsp:nvSpPr>
      <dsp:spPr>
        <a:xfrm>
          <a:off x="2682763" y="512280"/>
          <a:ext cx="2752959" cy="27529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Auction Contract</a:t>
          </a:r>
        </a:p>
      </dsp:txBody>
      <dsp:txXfrm>
        <a:off x="3085925" y="915442"/>
        <a:ext cx="1946635" cy="1946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Welcome to the auction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Tulips are back in style!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Smart Auctions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39068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378D-8C83-4E7A-BAB9-9C18FD13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2929"/>
            <a:ext cx="10058400" cy="1371600"/>
          </a:xfrm>
        </p:spPr>
        <p:txBody>
          <a:bodyPr/>
          <a:lstStyle/>
          <a:p>
            <a:r>
              <a:rPr lang="en-US" dirty="0"/>
              <a:t>Auction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BAF0978-5FB0-4389-9317-09ACBFA03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470936"/>
              </p:ext>
            </p:extLst>
          </p:nvPr>
        </p:nvGraphicFramePr>
        <p:xfrm>
          <a:off x="1066800" y="1175736"/>
          <a:ext cx="10058400" cy="4850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49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7817-580A-471E-B264-34EEFBD6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Tulips used as reputation 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E06826D-5865-44E2-846E-1F9BEDF91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159196"/>
              </p:ext>
            </p:extLst>
          </p:nvPr>
        </p:nvGraphicFramePr>
        <p:xfrm>
          <a:off x="5209082" y="2014194"/>
          <a:ext cx="5916118" cy="3777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BB02DD-4659-476E-92C7-B379CC4BDF1F}"/>
              </a:ext>
            </a:extLst>
          </p:cNvPr>
          <p:cNvSpPr txBox="1"/>
          <p:nvPr/>
        </p:nvSpPr>
        <p:spPr>
          <a:xfrm>
            <a:off x="665018" y="2259458"/>
            <a:ext cx="48513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Tulips are used as a collateral asset and for collecting a small fee to run the auction.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The creator of the auction determines how many Tulips will be needed for the auction and both the Seller and the Bidder will have to escrow that amount of Tulips.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If either party acts in bad faith, their Tulips will be burned and all Tulips will be returned to the other party(</a:t>
            </a:r>
            <a:r>
              <a:rPr lang="en-US" sz="1600" dirty="0" err="1">
                <a:latin typeface="Arial Nova" panose="020B0504020202020204" pitchFamily="34" charset="0"/>
                <a:cs typeface="Arial" panose="020B0604020202020204" pitchFamily="34" charset="0"/>
              </a:rPr>
              <a:t>ies</a:t>
            </a:r>
            <a:r>
              <a:rPr 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Nova" panose="020B0504020202020204" pitchFamily="34" charset="0"/>
                <a:cs typeface="Arial" panose="020B0604020202020204" pitchFamily="34" charset="0"/>
              </a:rPr>
              <a:t>If both parties act in good faith, then all Tulips will be returned to both parties minus the auction fee.</a:t>
            </a:r>
          </a:p>
        </p:txBody>
      </p:sp>
      <p:pic>
        <p:nvPicPr>
          <p:cNvPr id="12" name="Graphic 11" descr="Flower with solid fill">
            <a:extLst>
              <a:ext uri="{FF2B5EF4-FFF2-40B4-BE49-F238E27FC236}">
                <a16:creationId xmlns:a16="http://schemas.microsoft.com/office/drawing/2014/main" id="{59432C3C-BBE0-4EF4-8BCB-F8D7A1589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27560" y="871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15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{FB8AF4B9-FDB8-4BC6-BDE8-FD7344709244}tf78438558_win32</Template>
  <TotalTime>72</TotalTime>
  <Words>345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Nova</vt:lpstr>
      <vt:lpstr>Century Gothic</vt:lpstr>
      <vt:lpstr>Garamond</vt:lpstr>
      <vt:lpstr>Times New Roman</vt:lpstr>
      <vt:lpstr>Wingdings</vt:lpstr>
      <vt:lpstr>SavonVTI</vt:lpstr>
      <vt:lpstr>Welcome to the auction block</vt:lpstr>
      <vt:lpstr>Smart Auctions</vt:lpstr>
      <vt:lpstr>Auction Process</vt:lpstr>
      <vt:lpstr>Tulips used as reputation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auction block</dc:title>
  <dc:creator>Travis Stewart</dc:creator>
  <cp:lastModifiedBy>Travis Stewart</cp:lastModifiedBy>
  <cp:revision>7</cp:revision>
  <dcterms:created xsi:type="dcterms:W3CDTF">2021-03-13T02:30:03Z</dcterms:created>
  <dcterms:modified xsi:type="dcterms:W3CDTF">2021-03-13T03:42:46Z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