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293" r:id="rId4"/>
    <p:sldId id="294" r:id="rId5"/>
    <p:sldId id="295" r:id="rId6"/>
    <p:sldId id="292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0" userDrawn="1">
          <p15:clr>
            <a:srgbClr val="A4A3A4"/>
          </p15:clr>
        </p15:guide>
        <p15:guide id="3" pos="5381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4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65E"/>
    <a:srgbClr val="55CFD1"/>
    <a:srgbClr val="D0E0D9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7" y="48"/>
      </p:cViewPr>
      <p:guideLst>
        <p:guide pos="380"/>
        <p:guide pos="5381"/>
        <p:guide orient="horz" pos="436"/>
        <p:guide orient="horz" pos="4088"/>
        <p:guide pos="2880"/>
        <p:guide pos="4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892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35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7679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230594" y="1483062"/>
            <a:ext cx="6170231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932924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9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7571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0008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381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749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123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4257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863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38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05900"/>
            <a:ext cx="9144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바닥글 개체 틀 4"/>
          <p:cNvSpPr txBox="1">
            <a:spLocks/>
          </p:cNvSpPr>
          <p:nvPr userDrawn="1"/>
        </p:nvSpPr>
        <p:spPr>
          <a:xfrm>
            <a:off x="367469" y="6555874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675" dirty="0">
                <a:solidFill>
                  <a:schemeClr val="bg1"/>
                </a:solidFill>
              </a:rPr>
              <a:t>        © </a:t>
            </a:r>
            <a:r>
              <a:rPr lang="en-US" altLang="ko-KR" sz="675" dirty="0" err="1">
                <a:solidFill>
                  <a:schemeClr val="bg1"/>
                </a:solidFill>
              </a:rPr>
              <a:t>Smilegate</a:t>
            </a:r>
            <a:r>
              <a:rPr lang="en-US" altLang="ko-KR" sz="675" dirty="0">
                <a:solidFill>
                  <a:schemeClr val="bg1"/>
                </a:solidFill>
              </a:rPr>
              <a:t> </a:t>
            </a:r>
            <a:r>
              <a:rPr lang="en-US" altLang="ko-KR" sz="675" dirty="0" err="1">
                <a:solidFill>
                  <a:schemeClr val="bg1"/>
                </a:solidFill>
              </a:rPr>
              <a:t>Megaport</a:t>
            </a:r>
            <a:r>
              <a:rPr lang="en-US" altLang="ko-KR" sz="675" dirty="0">
                <a:solidFill>
                  <a:schemeClr val="bg1"/>
                </a:solidFill>
              </a:rPr>
              <a:t>. All rights reserved.</a:t>
            </a:r>
            <a:endParaRPr lang="ko-KR" altLang="en-US" sz="675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86600" y="6533885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z="900" smtClean="0">
                <a:solidFill>
                  <a:schemeClr val="bg1"/>
                </a:solidFill>
              </a:rPr>
              <a:pPr/>
              <a:t>‹#›</a:t>
            </a:fld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" y="6721475"/>
            <a:ext cx="530193" cy="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52" r:id="rId14"/>
    <p:sldLayoutId id="2147483651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5815" y="2866446"/>
            <a:ext cx="2472373" cy="438529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GitDataFile</a:t>
            </a:r>
            <a:r>
              <a: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178" y="3186914"/>
            <a:ext cx="1869645" cy="761694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ko-KR" altLang="en-US" sz="450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매뉴얼</a:t>
            </a:r>
            <a:endParaRPr kumimoji="1" lang="en-US" altLang="ko-KR" sz="45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6897" y="4165227"/>
            <a:ext cx="890209" cy="207697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PSL</a:t>
            </a: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225" y="2176318"/>
            <a:ext cx="577367" cy="2365980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49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3259" y="3486147"/>
            <a:ext cx="1061730" cy="438529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사용법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259" y="3877118"/>
            <a:ext cx="1993075" cy="230780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0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GithubDataFile</a:t>
            </a:r>
            <a:r>
              <a: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파일 사용 방법</a:t>
            </a:r>
            <a:endParaRPr kumimoji="1" lang="en-US" altLang="ko-KR" sz="10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0949" y="1111771"/>
            <a:ext cx="1273143" cy="476144"/>
            <a:chOff x="521264" y="339362"/>
            <a:chExt cx="1697524" cy="634858"/>
          </a:xfrm>
        </p:grpSpPr>
        <p:sp>
          <p:nvSpPr>
            <p:cNvPr id="2" name="다이아몬드 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110924" y="339362"/>
              <a:ext cx="1107864" cy="613851"/>
              <a:chOff x="1110924" y="256992"/>
              <a:chExt cx="1107864" cy="61385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10924" y="256992"/>
                <a:ext cx="1107864" cy="461594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ko-KR" altLang="en-US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사용법</a:t>
                </a:r>
                <a:endPara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10924" y="616911"/>
                <a:ext cx="1086491" cy="253932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788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GithubDataFile</a:t>
                </a:r>
                <a:endParaRPr kumimoji="1" lang="en-US" altLang="ko-KR" sz="788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36855" y="451302"/>
              <a:ext cx="539332" cy="461594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39550" y="2481734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사용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언어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18956" y="2491317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8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001438" y="2481734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JAVA </a:t>
            </a:r>
            <a:r>
              <a:rPr lang="ko-KR" altLang="en-US" sz="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버전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80845" y="2491317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8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 SE 7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39550" y="2829230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실행 환경</a:t>
            </a:r>
            <a:endParaRPr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8956" y="2838812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ko-KR" altLang="en-US" sz="8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터미널</a:t>
            </a:r>
            <a:endParaRPr kumimoji="1" lang="en-US" altLang="ko-KR" sz="825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1438" y="2829230"/>
            <a:ext cx="618555" cy="20573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옵션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0845" y="2838812"/>
            <a:ext cx="1099778" cy="196155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sz="8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-f, -help(</a:t>
            </a:r>
            <a:r>
              <a:rPr kumimoji="1" lang="ko-KR" altLang="en-US" sz="8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또는 </a:t>
            </a:r>
            <a:r>
              <a:rPr kumimoji="1" lang="en-US" altLang="ko-KR" sz="825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-?)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39551" y="3195890"/>
            <a:ext cx="618554" cy="224317"/>
          </a:xfrm>
          <a:prstGeom prst="rect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31986" y="3205474"/>
            <a:ext cx="2807098" cy="1666429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에서 제공되는 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API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사용하여 만들어졌습니다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사용된 언어는 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입니다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아이디를 직접 입력하거나 파일을 이용하여 사용 가능합니다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파일로 입력 시 양식에 맞는 파일을 사용해야 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 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옵션은 아이디가 저장된 파일을 이용하여 사용할 때 사용합니다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-help(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또는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-?) 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옵션은 도움말을 출력합니다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정보는 시간당 최대 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5000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개까지 가능하고 정각이 될 때마다 제한이 초기화 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3268" y="2015929"/>
            <a:ext cx="1768655" cy="346196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GithubDataFile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8" y="1910253"/>
            <a:ext cx="441552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390948" y="1164898"/>
            <a:ext cx="423017" cy="423017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6" name="그룹 5"/>
          <p:cNvGrpSpPr/>
          <p:nvPr/>
        </p:nvGrpSpPr>
        <p:grpSpPr>
          <a:xfrm>
            <a:off x="833194" y="1111772"/>
            <a:ext cx="830898" cy="460388"/>
            <a:chOff x="1110924" y="256992"/>
            <a:chExt cx="1107864" cy="613851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1107864" cy="461595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사용법</a:t>
              </a:r>
              <a:endPara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1"/>
              <a:ext cx="723143" cy="253932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788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실행방법</a:t>
              </a:r>
              <a:endPara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34448" y="2496354"/>
            <a:ext cx="3341077" cy="375820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788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GitDataFile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뒤에 아이디를 입력합니다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아이디는 띄어쓰기로 구분하여 여러 개를 동시에 입력이 가능합니다</a:t>
            </a:r>
            <a:r>
              <a:rPr kumimoji="1" lang="en-US" altLang="ko-KR" sz="788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4446" y="2219409"/>
            <a:ext cx="2270235" cy="276946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214313" indent="-214313" defTabSz="684610" fontAlgn="base">
              <a:spcBef>
                <a:spcPts val="45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아이디를 사용하여 출력</a:t>
            </a:r>
            <a:endParaRPr kumimoji="1" lang="en-US" altLang="ko-KR" sz="135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641" y="1195727"/>
            <a:ext cx="404499" cy="346196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defTabSz="684610" fontAlgn="base">
              <a:spcBef>
                <a:spcPts val="45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4448" y="3961981"/>
            <a:ext cx="3341077" cy="746562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 대신 </a:t>
            </a: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 </a:t>
            </a: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옵션을</a:t>
            </a: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준 상태에서 파일명을 입력합니다</a:t>
            </a: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파일명은 </a:t>
            </a:r>
            <a:r>
              <a:rPr kumimoji="1" lang="ko-KR" altLang="en-US" sz="788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확장자를</a:t>
            </a: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포함해주셔야 합니다</a:t>
            </a: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-f </a:t>
            </a: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옵션 사용시 파일은 한 개만 가능합니다</a:t>
            </a: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marL="128588" lvl="0" indent="-128588" defTabSz="684610" fontAlgn="base"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.csv, .txt</a:t>
            </a:r>
            <a:r>
              <a:rPr kumimoji="1" lang="ko-KR" altLang="en-US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 가능합니다</a:t>
            </a:r>
            <a:r>
              <a:rPr kumimoji="1" lang="en-US" altLang="ko-KR" sz="788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4447" y="3685036"/>
            <a:ext cx="3174132" cy="276946"/>
          </a:xfrm>
          <a:prstGeom prst="rect">
            <a:avLst/>
          </a:prstGeom>
          <a:noFill/>
        </p:spPr>
        <p:txBody>
          <a:bodyPr wrap="square" lIns="68531" tIns="34264" rIns="68531" bIns="34264">
            <a:spAutoFit/>
          </a:bodyPr>
          <a:lstStyle/>
          <a:p>
            <a:pPr marL="214313" indent="-214313" defTabSz="684610" fontAlgn="base">
              <a:spcBef>
                <a:spcPts val="45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아이디를 모은 파일을 사용하여 출력</a:t>
            </a:r>
            <a:endParaRPr kumimoji="1" lang="en-US" altLang="ko-KR" sz="135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09" y="3070499"/>
            <a:ext cx="4049433" cy="30516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09" y="1919674"/>
            <a:ext cx="4049432" cy="1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0949" y="1111771"/>
            <a:ext cx="1273143" cy="476144"/>
            <a:chOff x="521264" y="339362"/>
            <a:chExt cx="1697524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07864" cy="613851"/>
              <a:chOff x="1110924" y="256992"/>
              <a:chExt cx="1107864" cy="6138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107864" cy="461594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ko-KR" altLang="en-US" b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사용법</a:t>
                </a:r>
                <a:endPara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1"/>
                <a:ext cx="723143" cy="253932"/>
              </a:xfrm>
              <a:prstGeom prst="rect">
                <a:avLst/>
              </a:prstGeom>
              <a:noFill/>
            </p:spPr>
            <p:txBody>
              <a:bodyPr wrap="none" lIns="68531" tIns="34264" rIns="68531" bIns="34264">
                <a:spAutoFit/>
              </a:bodyPr>
              <a:lstStyle/>
              <a:p>
                <a:pPr defTabSz="684610" fontAlgn="base">
                  <a:spcBef>
                    <a:spcPts val="45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788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주의사항</a:t>
                </a:r>
                <a:endParaRPr kumimoji="1" lang="en-US" altLang="ko-KR" sz="788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5" y="451302"/>
              <a:ext cx="539332" cy="461594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4448" y="1927400"/>
            <a:ext cx="1695660" cy="2461271"/>
            <a:chOff x="803275" y="1547446"/>
            <a:chExt cx="2260880" cy="3281694"/>
          </a:xfrm>
        </p:grpSpPr>
        <p:sp>
          <p:nvSpPr>
            <p:cNvPr id="8" name="직사각형 7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275" y="4330612"/>
              <a:ext cx="2260880" cy="498528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Java SE 7 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이상 버전에서만 실행이 가능합니다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0710" y="3961351"/>
              <a:ext cx="1206011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135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Java SE 7</a:t>
              </a: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2532185" y="1927400"/>
            <a:ext cx="0" cy="337536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2704263" y="1927400"/>
            <a:ext cx="1695660" cy="3198909"/>
            <a:chOff x="803275" y="1547446"/>
            <a:chExt cx="2260880" cy="4265211"/>
          </a:xfrm>
        </p:grpSpPr>
        <p:sp>
          <p:nvSpPr>
            <p:cNvPr id="19" name="직사각형 18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275" y="4330612"/>
              <a:ext cx="2260880" cy="1482045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Input 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파일은 아이디만 모여진 파일로 부탁드립니다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아이디와 아이디는 쉼표 혹은 </a:t>
              </a:r>
              <a:r>
                <a:rPr kumimoji="1" lang="ko-KR" altLang="en-US" sz="825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개행문자로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구분해 주시기 바랍니다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.csv .txt 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다 가능합니다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60706" y="3961351"/>
              <a:ext cx="1546019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135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Input </a:t>
              </a:r>
              <a:r>
                <a:rPr kumimoji="1" lang="ko-KR" altLang="en-US" sz="135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파일은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4572001" y="1927400"/>
            <a:ext cx="0" cy="337536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4744079" y="1927400"/>
            <a:ext cx="1695660" cy="2765970"/>
            <a:chOff x="803275" y="1547446"/>
            <a:chExt cx="2260880" cy="3687959"/>
          </a:xfrm>
        </p:grpSpPr>
        <p:sp>
          <p:nvSpPr>
            <p:cNvPr id="24" name="직사각형 23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275" y="4330612"/>
              <a:ext cx="2260880" cy="904793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-f 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옵션을 사용하여 파일을 통하여 입력 받을 때 파일을 여러 개 입력 하여도 첫번째 입력 받은 파일만 입력이 됩니다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08342" y="3961351"/>
              <a:ext cx="1650749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135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파일은 하나만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6611816" y="1927400"/>
            <a:ext cx="0" cy="3375367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783893" y="1927400"/>
            <a:ext cx="1695660" cy="3223018"/>
            <a:chOff x="803275" y="1547446"/>
            <a:chExt cx="2260880" cy="4297356"/>
          </a:xfrm>
        </p:grpSpPr>
        <p:sp>
          <p:nvSpPr>
            <p:cNvPr id="29" name="직사각형 28"/>
            <p:cNvSpPr/>
            <p:nvPr/>
          </p:nvSpPr>
          <p:spPr>
            <a:xfrm>
              <a:off x="803275" y="1547446"/>
              <a:ext cx="2260879" cy="2260879"/>
            </a:xfrm>
            <a:prstGeom prst="rect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275" y="4330612"/>
              <a:ext cx="2260880" cy="1514190"/>
            </a:xfrm>
            <a:prstGeom prst="rect">
              <a:avLst/>
            </a:prstGeom>
            <a:noFill/>
          </p:spPr>
          <p:txBody>
            <a:bodyPr wrap="square" lIns="68531" tIns="34264" rIns="68531" bIns="34264">
              <a:spAutoFit/>
            </a:bodyPr>
            <a:lstStyle/>
            <a:p>
              <a:pPr algn="ctr" defTabSz="684610" fontAlgn="base">
                <a:lnSpc>
                  <a:spcPct val="120000"/>
                </a:lnSpc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아이디가 저장된 파일과 프로그램이 같은 폴더에 위치하면 파일명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kumimoji="1" lang="ko-KR" altLang="en-US" sz="825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확장자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포함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kumimoji="1" lang="ko-KR" altLang="en-US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 입력하여도 되지만 서로 다른 위치에 있을 경우 파일의 위치까지 같이 입력 해 주셔야 합니다</a:t>
              </a:r>
              <a:r>
                <a:rPr kumimoji="1" lang="en-US" altLang="ko-KR" sz="825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8342" y="3961351"/>
              <a:ext cx="1650749" cy="369261"/>
            </a:xfrm>
            <a:prstGeom prst="rect">
              <a:avLst/>
            </a:prstGeom>
            <a:noFill/>
          </p:spPr>
          <p:txBody>
            <a:bodyPr wrap="none" lIns="68531" tIns="34264" rIns="68531" bIns="34264">
              <a:spAutoFit/>
            </a:bodyPr>
            <a:lstStyle/>
            <a:p>
              <a:pPr algn="ctr" defTabSz="684610" fontAlgn="base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kumimoji="1" lang="ko-KR" altLang="en-US" sz="135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파일의 위치는</a:t>
              </a:r>
              <a:endPara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8" y="1927400"/>
            <a:ext cx="1695658" cy="16956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262" y="1927400"/>
            <a:ext cx="1695658" cy="169565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8" y="1927400"/>
            <a:ext cx="1695656" cy="16956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3" y="1927400"/>
            <a:ext cx="1695656" cy="16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647" y="3299301"/>
            <a:ext cx="2438710" cy="392363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8514" y="3083764"/>
            <a:ext cx="1006973" cy="276946"/>
          </a:xfrm>
          <a:prstGeom prst="rect">
            <a:avLst/>
          </a:prstGeom>
          <a:noFill/>
        </p:spPr>
        <p:txBody>
          <a:bodyPr wrap="none" lIns="68531" tIns="34264" rIns="68531" bIns="34264">
            <a:spAutoFit/>
          </a:bodyPr>
          <a:lstStyle/>
          <a:p>
            <a:pPr algn="ctr" defTabSz="684610" fontAlgn="base">
              <a:spcBef>
                <a:spcPts val="45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sz="1350" b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35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3592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257</Words>
  <Application>Microsoft Office PowerPoint</Application>
  <PresentationFormat>화면 슬라이드 쇼(4:3)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Calibri Light</vt:lpstr>
      <vt:lpstr>Calibri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sutjjang</cp:lastModifiedBy>
  <cp:revision>96</cp:revision>
  <dcterms:created xsi:type="dcterms:W3CDTF">2019-03-11T06:50:22Z</dcterms:created>
  <dcterms:modified xsi:type="dcterms:W3CDTF">2019-11-09T13:29:11Z</dcterms:modified>
</cp:coreProperties>
</file>