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75" r:id="rId4"/>
    <p:sldId id="289" r:id="rId5"/>
    <p:sldId id="283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66" r:id="rId14"/>
  </p:sldIdLst>
  <p:sldSz cx="12192000" cy="6858000"/>
  <p:notesSz cx="6858000" cy="9144000"/>
  <p:embeddedFontLst>
    <p:embeddedFont>
      <p:font typeface="맑은 고딕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506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orient="horz" pos="408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6539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CFD1"/>
    <a:srgbClr val="D0E0D9"/>
    <a:srgbClr val="4B465E"/>
    <a:srgbClr val="BBFFE6"/>
    <a:srgbClr val="F8FAFA"/>
    <a:srgbClr val="F2F2F2"/>
    <a:srgbClr val="332543"/>
    <a:srgbClr val="F8F8F8"/>
    <a:srgbClr val="301A46"/>
    <a:srgbClr val="FF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4660"/>
  </p:normalViewPr>
  <p:slideViewPr>
    <p:cSldViewPr snapToGrid="0">
      <p:cViewPr>
        <p:scale>
          <a:sx n="100" d="100"/>
          <a:sy n="100" d="100"/>
        </p:scale>
        <p:origin x="-1446" y="-306"/>
      </p:cViewPr>
      <p:guideLst>
        <p:guide orient="horz" pos="436"/>
        <p:guide orient="horz" pos="4088"/>
        <p:guide pos="506"/>
        <p:guide pos="7174"/>
        <p:guide pos="3840"/>
        <p:guide pos="65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EAE4A-A09C-4E7B-B24F-46F0D09F3E4E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B74EB-7915-4BC2-A0F3-A8C69D963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7483-C397-43F3-ABB1-B8D09FEC7C42}" type="datetimeFigureOut">
              <a:rPr lang="ko-KR" altLang="en-US" smtClean="0"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717C5-460F-4A32-8DBF-627906F55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319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717C5-460F-4A32-8DBF-627906F550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5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BBFFE6"/>
            </a:gs>
            <a:gs pos="100000">
              <a:srgbClr val="55CFD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1640791" y="1483062"/>
            <a:ext cx="8226975" cy="3891876"/>
            <a:chOff x="956306" y="1185729"/>
            <a:chExt cx="9484030" cy="4486542"/>
          </a:xfrm>
        </p:grpSpPr>
        <p:sp>
          <p:nvSpPr>
            <p:cNvPr id="8" name="다이아몬드 7"/>
            <p:cNvSpPr/>
            <p:nvPr userDrawn="1"/>
          </p:nvSpPr>
          <p:spPr>
            <a:xfrm>
              <a:off x="3852729" y="1185729"/>
              <a:ext cx="4486542" cy="4486542"/>
            </a:xfrm>
            <a:prstGeom prst="diamond">
              <a:avLst/>
            </a:pr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다이아몬드 16"/>
            <p:cNvSpPr/>
            <p:nvPr userDrawn="1"/>
          </p:nvSpPr>
          <p:spPr>
            <a:xfrm>
              <a:off x="4113020" y="1446020"/>
              <a:ext cx="3965960" cy="3965960"/>
            </a:xfrm>
            <a:prstGeom prst="diamond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 userDrawn="1"/>
          </p:nvSpPr>
          <p:spPr>
            <a:xfrm>
              <a:off x="2079833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다이아몬드 19"/>
            <p:cNvSpPr/>
            <p:nvPr userDrawn="1"/>
          </p:nvSpPr>
          <p:spPr>
            <a:xfrm>
              <a:off x="7196805" y="2026243"/>
              <a:ext cx="2805513" cy="2805513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다이아몬드 20"/>
            <p:cNvSpPr/>
            <p:nvPr userDrawn="1"/>
          </p:nvSpPr>
          <p:spPr>
            <a:xfrm>
              <a:off x="7038617" y="3962042"/>
              <a:ext cx="666573" cy="666573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다이아몬드 21"/>
            <p:cNvSpPr/>
            <p:nvPr userDrawn="1"/>
          </p:nvSpPr>
          <p:spPr>
            <a:xfrm>
              <a:off x="7745693" y="4122010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다이아몬드 22"/>
            <p:cNvSpPr/>
            <p:nvPr userDrawn="1"/>
          </p:nvSpPr>
          <p:spPr>
            <a:xfrm>
              <a:off x="7657120" y="4375313"/>
              <a:ext cx="491475" cy="506606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다이아몬드 23"/>
            <p:cNvSpPr/>
            <p:nvPr userDrawn="1"/>
          </p:nvSpPr>
          <p:spPr>
            <a:xfrm>
              <a:off x="9510843" y="280484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다이아몬드 24"/>
            <p:cNvSpPr/>
            <p:nvPr userDrawn="1"/>
          </p:nvSpPr>
          <p:spPr>
            <a:xfrm>
              <a:off x="9756580" y="1849386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다이아몬드 25"/>
            <p:cNvSpPr/>
            <p:nvPr userDrawn="1"/>
          </p:nvSpPr>
          <p:spPr>
            <a:xfrm>
              <a:off x="3693964" y="4201993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다이아몬드 26"/>
            <p:cNvSpPr/>
            <p:nvPr userDrawn="1"/>
          </p:nvSpPr>
          <p:spPr>
            <a:xfrm>
              <a:off x="4557089" y="5042508"/>
              <a:ext cx="491475" cy="506606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/>
            <p:cNvSpPr/>
            <p:nvPr userDrawn="1"/>
          </p:nvSpPr>
          <p:spPr>
            <a:xfrm>
              <a:off x="4350165" y="2355992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다이아몬드 28"/>
            <p:cNvSpPr/>
            <p:nvPr userDrawn="1"/>
          </p:nvSpPr>
          <p:spPr>
            <a:xfrm>
              <a:off x="2006838" y="2694686"/>
              <a:ext cx="666573" cy="666573"/>
            </a:xfrm>
            <a:prstGeom prst="diamond">
              <a:avLst/>
            </a:prstGeom>
            <a:solidFill>
              <a:schemeClr val="bg1">
                <a:alpha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다이아몬드 29"/>
            <p:cNvSpPr/>
            <p:nvPr userDrawn="1"/>
          </p:nvSpPr>
          <p:spPr>
            <a:xfrm>
              <a:off x="2531511" y="4789205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다이아몬드 30"/>
            <p:cNvSpPr/>
            <p:nvPr userDrawn="1"/>
          </p:nvSpPr>
          <p:spPr>
            <a:xfrm>
              <a:off x="10112167" y="3623770"/>
              <a:ext cx="328169" cy="338272"/>
            </a:xfrm>
            <a:prstGeom prst="diamond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/>
            <p:cNvSpPr/>
            <p:nvPr userDrawn="1"/>
          </p:nvSpPr>
          <p:spPr>
            <a:xfrm>
              <a:off x="1567573" y="2635710"/>
              <a:ext cx="328169" cy="338272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다이아몬드 32"/>
            <p:cNvSpPr/>
            <p:nvPr userDrawn="1"/>
          </p:nvSpPr>
          <p:spPr>
            <a:xfrm>
              <a:off x="956306" y="3090727"/>
              <a:ext cx="328169" cy="338272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0521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BBFFE6">
            <a:alpha val="1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779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4B4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605899"/>
            <a:ext cx="12192000" cy="252101"/>
          </a:xfrm>
          <a:prstGeom prst="rect">
            <a:avLst/>
          </a:prstGeom>
          <a:solidFill>
            <a:srgbClr val="55CF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바닥글 개체 틀 4"/>
          <p:cNvSpPr txBox="1">
            <a:spLocks/>
          </p:cNvSpPr>
          <p:nvPr userDrawn="1"/>
        </p:nvSpPr>
        <p:spPr>
          <a:xfrm>
            <a:off x="489959" y="65558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800" b="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9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dirty="0" smtClean="0">
                <a:solidFill>
                  <a:schemeClr val="bg1"/>
                </a:solidFill>
              </a:rPr>
              <a:t>        © </a:t>
            </a:r>
            <a:r>
              <a:rPr lang="en-US" altLang="ko-KR" dirty="0" err="1" smtClean="0">
                <a:solidFill>
                  <a:schemeClr val="bg1"/>
                </a:solidFill>
              </a:rPr>
              <a:t>Smilegate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Megaport</a:t>
            </a:r>
            <a:r>
              <a:rPr lang="en-US" altLang="ko-KR" dirty="0" smtClean="0">
                <a:solidFill>
                  <a:schemeClr val="bg1"/>
                </a:solidFill>
              </a:rPr>
              <a:t>. All rights reserved.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9448800" y="65338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A9321B-8E93-4938-ACA9-6254A66BA3E1}" type="slidenum">
              <a:rPr lang="ko-KR" altLang="en-US" smtClean="0">
                <a:solidFill>
                  <a:schemeClr val="bg1"/>
                </a:solidFill>
              </a:rPr>
              <a:pPr/>
              <a:t>‹#›</a:t>
            </a:fld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7" y="6655153"/>
            <a:ext cx="1213502" cy="1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2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45231" y="2678928"/>
            <a:ext cx="2101532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Integer .C</a:t>
            </a:r>
            <a:endParaRPr kumimoji="1" lang="en-US" altLang="ko-KR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9956" y="3106218"/>
            <a:ext cx="5072089" cy="1015592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6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웹 포트폴리오</a:t>
            </a:r>
            <a:endParaRPr kumimoji="1" lang="en-US" altLang="ko-KR" sz="6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7479" y="4410636"/>
            <a:ext cx="457043" cy="27692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    </a:t>
            </a:r>
            <a:endParaRPr kumimoji="1" lang="en-US" altLang="ko-KR" sz="1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"/>
          <a:stretch/>
        </p:blipFill>
        <p:spPr bwMode="auto">
          <a:xfrm>
            <a:off x="1609724" y="1067874"/>
            <a:ext cx="4733925" cy="489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3563418" cy="634858"/>
            <a:chOff x="521264" y="339362"/>
            <a:chExt cx="356341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973758" cy="613763"/>
              <a:chOff x="1110924" y="256992"/>
              <a:chExt cx="297375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97375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여러 활동 및 작품들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271369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대학 생활 중 활동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5705475" y="2438400"/>
            <a:ext cx="1155060" cy="870567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2805" y="2966230"/>
            <a:ext cx="2162659" cy="83400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대학생활을 하면서 나온 활동들을 적은 페이지들이다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현재 화면은 연구실에서 작성한 논문을 보여주고 있다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2805" y="2627746"/>
            <a:ext cx="2175462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대학생활 중 활동내역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7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"/>
          <a:stretch/>
        </p:blipFill>
        <p:spPr bwMode="auto">
          <a:xfrm>
            <a:off x="1311130" y="1104899"/>
            <a:ext cx="4986270" cy="5155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3563418" cy="634858"/>
            <a:chOff x="521264" y="339362"/>
            <a:chExt cx="356341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973758" cy="613763"/>
              <a:chOff x="1110924" y="256992"/>
              <a:chExt cx="297375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97375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여러 활동 및 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작품들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771232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기타 활동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5705475" y="2438400"/>
            <a:ext cx="1155060" cy="870567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12805" y="2966230"/>
            <a:ext cx="2162659" cy="1409546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계발에 직접 참여한 프로젝트들에 대해 자세한 설명과 참여 부분을 설명하는 화면이다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앞의 시작페이지에서 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 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또는 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이미지를 클릭 시 이동하는 곳이 여기이다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저장소 링크와 시연 영상이 있을 경우 시연영상 링크가 있다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12805" y="2627746"/>
            <a:ext cx="1487775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참여 프로젝트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9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"/>
          <a:stretch/>
        </p:blipFill>
        <p:spPr bwMode="auto">
          <a:xfrm>
            <a:off x="803275" y="1193157"/>
            <a:ext cx="4429124" cy="457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3563418" cy="634858"/>
            <a:chOff x="521264" y="339362"/>
            <a:chExt cx="3563418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2973758" cy="613763"/>
              <a:chOff x="1110924" y="256992"/>
              <a:chExt cx="2973758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2973758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여러 활동 및 </a:t>
                </a: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작품들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723142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공통사항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02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6" name="직선 화살표 연결선 15"/>
          <p:cNvCxnSpPr>
            <a:endCxn id="20" idx="1"/>
          </p:cNvCxnSpPr>
          <p:nvPr/>
        </p:nvCxnSpPr>
        <p:spPr>
          <a:xfrm>
            <a:off x="3629025" y="3771901"/>
            <a:ext cx="1726261" cy="438312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55286" y="4379455"/>
            <a:ext cx="2162659" cy="65139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화면 최 하단에 있는 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Our Careers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룰 클릭 시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팝업창이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띄워진다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이유는 임시로 잠시 지정해 둔 것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.,..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55286" y="4040971"/>
            <a:ext cx="1282590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화면 </a:t>
            </a:r>
            <a:r>
              <a:rPr kumimoji="1" lang="ko-KR" altLang="en-US" sz="16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최하단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725" y="464454"/>
            <a:ext cx="2370848" cy="388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467725" y="4744469"/>
            <a:ext cx="2162659" cy="590860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포트폴리오 데이터 추가에 사용될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팝업창이다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 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아직 추가적인 수정이 필요하다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67725" y="4405985"/>
            <a:ext cx="872221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팝업 창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92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68860" y="3256068"/>
            <a:ext cx="3254284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End Of Document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6300" y="2968685"/>
            <a:ext cx="1339401" cy="369261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Thank</a:t>
            </a:r>
            <a:r>
              <a:rPr kumimoji="1" lang="ko-KR" altLang="en-US" b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>
                    <a:alpha val="50000"/>
                  </a:srgbClr>
                </a:solidFill>
                <a:latin typeface="맑은 고딕" pitchFamily="50" charset="-127"/>
                <a:cs typeface="Arial" panose="020B0604020202020204" pitchFamily="34" charset="0"/>
              </a:rPr>
              <a:t>you</a:t>
            </a:r>
            <a:endParaRPr kumimoji="1" lang="en-US" altLang="ko-KR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>
                  <a:alpha val="50000"/>
                </a:srgbClr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다이아몬드 14"/>
          <p:cNvSpPr/>
          <p:nvPr/>
        </p:nvSpPr>
        <p:spPr>
          <a:xfrm>
            <a:off x="445064" y="1857371"/>
            <a:ext cx="564022" cy="564022"/>
          </a:xfrm>
          <a:prstGeom prst="diamond">
            <a:avLst/>
          </a:prstGeom>
          <a:solidFill>
            <a:srgbClr val="55CF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7133" y="1898244"/>
            <a:ext cx="1284642" cy="52314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8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INDEX</a:t>
            </a:r>
            <a:endParaRPr kumimoji="1" lang="en-US" altLang="ko-KR" sz="28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9968" y="300285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01.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058" y="3046397"/>
            <a:ext cx="1556703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시작 페이지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058" y="3446436"/>
            <a:ext cx="1335489" cy="132336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시작화면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사용가능 언어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계발 도구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참여 프로젝트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기타 활동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71078" y="300285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02.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4168" y="3046397"/>
            <a:ext cx="2505681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여러 활동 및 작품들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4168" y="3446436"/>
            <a:ext cx="1598381" cy="80014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대학 생활 중 </a:t>
            </a: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활동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참여 프로젝트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공통사</a:t>
            </a:r>
            <a:r>
              <a:rPr kumimoji="1"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항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3299" y="3002852"/>
            <a:ext cx="620549" cy="46159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rPr>
              <a:t>04.</a:t>
            </a:r>
            <a:endParaRPr kumimoji="1" lang="en-US" altLang="ko-KR" sz="24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ea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66389" y="3046397"/>
            <a:ext cx="1466935" cy="400039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2000" b="1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큰제목입력</a:t>
            </a:r>
            <a:endParaRPr kumimoji="1" lang="en-US" altLang="ko-KR" sz="20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66389" y="3446436"/>
            <a:ext cx="1127098" cy="1061758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소제목입력</a:t>
            </a:r>
            <a:endParaRPr kumimoji="1" lang="en-US" altLang="ko-KR" sz="12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소제목입력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소제목입력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  <a:p>
            <a:pPr marL="171450" indent="-171450" defTabSz="912813" fontAlgn="base">
              <a:spcBef>
                <a:spcPts val="600"/>
              </a:spcBef>
              <a:spcAft>
                <a:spcPct val="0"/>
              </a:spcAft>
              <a:buClr>
                <a:srgbClr val="55CFD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kumimoji="1" lang="ko-KR" altLang="en-US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소제목입력</a:t>
            </a:r>
            <a:endParaRPr kumimoji="1" lang="en-US" altLang="ko-KR" sz="12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6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1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1826008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시작화면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4345" y="4026490"/>
            <a:ext cx="6475807" cy="30770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69679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" b="5328"/>
          <a:stretch/>
        </p:blipFill>
        <p:spPr bwMode="auto">
          <a:xfrm>
            <a:off x="786263" y="974220"/>
            <a:ext cx="7431741" cy="557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005299" cy="634858"/>
            <a:chOff x="521264" y="339362"/>
            <a:chExt cx="2005299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415639" cy="613763"/>
              <a:chOff x="1110924" y="256992"/>
              <a:chExt cx="1415639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415639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시작화면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424983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en-US" altLang="ko-KR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     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153275" y="1598996"/>
            <a:ext cx="3227388" cy="1678963"/>
            <a:chOff x="7153275" y="1598996"/>
            <a:chExt cx="3227388" cy="1678963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7153275" y="1598996"/>
              <a:ext cx="931046" cy="1101475"/>
            </a:xfrm>
            <a:prstGeom prst="straightConnector1">
              <a:avLst/>
            </a:prstGeom>
            <a:ln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18004" y="2869713"/>
              <a:ext cx="2162659" cy="408246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지금까지 해온 프로젝트나 </a:t>
              </a:r>
              <a:r>
                <a:rPr kumimoji="1" lang="ko-KR" altLang="en-US" sz="900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활동등을</a:t>
              </a:r>
              <a:r>
                <a:rPr kumimoji="1" lang="ko-KR" altLang="en-US" sz="9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모은 페이지로 이동한다</a:t>
              </a:r>
              <a:r>
                <a:rPr kumimoji="1" lang="en-US" altLang="ko-KR" sz="9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18004" y="2531229"/>
              <a:ext cx="1282590" cy="33848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6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활동 페이지</a:t>
              </a:r>
              <a:endParaRPr kumimoji="1" lang="en-US" altLang="ko-KR" sz="16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12785" y="1515035"/>
            <a:ext cx="3026417" cy="1085237"/>
            <a:chOff x="1945020" y="4157578"/>
            <a:chExt cx="3026417" cy="1085237"/>
          </a:xfrm>
        </p:grpSpPr>
        <p:cxnSp>
          <p:nvCxnSpPr>
            <p:cNvPr id="12" name="직선 화살표 연결선 11"/>
            <p:cNvCxnSpPr/>
            <p:nvPr/>
          </p:nvCxnSpPr>
          <p:spPr>
            <a:xfrm flipH="1">
              <a:off x="3438707" y="4157578"/>
              <a:ext cx="1532730" cy="491334"/>
            </a:xfrm>
            <a:prstGeom prst="straightConnector1">
              <a:avLst/>
            </a:prstGeom>
            <a:ln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45020" y="4818154"/>
              <a:ext cx="2162659" cy="424661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 err="1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클릭시</a:t>
              </a:r>
              <a:r>
                <a:rPr kumimoji="1" lang="ko-KR" altLang="en-US" sz="9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시작화면인 이곳으로 이동하게 된다</a:t>
              </a:r>
              <a:r>
                <a:rPr kumimoji="1" lang="en-US" altLang="ko-KR" sz="9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  <a:endParaRPr kumimoji="1" lang="en-US" altLang="ko-KR" sz="9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45020" y="4479670"/>
              <a:ext cx="1253736" cy="33848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16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Home</a:t>
              </a:r>
              <a:r>
                <a:rPr kumimoji="1" lang="ko-KR" altLang="en-US" sz="16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 </a:t>
              </a:r>
              <a:r>
                <a:rPr kumimoji="1" lang="ko-KR" altLang="en-US" sz="16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버</a:t>
              </a:r>
              <a:r>
                <a:rPr kumimoji="1" lang="ko-KR" altLang="en-US" sz="16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튼</a:t>
              </a:r>
              <a:endParaRPr kumimoji="1" lang="en-US" altLang="ko-KR" sz="16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>
            <a:off x="2526563" y="1598996"/>
            <a:ext cx="686222" cy="407373"/>
          </a:xfrm>
          <a:prstGeom prst="straightConnector1">
            <a:avLst/>
          </a:prstGeom>
          <a:ln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4610100" y="3954346"/>
            <a:ext cx="3008698" cy="989129"/>
            <a:chOff x="7371965" y="2531229"/>
            <a:chExt cx="3008698" cy="989129"/>
          </a:xfrm>
        </p:grpSpPr>
        <p:cxnSp>
          <p:nvCxnSpPr>
            <p:cNvPr id="31" name="직선 화살표 연결선 30"/>
            <p:cNvCxnSpPr/>
            <p:nvPr/>
          </p:nvCxnSpPr>
          <p:spPr>
            <a:xfrm flipV="1">
              <a:off x="7371965" y="2700471"/>
              <a:ext cx="712356" cy="819887"/>
            </a:xfrm>
            <a:prstGeom prst="straightConnector1">
              <a:avLst/>
            </a:prstGeom>
            <a:ln>
              <a:headEnd type="none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18004" y="2869713"/>
              <a:ext cx="2162659" cy="258462"/>
            </a:xfrm>
            <a:prstGeom prst="rect">
              <a:avLst/>
            </a:prstGeom>
            <a:noFill/>
          </p:spPr>
          <p:txBody>
            <a:bodyPr wrap="square" lIns="91374" tIns="45685" rIns="91374" bIns="45685">
              <a:spAutoFit/>
            </a:bodyPr>
            <a:lstStyle/>
            <a:p>
              <a:pPr defTabSz="912813" fontAlgn="base">
                <a:lnSpc>
                  <a:spcPct val="120000"/>
                </a:lnSpc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9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다음 단락으로 가볍게 이동합니다</a:t>
              </a:r>
              <a:r>
                <a:rPr kumimoji="1" lang="en-US" altLang="ko-KR" sz="900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218004" y="2531229"/>
              <a:ext cx="800086" cy="33848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ko-KR" altLang="en-US" sz="16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아래</a:t>
              </a:r>
              <a:r>
                <a:rPr kumimoji="1" lang="ko-KR" altLang="en-US" sz="16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rPr>
                <a:t>로</a:t>
              </a:r>
              <a:endParaRPr kumimoji="1" lang="en-US" altLang="ko-KR" sz="16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76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"/>
          <a:stretch/>
        </p:blipFill>
        <p:spPr bwMode="auto">
          <a:xfrm>
            <a:off x="947257" y="1244621"/>
            <a:ext cx="6567968" cy="45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313075" cy="634858"/>
            <a:chOff x="521264" y="339362"/>
            <a:chExt cx="231307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23415" cy="613763"/>
              <a:chOff x="1110924" y="256992"/>
              <a:chExt cx="1723415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23415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시작페이지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088626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사용 가능 언어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5457825" y="1771650"/>
            <a:ext cx="2626496" cy="928821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8004" y="2869713"/>
            <a:ext cx="2162659" cy="1166402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실 사용이 가능한 언어들을 나타내는 화면입니다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Java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와 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C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가 있는데 각 각 이미지를 클릭 시 해당 언어를 사용한 참여 프로젝트들이 무엇이 있는지 알려주는 페이지로 이동합니다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8004" y="2531229"/>
            <a:ext cx="2042414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 가능 </a:t>
            </a: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언어 영역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7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/>
          <a:stretch/>
        </p:blipFill>
        <p:spPr bwMode="auto">
          <a:xfrm>
            <a:off x="947257" y="1244621"/>
            <a:ext cx="6567968" cy="45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313075" cy="634858"/>
            <a:chOff x="521264" y="339362"/>
            <a:chExt cx="231307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23415" cy="613763"/>
              <a:chOff x="1110924" y="256992"/>
              <a:chExt cx="1723415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23415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시작페이지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771232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개발 도구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5457825" y="1771650"/>
            <a:ext cx="2626496" cy="66675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8004" y="2007567"/>
            <a:ext cx="2162659" cy="66780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프로그램을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개발할때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사용하는 툴들을 나열한 부분입니다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딱히 기능은 없습니다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18004" y="1669083"/>
            <a:ext cx="2175462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사용 가능 개발환경들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6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"/>
          <a:stretch/>
        </p:blipFill>
        <p:spPr bwMode="auto">
          <a:xfrm>
            <a:off x="947257" y="1244621"/>
            <a:ext cx="6567968" cy="45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313075" cy="634858"/>
            <a:chOff x="521264" y="339362"/>
            <a:chExt cx="231307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23415" cy="613763"/>
              <a:chOff x="1110924" y="256992"/>
              <a:chExt cx="1723415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23415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시작페이지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1040536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참여 프로젝트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5457825" y="1771650"/>
            <a:ext cx="2626496" cy="66675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18004" y="2007567"/>
            <a:ext cx="2162659" cy="83400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직접 참여한 프로젝트들을 대략적인 설명과 </a:t>
            </a:r>
            <a:r>
              <a:rPr kumimoji="1" lang="en-US" altLang="ko-KR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Github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주소를 적은 페이지이다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링크를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클릭시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해당 링크로 이동을 한다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8004" y="1669083"/>
            <a:ext cx="1487775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참여 프로젝트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1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6"/>
          <a:stretch/>
        </p:blipFill>
        <p:spPr bwMode="auto">
          <a:xfrm>
            <a:off x="671032" y="1244621"/>
            <a:ext cx="5691668" cy="45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521264" y="339362"/>
            <a:ext cx="2313075" cy="634858"/>
            <a:chOff x="521264" y="339362"/>
            <a:chExt cx="2313075" cy="634858"/>
          </a:xfrm>
        </p:grpSpPr>
        <p:sp>
          <p:nvSpPr>
            <p:cNvPr id="3" name="다이아몬드 2"/>
            <p:cNvSpPr/>
            <p:nvPr/>
          </p:nvSpPr>
          <p:spPr>
            <a:xfrm>
              <a:off x="521264" y="410198"/>
              <a:ext cx="564022" cy="564022"/>
            </a:xfrm>
            <a:prstGeom prst="diamond">
              <a:avLst/>
            </a:prstGeom>
            <a:solidFill>
              <a:srgbClr val="55CF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110924" y="339362"/>
              <a:ext cx="1723415" cy="613763"/>
              <a:chOff x="1110924" y="256992"/>
              <a:chExt cx="1723415" cy="6137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110924" y="256992"/>
                <a:ext cx="1723415" cy="461594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2400" b="1" dirty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시작페이지</a:t>
                </a:r>
                <a:endParaRPr kumimoji="1" lang="en-US" altLang="ko-KR" sz="2400" b="1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110924" y="616910"/>
                <a:ext cx="771232" cy="253845"/>
              </a:xfrm>
              <a:prstGeom prst="rect">
                <a:avLst/>
              </a:prstGeom>
              <a:noFill/>
            </p:spPr>
            <p:txBody>
              <a:bodyPr wrap="none" lIns="91374" tIns="45685" rIns="91374" bIns="45685">
                <a:spAutoFit/>
              </a:bodyPr>
              <a:lstStyle/>
              <a:p>
                <a:pPr defTabSz="912813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ko-KR" altLang="en-US" sz="1050" dirty="0" smtClean="0">
                    <a:ln>
                      <a:solidFill>
                        <a:schemeClr val="bg1">
                          <a:lumMod val="85000"/>
                          <a:alpha val="0"/>
                        </a:schemeClr>
                      </a:solidFill>
                    </a:ln>
                    <a:solidFill>
                      <a:srgbClr val="4B465E"/>
                    </a:solidFill>
                    <a:latin typeface="맑은 고딕" pitchFamily="50" charset="-127"/>
                    <a:cs typeface="Arial" panose="020B0604020202020204" pitchFamily="34" charset="0"/>
                  </a:rPr>
                  <a:t>기타 활동</a:t>
                </a:r>
                <a:endParaRPr kumimoji="1" lang="en-US" altLang="ko-KR" sz="10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4B465E"/>
                  </a:solidFill>
                  <a:latin typeface="맑은 고딕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36854" y="451302"/>
              <a:ext cx="540399" cy="461594"/>
            </a:xfrm>
            <a:prstGeom prst="rect">
              <a:avLst/>
            </a:prstGeom>
            <a:noFill/>
          </p:spPr>
          <p:txBody>
            <a:bodyPr wrap="none" lIns="91374" tIns="45685" rIns="91374" bIns="45685">
              <a:spAutoFit/>
            </a:bodyPr>
            <a:lstStyle/>
            <a:p>
              <a:pPr defTabSz="912813" fontAlgn="base">
                <a:spcBef>
                  <a:spcPts val="600"/>
                </a:spcBef>
                <a:spcAft>
                  <a:spcPct val="0"/>
                </a:spcAft>
                <a:defRPr/>
              </a:pPr>
              <a:r>
                <a:rPr kumimoji="1" lang="en-US" altLang="ko-KR" sz="2400" b="1" dirty="0" smtClean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  <a:cs typeface="Arial" panose="020B0604020202020204" pitchFamily="34" charset="0"/>
                </a:rPr>
                <a:t>01</a:t>
              </a:r>
              <a:endParaRPr kumimoji="1"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>
            <a:off x="3381375" y="2981325"/>
            <a:ext cx="330407" cy="1571625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45465" y="4722192"/>
            <a:ext cx="2162659" cy="83400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논문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알고리즘 대회 대상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, 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코딩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스킬체크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등 기타 활동들을 보여주다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해당 이미지를 클릭하면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옆에와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같이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팝업창을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띄워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크개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보여주다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45465" y="4383708"/>
            <a:ext cx="1106580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기타 활동</a:t>
            </a:r>
            <a:r>
              <a:rPr kumimoji="1" lang="en-US" altLang="ko-KR" sz="16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	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6" y="1253246"/>
            <a:ext cx="4452982" cy="451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직선 화살표 연결선 15"/>
          <p:cNvCxnSpPr/>
          <p:nvPr/>
        </p:nvCxnSpPr>
        <p:spPr>
          <a:xfrm flipV="1">
            <a:off x="7677150" y="682099"/>
            <a:ext cx="492817" cy="1194326"/>
          </a:xfrm>
          <a:prstGeom prst="straightConnector1">
            <a:avLst/>
          </a:prstGeom>
          <a:ln w="15875">
            <a:solidFill>
              <a:srgbClr val="55CFD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22237" y="339362"/>
            <a:ext cx="2162659" cy="834004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이미지를 클릭 시 이러한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팝업창을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띄워 이미지를 크게 볼 수 </a:t>
            </a:r>
            <a:r>
              <a:rPr kumimoji="1" lang="ko-KR" altLang="en-US" sz="9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있도혹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 한다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</a:p>
          <a:p>
            <a:pPr defTabSz="912813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아래 상장은 교내 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G-Fair </a:t>
            </a:r>
            <a:r>
              <a:rPr kumimoji="1" lang="ko-KR" altLang="en-US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알고리즘 경진대회 대상 상장이다</a:t>
            </a:r>
            <a:r>
              <a:rPr kumimoji="1" lang="en-US" altLang="ko-KR" sz="9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.</a:t>
            </a:r>
            <a:endParaRPr kumimoji="1" lang="en-US" altLang="ko-KR" sz="9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22237" y="878"/>
            <a:ext cx="800086" cy="338484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ko-KR" altLang="en-US" sz="16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B465E"/>
                </a:solidFill>
                <a:latin typeface="맑은 고딕" pitchFamily="50" charset="-127"/>
                <a:cs typeface="Arial" panose="020B0604020202020204" pitchFamily="34" charset="0"/>
              </a:rPr>
              <a:t>팝업창</a:t>
            </a:r>
            <a:endParaRPr kumimoji="1" lang="en-US" altLang="ko-KR" sz="16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4B465E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0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3634" y="1758757"/>
            <a:ext cx="769822" cy="3154639"/>
          </a:xfrm>
          <a:prstGeom prst="rect">
            <a:avLst/>
          </a:prstGeom>
          <a:noFill/>
        </p:spPr>
        <p:txBody>
          <a:bodyPr wrap="square" lIns="91374" tIns="45685" rIns="91374" bIns="45685">
            <a:spAutoFit/>
          </a:bodyPr>
          <a:lstStyle/>
          <a:p>
            <a:pPr algn="ctr"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99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5CFD1"/>
                </a:solidFill>
                <a:latin typeface="맑은 고딕" pitchFamily="50" charset="-127"/>
                <a:cs typeface="Arial" panose="020B0604020202020204" pitchFamily="34" charset="0"/>
              </a:rPr>
              <a:t>2</a:t>
            </a:r>
            <a:endParaRPr kumimoji="1" lang="en-US" altLang="ko-KR" sz="199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55CFD1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4345" y="3505196"/>
            <a:ext cx="3900293" cy="584705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여러 활동 및 </a:t>
            </a:r>
            <a:r>
              <a:rPr kumimoji="1" lang="ko-KR" altLang="en-US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작품</a:t>
            </a:r>
            <a:r>
              <a:rPr kumimoji="1" lang="ko-KR" altLang="en-US" sz="32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들</a:t>
            </a:r>
            <a:endParaRPr kumimoji="1" lang="en-US" altLang="ko-KR" sz="3200" b="1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2F2F2"/>
              </a:solidFill>
              <a:latin typeface="맑은 고딕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4345" y="4026490"/>
            <a:ext cx="6475807" cy="307706"/>
          </a:xfrm>
          <a:prstGeom prst="rect">
            <a:avLst/>
          </a:prstGeom>
          <a:noFill/>
        </p:spPr>
        <p:txBody>
          <a:bodyPr wrap="none" lIns="91374" tIns="45685" rIns="91374" bIns="45685">
            <a:spAutoFit/>
          </a:bodyPr>
          <a:lstStyle/>
          <a:p>
            <a:pPr defTabSz="912813" fontAlgn="base">
              <a:spcBef>
                <a:spcPts val="600"/>
              </a:spcBef>
              <a:spcAft>
                <a:spcPct val="0"/>
              </a:spcAft>
              <a:buClr>
                <a:srgbClr val="FF5000"/>
              </a:buClr>
              <a:defRPr/>
            </a:pPr>
            <a:r>
              <a:rPr kumimoji="1"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맑은 고딕" pitchFamily="50" charset="-127"/>
                <a:cs typeface="Arial" panose="020B0604020202020204" pitchFamily="34" charset="0"/>
              </a:rPr>
              <a:t>Lorem Ipsum 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79126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3A3838"/>
      </a:dk1>
      <a:lt1>
        <a:srgbClr val="FFFFFF"/>
      </a:lt1>
      <a:dk2>
        <a:srgbClr val="AEABAB"/>
      </a:dk2>
      <a:lt2>
        <a:srgbClr val="F2F2F2"/>
      </a:lt2>
      <a:accent1>
        <a:srgbClr val="FF8E32"/>
      </a:accent1>
      <a:accent2>
        <a:srgbClr val="48A1FA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345</Words>
  <Application>Microsoft Office PowerPoint</Application>
  <PresentationFormat>사용자 지정</PresentationFormat>
  <Paragraphs>88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Arial</vt:lpstr>
      <vt:lpstr>맑은 고딕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Smilegate</dc:creator>
  <cp:lastModifiedBy>Administrator</cp:lastModifiedBy>
  <cp:revision>97</cp:revision>
  <dcterms:created xsi:type="dcterms:W3CDTF">2019-03-11T06:50:22Z</dcterms:created>
  <dcterms:modified xsi:type="dcterms:W3CDTF">2020-01-03T08:12:20Z</dcterms:modified>
</cp:coreProperties>
</file>