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ublic Sans Medium"/>
      <p:regular r:id="rId16"/>
      <p:bold r:id="rId17"/>
      <p:italic r:id="rId18"/>
      <p:boldItalic r:id="rId19"/>
    </p:embeddedFont>
    <p:embeddedFont>
      <p:font typeface="Public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ublicSans-regular.fntdata"/><Relationship Id="rId22" Type="http://schemas.openxmlformats.org/officeDocument/2006/relationships/font" Target="fonts/PublicSans-italic.fntdata"/><Relationship Id="rId21" Type="http://schemas.openxmlformats.org/officeDocument/2006/relationships/font" Target="fonts/PublicSans-bold.fntdata"/><Relationship Id="rId23" Type="http://schemas.openxmlformats.org/officeDocument/2006/relationships/font" Target="fonts/Public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ublicSansMedium-bold.fntdata"/><Relationship Id="rId16" Type="http://schemas.openxmlformats.org/officeDocument/2006/relationships/font" Target="fonts/PublicSansMedium-regular.fntdata"/><Relationship Id="rId19" Type="http://schemas.openxmlformats.org/officeDocument/2006/relationships/font" Target="fonts/PublicSansMedium-boldItalic.fntdata"/><Relationship Id="rId18" Type="http://schemas.openxmlformats.org/officeDocument/2006/relationships/font" Target="fonts/PublicSansMedium-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324891429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324891429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32489142941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32489142941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32489142941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32489142941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32489142941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32489142941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32489142941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32489142941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32489142941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32489142941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32489142941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32489142941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32489142941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32489142941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32489142941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32489142941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32489142941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32489142941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Char char="●"/>
              <a:defRPr/>
            </a:lvl1pPr>
            <a:lvl2pPr indent="-292100" lvl="1" marL="914400" algn="ctr">
              <a:spcBef>
                <a:spcPts val="0"/>
              </a:spcBef>
              <a:spcAft>
                <a:spcPts val="0"/>
              </a:spcAft>
              <a:buSzPts val="1000"/>
              <a:buChar char="○"/>
              <a:defRPr/>
            </a:lvl2pPr>
            <a:lvl3pPr indent="-292100" lvl="2" marL="1371600" algn="ctr">
              <a:spcBef>
                <a:spcPts val="0"/>
              </a:spcBef>
              <a:spcAft>
                <a:spcPts val="0"/>
              </a:spcAft>
              <a:buSzPts val="1000"/>
              <a:buChar char="■"/>
              <a:defRPr/>
            </a:lvl3pPr>
            <a:lvl4pPr indent="-292100" lvl="3" marL="1828800" algn="ctr">
              <a:spcBef>
                <a:spcPts val="0"/>
              </a:spcBef>
              <a:spcAft>
                <a:spcPts val="0"/>
              </a:spcAft>
              <a:buSzPts val="1000"/>
              <a:buChar char="●"/>
              <a:defRPr/>
            </a:lvl4pPr>
            <a:lvl5pPr indent="-292100" lvl="4" marL="2286000" algn="ctr">
              <a:spcBef>
                <a:spcPts val="0"/>
              </a:spcBef>
              <a:spcAft>
                <a:spcPts val="0"/>
              </a:spcAft>
              <a:buSzPts val="1000"/>
              <a:buChar char="○"/>
              <a:defRPr/>
            </a:lvl5pPr>
            <a:lvl6pPr indent="-292100" lvl="5" marL="2743200" algn="ctr">
              <a:spcBef>
                <a:spcPts val="0"/>
              </a:spcBef>
              <a:spcAft>
                <a:spcPts val="0"/>
              </a:spcAft>
              <a:buSzPts val="1000"/>
              <a:buChar char="■"/>
              <a:defRPr/>
            </a:lvl6pPr>
            <a:lvl7pPr indent="-292100" lvl="6" marL="3200400" algn="ctr">
              <a:spcBef>
                <a:spcPts val="0"/>
              </a:spcBef>
              <a:spcAft>
                <a:spcPts val="0"/>
              </a:spcAft>
              <a:buSzPts val="1000"/>
              <a:buChar char="●"/>
              <a:defRPr/>
            </a:lvl7pPr>
            <a:lvl8pPr indent="-292100" lvl="7" marL="3657600" algn="ctr">
              <a:spcBef>
                <a:spcPts val="0"/>
              </a:spcBef>
              <a:spcAft>
                <a:spcPts val="0"/>
              </a:spcAft>
              <a:buSzPts val="1000"/>
              <a:buChar char="○"/>
              <a:defRPr/>
            </a:lvl8pPr>
            <a:lvl9pPr indent="-292100" lvl="8" marL="4114800" algn="ctr">
              <a:spcBef>
                <a:spcPts val="0"/>
              </a:spcBef>
              <a:spcAft>
                <a:spcPts val="0"/>
              </a:spcAft>
              <a:buSzPts val="10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0" name="Shape 50"/>
        <p:cNvGrpSpPr/>
        <p:nvPr/>
      </p:nvGrpSpPr>
      <p:grpSpPr>
        <a:xfrm>
          <a:off x="0" y="0"/>
          <a:ext cx="0" cy="0"/>
          <a:chOff x="0" y="0"/>
          <a:chExt cx="0" cy="0"/>
        </a:xfrm>
      </p:grpSpPr>
      <p:sp>
        <p:nvSpPr>
          <p:cNvPr id="51" name="Google Shape;51;p13"/>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 name="Google Shape;54;p1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5" name="Google Shape;55;p1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6" name="Google Shape;56;p1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7" name="Google Shape;57;p1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8" name="Google Shape;58;p1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4"/>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2" name="Google Shape;62;p14"/>
          <p:cNvSpPr/>
          <p:nvPr>
            <p:ph idx="2" type="pic"/>
          </p:nvPr>
        </p:nvSpPr>
        <p:spPr>
          <a:xfrm>
            <a:off x="4992024" y="1152775"/>
            <a:ext cx="3840300" cy="3416400"/>
          </a:xfrm>
          <a:prstGeom prst="rect">
            <a:avLst/>
          </a:prstGeom>
          <a:noFill/>
          <a:ln>
            <a:noFill/>
          </a:ln>
        </p:spPr>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64" name="Shape 64"/>
        <p:cNvGrpSpPr/>
        <p:nvPr/>
      </p:nvGrpSpPr>
      <p:grpSpPr>
        <a:xfrm>
          <a:off x="0" y="0"/>
          <a:ext cx="0" cy="0"/>
          <a:chOff x="0" y="0"/>
          <a:chExt cx="0" cy="0"/>
        </a:xfrm>
      </p:grpSpPr>
      <p:sp>
        <p:nvSpPr>
          <p:cNvPr id="65" name="Google Shape;6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5"/>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7" name="Google Shape;67;p15"/>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8" name="Google Shape;68;p15"/>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9" name="Google Shape;69;p1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0" name="Google Shape;70;p1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71" name="Shape 71"/>
        <p:cNvGrpSpPr/>
        <p:nvPr/>
      </p:nvGrpSpPr>
      <p:grpSpPr>
        <a:xfrm>
          <a:off x="0" y="0"/>
          <a:ext cx="0" cy="0"/>
          <a:chOff x="0" y="0"/>
          <a:chExt cx="0" cy="0"/>
        </a:xfrm>
      </p:grpSpPr>
      <p:sp>
        <p:nvSpPr>
          <p:cNvPr id="72" name="Google Shape;72;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6"/>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4" name="Google Shape;74;p16"/>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5" name="Google Shape;75;p16"/>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6" name="Google Shape;76;p16"/>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7" name="Google Shape;77;p1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8" name="Google Shape;78;p1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9" name="Google Shape;79;p1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80" name="Shape 80"/>
        <p:cNvGrpSpPr/>
        <p:nvPr/>
      </p:nvGrpSpPr>
      <p:grpSpPr>
        <a:xfrm>
          <a:off x="0" y="0"/>
          <a:ext cx="0" cy="0"/>
          <a:chOff x="0" y="0"/>
          <a:chExt cx="0" cy="0"/>
        </a:xfrm>
      </p:grpSpPr>
      <p:sp>
        <p:nvSpPr>
          <p:cNvPr id="81" name="Google Shape;8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17"/>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3" name="Google Shape;83;p17"/>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4" name="Google Shape;84;p17"/>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5" name="Google Shape;85;p17"/>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6" name="Google Shape;86;p17"/>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7" name="Google Shape;87;p1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8" name="Google Shape;88;p1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9" name="Google Shape;89;p1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0" name="Google Shape;90;p1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95" name="Shape 95"/>
        <p:cNvGrpSpPr/>
        <p:nvPr/>
      </p:nvGrpSpPr>
      <p:grpSpPr>
        <a:xfrm>
          <a:off x="0" y="0"/>
          <a:ext cx="0" cy="0"/>
          <a:chOff x="0" y="0"/>
          <a:chExt cx="0" cy="0"/>
        </a:xfrm>
      </p:grpSpPr>
      <p:sp>
        <p:nvSpPr>
          <p:cNvPr id="96" name="Google Shape;96;p19"/>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7" name="Google Shape;97;p19"/>
          <p:cNvSpPr/>
          <p:nvPr>
            <p:ph idx="2" type="pic"/>
          </p:nvPr>
        </p:nvSpPr>
        <p:spPr>
          <a:xfrm>
            <a:off x="4804825" y="1133300"/>
            <a:ext cx="4027500" cy="2392800"/>
          </a:xfrm>
          <a:prstGeom prst="rect">
            <a:avLst/>
          </a:prstGeom>
          <a:noFill/>
          <a:ln>
            <a:noFill/>
          </a:ln>
        </p:spPr>
      </p:sp>
      <p:sp>
        <p:nvSpPr>
          <p:cNvPr id="98" name="Google Shape;98;p19"/>
          <p:cNvSpPr/>
          <p:nvPr>
            <p:ph idx="3" type="pic"/>
          </p:nvPr>
        </p:nvSpPr>
        <p:spPr>
          <a:xfrm>
            <a:off x="311725" y="1133300"/>
            <a:ext cx="4027500" cy="2392800"/>
          </a:xfrm>
          <a:prstGeom prst="rect">
            <a:avLst/>
          </a:prstGeom>
          <a:noFill/>
          <a:ln>
            <a:noFill/>
          </a:ln>
        </p:spPr>
      </p:sp>
      <p:sp>
        <p:nvSpPr>
          <p:cNvPr id="99" name="Google Shape;99;p19"/>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0" name="Google Shape;100;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03" name="Google Shape;103;p1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04" name="Shape 104"/>
        <p:cNvGrpSpPr/>
        <p:nvPr/>
      </p:nvGrpSpPr>
      <p:grpSpPr>
        <a:xfrm>
          <a:off x="0" y="0"/>
          <a:ext cx="0" cy="0"/>
          <a:chOff x="0" y="0"/>
          <a:chExt cx="0" cy="0"/>
        </a:xfrm>
      </p:grpSpPr>
      <p:sp>
        <p:nvSpPr>
          <p:cNvPr id="105" name="Google Shape;105;p20"/>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6" name="Google Shape;106;p20"/>
          <p:cNvSpPr/>
          <p:nvPr>
            <p:ph idx="2" type="pic"/>
          </p:nvPr>
        </p:nvSpPr>
        <p:spPr>
          <a:xfrm>
            <a:off x="6205225" y="1128325"/>
            <a:ext cx="2627100" cy="2273100"/>
          </a:xfrm>
          <a:prstGeom prst="rect">
            <a:avLst/>
          </a:prstGeom>
          <a:noFill/>
          <a:ln>
            <a:noFill/>
          </a:ln>
        </p:spPr>
      </p:sp>
      <p:sp>
        <p:nvSpPr>
          <p:cNvPr id="107" name="Google Shape;107;p20"/>
          <p:cNvSpPr/>
          <p:nvPr>
            <p:ph idx="3" type="pic"/>
          </p:nvPr>
        </p:nvSpPr>
        <p:spPr>
          <a:xfrm>
            <a:off x="311725" y="1128325"/>
            <a:ext cx="2627100" cy="2273100"/>
          </a:xfrm>
          <a:prstGeom prst="rect">
            <a:avLst/>
          </a:prstGeom>
          <a:noFill/>
          <a:ln>
            <a:noFill/>
          </a:ln>
        </p:spPr>
      </p:sp>
      <p:sp>
        <p:nvSpPr>
          <p:cNvPr id="108" name="Google Shape;108;p20"/>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9" name="Google Shape;109;p20"/>
          <p:cNvSpPr/>
          <p:nvPr>
            <p:ph idx="5" type="pic"/>
          </p:nvPr>
        </p:nvSpPr>
        <p:spPr>
          <a:xfrm>
            <a:off x="3255250" y="1128325"/>
            <a:ext cx="2627100" cy="2273100"/>
          </a:xfrm>
          <a:prstGeom prst="rect">
            <a:avLst/>
          </a:prstGeom>
          <a:noFill/>
          <a:ln>
            <a:noFill/>
          </a:ln>
        </p:spPr>
      </p:sp>
      <p:sp>
        <p:nvSpPr>
          <p:cNvPr id="110" name="Google Shape;110;p20"/>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1" name="Google Shape;111;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4" name="Google Shape;114;p2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5" name="Google Shape;115;p2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16" name="Shape 116"/>
        <p:cNvGrpSpPr/>
        <p:nvPr/>
      </p:nvGrpSpPr>
      <p:grpSpPr>
        <a:xfrm>
          <a:off x="0" y="0"/>
          <a:ext cx="0" cy="0"/>
          <a:chOff x="0" y="0"/>
          <a:chExt cx="0" cy="0"/>
        </a:xfrm>
      </p:grpSpPr>
      <p:sp>
        <p:nvSpPr>
          <p:cNvPr id="117" name="Google Shape;117;p21"/>
          <p:cNvSpPr/>
          <p:nvPr>
            <p:ph idx="2" type="pic"/>
          </p:nvPr>
        </p:nvSpPr>
        <p:spPr>
          <a:xfrm>
            <a:off x="311700" y="445025"/>
            <a:ext cx="8520600" cy="4218300"/>
          </a:xfrm>
          <a:prstGeom prst="rect">
            <a:avLst/>
          </a:prstGeom>
          <a:noFill/>
          <a:ln>
            <a:noFill/>
          </a:ln>
        </p:spPr>
      </p:sp>
      <p:sp>
        <p:nvSpPr>
          <p:cNvPr id="118" name="Google Shape;118;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19" name="Shape 119"/>
        <p:cNvGrpSpPr/>
        <p:nvPr/>
      </p:nvGrpSpPr>
      <p:grpSpPr>
        <a:xfrm>
          <a:off x="0" y="0"/>
          <a:ext cx="0" cy="0"/>
          <a:chOff x="0" y="0"/>
          <a:chExt cx="0" cy="0"/>
        </a:xfrm>
      </p:grpSpPr>
      <p:sp>
        <p:nvSpPr>
          <p:cNvPr id="120" name="Google Shape;12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22"/>
          <p:cNvSpPr/>
          <p:nvPr>
            <p:ph idx="2" type="pic"/>
          </p:nvPr>
        </p:nvSpPr>
        <p:spPr>
          <a:xfrm>
            <a:off x="3389600" y="118913"/>
            <a:ext cx="1643700" cy="1535100"/>
          </a:xfrm>
          <a:prstGeom prst="rect">
            <a:avLst/>
          </a:prstGeom>
          <a:noFill/>
          <a:ln>
            <a:noFill/>
          </a:ln>
        </p:spPr>
      </p:sp>
      <p:sp>
        <p:nvSpPr>
          <p:cNvPr id="122" name="Google Shape;122;p22"/>
          <p:cNvSpPr/>
          <p:nvPr>
            <p:ph idx="3" type="pic"/>
          </p:nvPr>
        </p:nvSpPr>
        <p:spPr>
          <a:xfrm>
            <a:off x="5195935" y="118913"/>
            <a:ext cx="1643700" cy="1535100"/>
          </a:xfrm>
          <a:prstGeom prst="rect">
            <a:avLst/>
          </a:prstGeom>
          <a:noFill/>
          <a:ln>
            <a:noFill/>
          </a:ln>
        </p:spPr>
      </p:sp>
      <p:sp>
        <p:nvSpPr>
          <p:cNvPr id="123" name="Google Shape;123;p22"/>
          <p:cNvSpPr/>
          <p:nvPr>
            <p:ph idx="4" type="pic"/>
          </p:nvPr>
        </p:nvSpPr>
        <p:spPr>
          <a:xfrm>
            <a:off x="7002270" y="118913"/>
            <a:ext cx="1643700" cy="1535100"/>
          </a:xfrm>
          <a:prstGeom prst="rect">
            <a:avLst/>
          </a:prstGeom>
          <a:noFill/>
          <a:ln>
            <a:noFill/>
          </a:ln>
        </p:spPr>
      </p:sp>
      <p:sp>
        <p:nvSpPr>
          <p:cNvPr id="124" name="Google Shape;124;p22"/>
          <p:cNvSpPr/>
          <p:nvPr>
            <p:ph idx="5" type="pic"/>
          </p:nvPr>
        </p:nvSpPr>
        <p:spPr>
          <a:xfrm>
            <a:off x="3389588" y="1804212"/>
            <a:ext cx="1643700" cy="1535100"/>
          </a:xfrm>
          <a:prstGeom prst="rect">
            <a:avLst/>
          </a:prstGeom>
          <a:noFill/>
          <a:ln>
            <a:noFill/>
          </a:ln>
        </p:spPr>
      </p:sp>
      <p:sp>
        <p:nvSpPr>
          <p:cNvPr id="125" name="Google Shape;125;p22"/>
          <p:cNvSpPr/>
          <p:nvPr>
            <p:ph idx="6" type="pic"/>
          </p:nvPr>
        </p:nvSpPr>
        <p:spPr>
          <a:xfrm>
            <a:off x="5195922" y="1804212"/>
            <a:ext cx="1643700" cy="1535100"/>
          </a:xfrm>
          <a:prstGeom prst="rect">
            <a:avLst/>
          </a:prstGeom>
          <a:noFill/>
          <a:ln>
            <a:noFill/>
          </a:ln>
        </p:spPr>
      </p:sp>
      <p:sp>
        <p:nvSpPr>
          <p:cNvPr id="126" name="Google Shape;126;p22"/>
          <p:cNvSpPr/>
          <p:nvPr>
            <p:ph idx="7" type="pic"/>
          </p:nvPr>
        </p:nvSpPr>
        <p:spPr>
          <a:xfrm>
            <a:off x="7002257" y="1804212"/>
            <a:ext cx="1643700" cy="1535100"/>
          </a:xfrm>
          <a:prstGeom prst="rect">
            <a:avLst/>
          </a:prstGeom>
          <a:noFill/>
          <a:ln>
            <a:noFill/>
          </a:ln>
        </p:spPr>
      </p:sp>
      <p:sp>
        <p:nvSpPr>
          <p:cNvPr id="127" name="Google Shape;127;p2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22"/>
          <p:cNvSpPr/>
          <p:nvPr>
            <p:ph idx="8" type="pic"/>
          </p:nvPr>
        </p:nvSpPr>
        <p:spPr>
          <a:xfrm>
            <a:off x="3389588" y="3489487"/>
            <a:ext cx="1643700" cy="1535100"/>
          </a:xfrm>
          <a:prstGeom prst="rect">
            <a:avLst/>
          </a:prstGeom>
          <a:noFill/>
          <a:ln>
            <a:noFill/>
          </a:ln>
        </p:spPr>
      </p:sp>
      <p:sp>
        <p:nvSpPr>
          <p:cNvPr id="129" name="Google Shape;129;p22"/>
          <p:cNvSpPr/>
          <p:nvPr>
            <p:ph idx="9" type="pic"/>
          </p:nvPr>
        </p:nvSpPr>
        <p:spPr>
          <a:xfrm>
            <a:off x="5195922" y="3489487"/>
            <a:ext cx="1643700" cy="1535100"/>
          </a:xfrm>
          <a:prstGeom prst="rect">
            <a:avLst/>
          </a:prstGeom>
          <a:noFill/>
          <a:ln>
            <a:noFill/>
          </a:ln>
        </p:spPr>
      </p:sp>
      <p:sp>
        <p:nvSpPr>
          <p:cNvPr id="130" name="Google Shape;130;p2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dk1"/>
        </a:solidFill>
      </p:bgPr>
    </p:bg>
    <p:spTree>
      <p:nvGrpSpPr>
        <p:cNvPr id="131" name="Shape 131"/>
        <p:cNvGrpSpPr/>
        <p:nvPr/>
      </p:nvGrpSpPr>
      <p:grpSpPr>
        <a:xfrm>
          <a:off x="0" y="0"/>
          <a:ext cx="0" cy="0"/>
          <a:chOff x="0" y="0"/>
          <a:chExt cx="0" cy="0"/>
        </a:xfrm>
      </p:grpSpPr>
      <p:sp>
        <p:nvSpPr>
          <p:cNvPr id="132" name="Google Shape;132;p23"/>
          <p:cNvSpPr/>
          <p:nvPr/>
        </p:nvSpPr>
        <p:spPr>
          <a:xfrm>
            <a:off x="228600" y="223500"/>
            <a:ext cx="8686800" cy="4696500"/>
          </a:xfrm>
          <a:prstGeom prst="roundRect">
            <a:avLst>
              <a:gd fmla="val 7166"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Public Sans"/>
              <a:ea typeface="Public Sans"/>
              <a:cs typeface="Public Sans"/>
              <a:sym typeface="Public Sans"/>
            </a:endParaRPr>
          </a:p>
        </p:txBody>
      </p:sp>
      <p:sp>
        <p:nvSpPr>
          <p:cNvPr id="133" name="Google Shape;133;p23"/>
          <p:cNvSpPr txBox="1"/>
          <p:nvPr>
            <p:ph type="title"/>
          </p:nvPr>
        </p:nvSpPr>
        <p:spPr>
          <a:xfrm>
            <a:off x="398075" y="365350"/>
            <a:ext cx="7447200" cy="16440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p23"/>
          <p:cNvSpPr txBox="1"/>
          <p:nvPr>
            <p:ph idx="1" type="body"/>
          </p:nvPr>
        </p:nvSpPr>
        <p:spPr>
          <a:xfrm>
            <a:off x="398075" y="4469075"/>
            <a:ext cx="2483700" cy="355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35" name="Google Shape;135;p23"/>
          <p:cNvSpPr txBox="1"/>
          <p:nvPr>
            <p:ph idx="2" type="body"/>
          </p:nvPr>
        </p:nvSpPr>
        <p:spPr>
          <a:xfrm>
            <a:off x="6328425" y="4469075"/>
            <a:ext cx="2483700" cy="355500"/>
          </a:xfrm>
          <a:prstGeom prst="rect">
            <a:avLst/>
          </a:prstGeom>
        </p:spPr>
        <p:txBody>
          <a:bodyPr anchorCtr="0" anchor="t" bIns="91425" lIns="91425" spcFirstLastPara="1" rIns="91425" wrap="square" tIns="91425">
            <a:noAutofit/>
          </a:bodyPr>
          <a:lstStyle>
            <a:lvl1pPr indent="-317500" lvl="0" marL="457200" algn="r">
              <a:spcBef>
                <a:spcPts val="0"/>
              </a:spcBef>
              <a:spcAft>
                <a:spcPts val="0"/>
              </a:spcAft>
              <a:buSzPts val="1400"/>
              <a:buChar char="●"/>
              <a:defRPr sz="1400"/>
            </a:lvl1pPr>
            <a:lvl2pPr indent="-317500" lvl="1" marL="914400" algn="r">
              <a:spcBef>
                <a:spcPts val="0"/>
              </a:spcBef>
              <a:spcAft>
                <a:spcPts val="0"/>
              </a:spcAft>
              <a:buSzPts val="1400"/>
              <a:buChar char="○"/>
              <a:defRPr sz="1400"/>
            </a:lvl2pPr>
            <a:lvl3pPr indent="-317500" lvl="2" marL="1371600" algn="r">
              <a:spcBef>
                <a:spcPts val="0"/>
              </a:spcBef>
              <a:spcAft>
                <a:spcPts val="0"/>
              </a:spcAft>
              <a:buSzPts val="1400"/>
              <a:buChar char="■"/>
              <a:defRPr sz="1400"/>
            </a:lvl3pPr>
            <a:lvl4pPr indent="-317500" lvl="3" marL="1828800" algn="r">
              <a:spcBef>
                <a:spcPts val="0"/>
              </a:spcBef>
              <a:spcAft>
                <a:spcPts val="0"/>
              </a:spcAft>
              <a:buSzPts val="1400"/>
              <a:buChar char="●"/>
              <a:defRPr sz="1400"/>
            </a:lvl4pPr>
            <a:lvl5pPr indent="-317500" lvl="4" marL="2286000" algn="r">
              <a:spcBef>
                <a:spcPts val="0"/>
              </a:spcBef>
              <a:spcAft>
                <a:spcPts val="0"/>
              </a:spcAft>
              <a:buSzPts val="1400"/>
              <a:buChar char="○"/>
              <a:defRPr sz="1400"/>
            </a:lvl5pPr>
            <a:lvl6pPr indent="-317500" lvl="5" marL="2743200" algn="r">
              <a:spcBef>
                <a:spcPts val="0"/>
              </a:spcBef>
              <a:spcAft>
                <a:spcPts val="0"/>
              </a:spcAft>
              <a:buSzPts val="1400"/>
              <a:buChar char="■"/>
              <a:defRPr sz="1400"/>
            </a:lvl6pPr>
            <a:lvl7pPr indent="-317500" lvl="6" marL="3200400" algn="r">
              <a:spcBef>
                <a:spcPts val="0"/>
              </a:spcBef>
              <a:spcAft>
                <a:spcPts val="0"/>
              </a:spcAft>
              <a:buSzPts val="1400"/>
              <a:buChar char="●"/>
              <a:defRPr sz="1400"/>
            </a:lvl7pPr>
            <a:lvl8pPr indent="-317500" lvl="7" marL="3657600" algn="r">
              <a:spcBef>
                <a:spcPts val="0"/>
              </a:spcBef>
              <a:spcAft>
                <a:spcPts val="0"/>
              </a:spcAft>
              <a:buSzPts val="1400"/>
              <a:buChar char="○"/>
              <a:defRPr sz="1400"/>
            </a:lvl8pPr>
            <a:lvl9pPr indent="-317500" lvl="8" marL="4114800" algn="r">
              <a:spcBef>
                <a:spcPts val="0"/>
              </a:spcBef>
              <a:spcAft>
                <a:spcPts val="0"/>
              </a:spcAft>
              <a:buSzPts val="1400"/>
              <a:buChar char="■"/>
              <a:defRPr sz="1400"/>
            </a:lvl9pPr>
          </a:lstStyle>
          <a:p/>
        </p:txBody>
      </p:sp>
      <p:sp>
        <p:nvSpPr>
          <p:cNvPr id="136" name="Google Shape;136;p2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dex &amp; Content">
  <p:cSld name="CUSTOM_13">
    <p:bg>
      <p:bgPr>
        <a:solidFill>
          <a:schemeClr val="dk1"/>
        </a:solidFill>
      </p:bgPr>
    </p:bg>
    <p:spTree>
      <p:nvGrpSpPr>
        <p:cNvPr id="137" name="Shape 137"/>
        <p:cNvGrpSpPr/>
        <p:nvPr/>
      </p:nvGrpSpPr>
      <p:grpSpPr>
        <a:xfrm>
          <a:off x="0" y="0"/>
          <a:ext cx="0" cy="0"/>
          <a:chOff x="0" y="0"/>
          <a:chExt cx="0" cy="0"/>
        </a:xfrm>
      </p:grpSpPr>
      <p:sp>
        <p:nvSpPr>
          <p:cNvPr id="138" name="Google Shape;138;p24"/>
          <p:cNvSpPr/>
          <p:nvPr/>
        </p:nvSpPr>
        <p:spPr>
          <a:xfrm>
            <a:off x="228450" y="482850"/>
            <a:ext cx="8686800" cy="41778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139" name="Google Shape;139;p24"/>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40" name="Google Shape;140;p24"/>
          <p:cNvSpPr txBox="1"/>
          <p:nvPr>
            <p:ph type="title"/>
          </p:nvPr>
        </p:nvSpPr>
        <p:spPr>
          <a:xfrm>
            <a:off x="571350" y="3710775"/>
            <a:ext cx="8344200" cy="7872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141" name="Google Shape;141;p24"/>
          <p:cNvSpPr txBox="1"/>
          <p:nvPr>
            <p:ph idx="2" type="body"/>
          </p:nvPr>
        </p:nvSpPr>
        <p:spPr>
          <a:xfrm>
            <a:off x="571350" y="620025"/>
            <a:ext cx="6060600" cy="2000100"/>
          </a:xfrm>
          <a:prstGeom prst="rect">
            <a:avLst/>
          </a:prstGeom>
        </p:spPr>
        <p:txBody>
          <a:bodyPr anchorCtr="0" anchor="t" bIns="91425" lIns="91425" spcFirstLastPara="1" rIns="91425" wrap="square" tIns="91425">
            <a:noAutofit/>
          </a:bodyPr>
          <a:lstStyle>
            <a:lvl1pPr indent="-381000" lvl="0" marL="457200">
              <a:spcBef>
                <a:spcPts val="0"/>
              </a:spcBef>
              <a:spcAft>
                <a:spcPts val="0"/>
              </a:spcAft>
              <a:buSzPts val="2400"/>
              <a:buChar char="●"/>
              <a:defRPr sz="24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142" name="Google Shape;142;p24"/>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type="tx">
  <p:cSld name="TITLE_AND_BODY">
    <p:bg>
      <p:bgPr>
        <a:solidFill>
          <a:schemeClr val="dk1"/>
        </a:solidFill>
      </p:bgPr>
    </p:bg>
    <p:spTree>
      <p:nvGrpSpPr>
        <p:cNvPr id="143" name="Shape 143"/>
        <p:cNvGrpSpPr/>
        <p:nvPr/>
      </p:nvGrpSpPr>
      <p:grpSpPr>
        <a:xfrm>
          <a:off x="0" y="0"/>
          <a:ext cx="0" cy="0"/>
          <a:chOff x="0" y="0"/>
          <a:chExt cx="0" cy="0"/>
        </a:xfrm>
      </p:grpSpPr>
      <p:sp>
        <p:nvSpPr>
          <p:cNvPr id="144" name="Google Shape;144;p25"/>
          <p:cNvSpPr/>
          <p:nvPr/>
        </p:nvSpPr>
        <p:spPr>
          <a:xfrm>
            <a:off x="228450" y="482850"/>
            <a:ext cx="8686800" cy="41778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Public Sans"/>
              <a:ea typeface="Public Sans"/>
              <a:cs typeface="Public Sans"/>
              <a:sym typeface="Public Sans"/>
            </a:endParaRPr>
          </a:p>
        </p:txBody>
      </p:sp>
      <p:sp>
        <p:nvSpPr>
          <p:cNvPr id="145" name="Google Shape;145;p25"/>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46" name="Google Shape;146;p25"/>
          <p:cNvSpPr txBox="1"/>
          <p:nvPr>
            <p:ph type="title"/>
          </p:nvPr>
        </p:nvSpPr>
        <p:spPr>
          <a:xfrm>
            <a:off x="571350" y="3710775"/>
            <a:ext cx="8344200" cy="7872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147" name="Google Shape;147;p25"/>
          <p:cNvSpPr txBox="1"/>
          <p:nvPr>
            <p:ph idx="2" type="body"/>
          </p:nvPr>
        </p:nvSpPr>
        <p:spPr>
          <a:xfrm>
            <a:off x="396725" y="620025"/>
            <a:ext cx="5582100" cy="20001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48" name="Google Shape;148;p25"/>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nded Audience" type="twoColTx">
  <p:cSld name="TITLE_AND_TWO_COLUMNS">
    <p:bg>
      <p:bgPr>
        <a:solidFill>
          <a:schemeClr val="dk1"/>
        </a:solidFill>
      </p:bgPr>
    </p:bg>
    <p:spTree>
      <p:nvGrpSpPr>
        <p:cNvPr id="149" name="Shape 149"/>
        <p:cNvGrpSpPr/>
        <p:nvPr/>
      </p:nvGrpSpPr>
      <p:grpSpPr>
        <a:xfrm>
          <a:off x="0" y="0"/>
          <a:ext cx="0" cy="0"/>
          <a:chOff x="0" y="0"/>
          <a:chExt cx="0" cy="0"/>
        </a:xfrm>
      </p:grpSpPr>
      <p:sp>
        <p:nvSpPr>
          <p:cNvPr id="150" name="Google Shape;150;p26"/>
          <p:cNvSpPr/>
          <p:nvPr/>
        </p:nvSpPr>
        <p:spPr>
          <a:xfrm>
            <a:off x="228600" y="482850"/>
            <a:ext cx="8686800" cy="4177800"/>
          </a:xfrm>
          <a:prstGeom prst="roundRect">
            <a:avLst>
              <a:gd fmla="val 7166"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151" name="Google Shape;151;p26"/>
          <p:cNvSpPr txBox="1"/>
          <p:nvPr>
            <p:ph type="title"/>
          </p:nvPr>
        </p:nvSpPr>
        <p:spPr>
          <a:xfrm>
            <a:off x="396875" y="3950225"/>
            <a:ext cx="7227900" cy="5478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152" name="Google Shape;152;p26"/>
          <p:cNvSpPr txBox="1"/>
          <p:nvPr>
            <p:ph idx="1" type="body"/>
          </p:nvPr>
        </p:nvSpPr>
        <p:spPr>
          <a:xfrm>
            <a:off x="228600" y="4707300"/>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53" name="Google Shape;153;p26"/>
          <p:cNvSpPr/>
          <p:nvPr>
            <p:ph idx="2" type="pic"/>
          </p:nvPr>
        </p:nvSpPr>
        <p:spPr>
          <a:xfrm>
            <a:off x="396875" y="644975"/>
            <a:ext cx="2685600" cy="2131800"/>
          </a:xfrm>
          <a:prstGeom prst="roundRect">
            <a:avLst>
              <a:gd fmla="val 16667" name="adj"/>
            </a:avLst>
          </a:prstGeom>
          <a:noFill/>
          <a:ln>
            <a:noFill/>
          </a:ln>
        </p:spPr>
      </p:sp>
      <p:sp>
        <p:nvSpPr>
          <p:cNvPr id="154" name="Google Shape;154;p26"/>
          <p:cNvSpPr/>
          <p:nvPr>
            <p:ph idx="3" type="pic"/>
          </p:nvPr>
        </p:nvSpPr>
        <p:spPr>
          <a:xfrm>
            <a:off x="3243990" y="644975"/>
            <a:ext cx="2685600" cy="2131800"/>
          </a:xfrm>
          <a:prstGeom prst="roundRect">
            <a:avLst>
              <a:gd fmla="val 16667" name="adj"/>
            </a:avLst>
          </a:prstGeom>
          <a:noFill/>
          <a:ln>
            <a:noFill/>
          </a:ln>
        </p:spPr>
      </p:sp>
      <p:sp>
        <p:nvSpPr>
          <p:cNvPr id="155" name="Google Shape;155;p26"/>
          <p:cNvSpPr/>
          <p:nvPr>
            <p:ph idx="4" type="pic"/>
          </p:nvPr>
        </p:nvSpPr>
        <p:spPr>
          <a:xfrm>
            <a:off x="6091104" y="644975"/>
            <a:ext cx="2685600" cy="2131800"/>
          </a:xfrm>
          <a:prstGeom prst="roundRect">
            <a:avLst>
              <a:gd fmla="val 16667" name="adj"/>
            </a:avLst>
          </a:prstGeom>
          <a:noFill/>
          <a:ln>
            <a:noFill/>
          </a:ln>
        </p:spPr>
      </p:sp>
      <p:sp>
        <p:nvSpPr>
          <p:cNvPr id="156" name="Google Shape;156;p26"/>
          <p:cNvSpPr txBox="1"/>
          <p:nvPr>
            <p:ph idx="5" type="title"/>
          </p:nvPr>
        </p:nvSpPr>
        <p:spPr>
          <a:xfrm>
            <a:off x="770225" y="2837950"/>
            <a:ext cx="1938900" cy="2835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None/>
              <a:defRPr b="1"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26"/>
          <p:cNvSpPr txBox="1"/>
          <p:nvPr>
            <p:ph idx="6" type="title"/>
          </p:nvPr>
        </p:nvSpPr>
        <p:spPr>
          <a:xfrm>
            <a:off x="3602700" y="2837950"/>
            <a:ext cx="1938900" cy="2835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None/>
              <a:defRPr b="1"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26"/>
          <p:cNvSpPr txBox="1"/>
          <p:nvPr>
            <p:ph idx="7" type="title"/>
          </p:nvPr>
        </p:nvSpPr>
        <p:spPr>
          <a:xfrm>
            <a:off x="6464454" y="2837950"/>
            <a:ext cx="1938900" cy="2835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None/>
              <a:defRPr b="1"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26"/>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ivider color 1" type="titleOnly">
  <p:cSld name="TITLE_ONLY">
    <p:bg>
      <p:bgPr>
        <a:solidFill>
          <a:schemeClr val="dk1"/>
        </a:solidFill>
      </p:bgPr>
    </p:bg>
    <p:spTree>
      <p:nvGrpSpPr>
        <p:cNvPr id="160" name="Shape 160"/>
        <p:cNvGrpSpPr/>
        <p:nvPr/>
      </p:nvGrpSpPr>
      <p:grpSpPr>
        <a:xfrm>
          <a:off x="0" y="0"/>
          <a:ext cx="0" cy="0"/>
          <a:chOff x="0" y="0"/>
          <a:chExt cx="0" cy="0"/>
        </a:xfrm>
      </p:grpSpPr>
      <p:sp>
        <p:nvSpPr>
          <p:cNvPr id="161" name="Google Shape;161;p27"/>
          <p:cNvSpPr/>
          <p:nvPr/>
        </p:nvSpPr>
        <p:spPr>
          <a:xfrm>
            <a:off x="228600" y="223500"/>
            <a:ext cx="8687100" cy="4483800"/>
          </a:xfrm>
          <a:prstGeom prst="roundRect">
            <a:avLst>
              <a:gd fmla="val 7166"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162" name="Google Shape;162;p27"/>
          <p:cNvSpPr/>
          <p:nvPr/>
        </p:nvSpPr>
        <p:spPr>
          <a:xfrm>
            <a:off x="228600" y="223500"/>
            <a:ext cx="7800300" cy="44838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163" name="Google Shape;163;p27"/>
          <p:cNvSpPr/>
          <p:nvPr/>
        </p:nvSpPr>
        <p:spPr>
          <a:xfrm>
            <a:off x="228600" y="223500"/>
            <a:ext cx="6842700" cy="44838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164" name="Google Shape;164;p27"/>
          <p:cNvSpPr txBox="1"/>
          <p:nvPr>
            <p:ph type="title"/>
          </p:nvPr>
        </p:nvSpPr>
        <p:spPr>
          <a:xfrm>
            <a:off x="374200" y="1920875"/>
            <a:ext cx="6230700" cy="24510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SzPts val="60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165" name="Google Shape;165;p27"/>
          <p:cNvSpPr txBox="1"/>
          <p:nvPr>
            <p:ph idx="1" type="body"/>
          </p:nvPr>
        </p:nvSpPr>
        <p:spPr>
          <a:xfrm>
            <a:off x="374200" y="4213750"/>
            <a:ext cx="4167900" cy="39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1pPr>
            <a:lvl2pPr indent="-317500" lvl="1" marL="9144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2pPr>
            <a:lvl3pPr indent="-317500" lvl="2" marL="13716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3pPr>
            <a:lvl4pPr indent="-317500" lvl="3" marL="18288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4pPr>
            <a:lvl5pPr indent="-317500" lvl="4" marL="22860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5pPr>
            <a:lvl6pPr indent="-317500" lvl="5" marL="27432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6pPr>
            <a:lvl7pPr indent="-317500" lvl="6" marL="32004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7pPr>
            <a:lvl8pPr indent="-317500" lvl="7" marL="36576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8pPr>
            <a:lvl9pPr indent="-317500" lvl="8" marL="41148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9pPr>
          </a:lstStyle>
          <a:p/>
        </p:txBody>
      </p:sp>
      <p:sp>
        <p:nvSpPr>
          <p:cNvPr id="166" name="Google Shape;166;p27"/>
          <p:cNvSpPr txBox="1"/>
          <p:nvPr>
            <p:ph idx="2"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67" name="Google Shape;167;p27"/>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ivider color 2">
  <p:cSld name="CUSTOM_11">
    <p:bg>
      <p:bgPr>
        <a:solidFill>
          <a:schemeClr val="dk1"/>
        </a:solidFill>
      </p:bgPr>
    </p:bg>
    <p:spTree>
      <p:nvGrpSpPr>
        <p:cNvPr id="168" name="Shape 168"/>
        <p:cNvGrpSpPr/>
        <p:nvPr/>
      </p:nvGrpSpPr>
      <p:grpSpPr>
        <a:xfrm>
          <a:off x="0" y="0"/>
          <a:ext cx="0" cy="0"/>
          <a:chOff x="0" y="0"/>
          <a:chExt cx="0" cy="0"/>
        </a:xfrm>
      </p:grpSpPr>
      <p:sp>
        <p:nvSpPr>
          <p:cNvPr id="169" name="Google Shape;169;p28"/>
          <p:cNvSpPr/>
          <p:nvPr/>
        </p:nvSpPr>
        <p:spPr>
          <a:xfrm>
            <a:off x="228600" y="223500"/>
            <a:ext cx="8687100" cy="44838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170" name="Google Shape;170;p28"/>
          <p:cNvSpPr/>
          <p:nvPr/>
        </p:nvSpPr>
        <p:spPr>
          <a:xfrm>
            <a:off x="228600" y="223500"/>
            <a:ext cx="7800300" cy="44838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171" name="Google Shape;171;p28"/>
          <p:cNvSpPr/>
          <p:nvPr/>
        </p:nvSpPr>
        <p:spPr>
          <a:xfrm>
            <a:off x="228600" y="223500"/>
            <a:ext cx="6842700" cy="4483800"/>
          </a:xfrm>
          <a:prstGeom prst="roundRect">
            <a:avLst>
              <a:gd fmla="val 7166"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172" name="Google Shape;172;p28"/>
          <p:cNvSpPr txBox="1"/>
          <p:nvPr>
            <p:ph type="title"/>
          </p:nvPr>
        </p:nvSpPr>
        <p:spPr>
          <a:xfrm>
            <a:off x="374200" y="1920875"/>
            <a:ext cx="6230700" cy="24510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SzPts val="60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173" name="Google Shape;173;p28"/>
          <p:cNvSpPr txBox="1"/>
          <p:nvPr>
            <p:ph idx="1" type="body"/>
          </p:nvPr>
        </p:nvSpPr>
        <p:spPr>
          <a:xfrm>
            <a:off x="374200" y="4213750"/>
            <a:ext cx="4167900" cy="39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1pPr>
            <a:lvl2pPr indent="-317500" lvl="1" marL="9144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2pPr>
            <a:lvl3pPr indent="-317500" lvl="2" marL="13716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3pPr>
            <a:lvl4pPr indent="-317500" lvl="3" marL="18288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4pPr>
            <a:lvl5pPr indent="-317500" lvl="4" marL="22860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5pPr>
            <a:lvl6pPr indent="-317500" lvl="5" marL="27432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6pPr>
            <a:lvl7pPr indent="-317500" lvl="6" marL="32004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7pPr>
            <a:lvl8pPr indent="-317500" lvl="7" marL="36576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8pPr>
            <a:lvl9pPr indent="-317500" lvl="8" marL="41148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9pPr>
          </a:lstStyle>
          <a:p/>
        </p:txBody>
      </p:sp>
      <p:sp>
        <p:nvSpPr>
          <p:cNvPr id="174" name="Google Shape;174;p28"/>
          <p:cNvSpPr txBox="1"/>
          <p:nvPr>
            <p:ph idx="2"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75" name="Google Shape;175;p28"/>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ivider color 3">
  <p:cSld name="CUSTOM_12">
    <p:bg>
      <p:bgPr>
        <a:solidFill>
          <a:schemeClr val="dk1"/>
        </a:solidFill>
      </p:bgPr>
    </p:bg>
    <p:spTree>
      <p:nvGrpSpPr>
        <p:cNvPr id="176" name="Shape 176"/>
        <p:cNvGrpSpPr/>
        <p:nvPr/>
      </p:nvGrpSpPr>
      <p:grpSpPr>
        <a:xfrm>
          <a:off x="0" y="0"/>
          <a:ext cx="0" cy="0"/>
          <a:chOff x="0" y="0"/>
          <a:chExt cx="0" cy="0"/>
        </a:xfrm>
      </p:grpSpPr>
      <p:sp>
        <p:nvSpPr>
          <p:cNvPr id="177" name="Google Shape;177;p29"/>
          <p:cNvSpPr/>
          <p:nvPr/>
        </p:nvSpPr>
        <p:spPr>
          <a:xfrm>
            <a:off x="228600" y="223500"/>
            <a:ext cx="8687100" cy="44838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178" name="Google Shape;178;p29"/>
          <p:cNvSpPr/>
          <p:nvPr/>
        </p:nvSpPr>
        <p:spPr>
          <a:xfrm>
            <a:off x="228600" y="223500"/>
            <a:ext cx="7800300" cy="4483800"/>
          </a:xfrm>
          <a:prstGeom prst="roundRect">
            <a:avLst>
              <a:gd fmla="val 7166"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179" name="Google Shape;179;p29"/>
          <p:cNvSpPr/>
          <p:nvPr/>
        </p:nvSpPr>
        <p:spPr>
          <a:xfrm>
            <a:off x="228600" y="223500"/>
            <a:ext cx="6842700" cy="44838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180" name="Google Shape;180;p29"/>
          <p:cNvSpPr txBox="1"/>
          <p:nvPr>
            <p:ph type="title"/>
          </p:nvPr>
        </p:nvSpPr>
        <p:spPr>
          <a:xfrm>
            <a:off x="374200" y="1920875"/>
            <a:ext cx="6230700" cy="24510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SzPts val="60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181" name="Google Shape;181;p29"/>
          <p:cNvSpPr txBox="1"/>
          <p:nvPr>
            <p:ph idx="1" type="body"/>
          </p:nvPr>
        </p:nvSpPr>
        <p:spPr>
          <a:xfrm>
            <a:off x="374200" y="4213750"/>
            <a:ext cx="4167900" cy="39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1pPr>
            <a:lvl2pPr indent="-317500" lvl="1" marL="9144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2pPr>
            <a:lvl3pPr indent="-317500" lvl="2" marL="13716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3pPr>
            <a:lvl4pPr indent="-317500" lvl="3" marL="18288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4pPr>
            <a:lvl5pPr indent="-317500" lvl="4" marL="22860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5pPr>
            <a:lvl6pPr indent="-317500" lvl="5" marL="27432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6pPr>
            <a:lvl7pPr indent="-317500" lvl="6" marL="32004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7pPr>
            <a:lvl8pPr indent="-317500" lvl="7" marL="36576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8pPr>
            <a:lvl9pPr indent="-317500" lvl="8" marL="41148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9pPr>
          </a:lstStyle>
          <a:p/>
        </p:txBody>
      </p:sp>
      <p:sp>
        <p:nvSpPr>
          <p:cNvPr id="182" name="Google Shape;182;p29"/>
          <p:cNvSpPr txBox="1"/>
          <p:nvPr>
            <p:ph idx="2"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83" name="Google Shape;183;p2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atin typeface="Public Sans Medium"/>
                <a:ea typeface="Public Sans Medium"/>
                <a:cs typeface="Public Sans Medium"/>
                <a:sym typeface="Public Sans Medium"/>
              </a:defRPr>
            </a:lvl1pPr>
            <a:lvl2pPr lvl="1">
              <a:buNone/>
              <a:defRPr>
                <a:latin typeface="Public Sans Medium"/>
                <a:ea typeface="Public Sans Medium"/>
                <a:cs typeface="Public Sans Medium"/>
                <a:sym typeface="Public Sans Medium"/>
              </a:defRPr>
            </a:lvl2pPr>
            <a:lvl3pPr lvl="2">
              <a:buNone/>
              <a:defRPr>
                <a:latin typeface="Public Sans Medium"/>
                <a:ea typeface="Public Sans Medium"/>
                <a:cs typeface="Public Sans Medium"/>
                <a:sym typeface="Public Sans Medium"/>
              </a:defRPr>
            </a:lvl3pPr>
            <a:lvl4pPr lvl="3">
              <a:buNone/>
              <a:defRPr>
                <a:latin typeface="Public Sans Medium"/>
                <a:ea typeface="Public Sans Medium"/>
                <a:cs typeface="Public Sans Medium"/>
                <a:sym typeface="Public Sans Medium"/>
              </a:defRPr>
            </a:lvl4pPr>
            <a:lvl5pPr lvl="4">
              <a:buNone/>
              <a:defRPr>
                <a:latin typeface="Public Sans Medium"/>
                <a:ea typeface="Public Sans Medium"/>
                <a:cs typeface="Public Sans Medium"/>
                <a:sym typeface="Public Sans Medium"/>
              </a:defRPr>
            </a:lvl5pPr>
            <a:lvl6pPr lvl="5">
              <a:buNone/>
              <a:defRPr>
                <a:latin typeface="Public Sans Medium"/>
                <a:ea typeface="Public Sans Medium"/>
                <a:cs typeface="Public Sans Medium"/>
                <a:sym typeface="Public Sans Medium"/>
              </a:defRPr>
            </a:lvl6pPr>
            <a:lvl7pPr lvl="6">
              <a:buNone/>
              <a:defRPr>
                <a:latin typeface="Public Sans Medium"/>
                <a:ea typeface="Public Sans Medium"/>
                <a:cs typeface="Public Sans Medium"/>
                <a:sym typeface="Public Sans Medium"/>
              </a:defRPr>
            </a:lvl7pPr>
            <a:lvl8pPr lvl="7">
              <a:buNone/>
              <a:defRPr>
                <a:latin typeface="Public Sans Medium"/>
                <a:ea typeface="Public Sans Medium"/>
                <a:cs typeface="Public Sans Medium"/>
                <a:sym typeface="Public Sans Medium"/>
              </a:defRPr>
            </a:lvl8pPr>
            <a:lvl9pPr lvl="8">
              <a:buNone/>
              <a:defRPr>
                <a:latin typeface="Public Sans Medium"/>
                <a:ea typeface="Public Sans Medium"/>
                <a:cs typeface="Public Sans Medium"/>
                <a:sym typeface="Public Sans Medium"/>
              </a:defRPr>
            </a:lvl9pPr>
          </a:lstStyle>
          <a:p>
            <a:pPr indent="0" lvl="0" marL="0" rtl="0" algn="r">
              <a:spcBef>
                <a:spcPts val="0"/>
              </a:spcBef>
              <a:spcAft>
                <a:spcPts val="0"/>
              </a:spcAft>
              <a:buNone/>
            </a:pPr>
            <a:fld id="{00000000-1234-1234-1234-123412341234}" type="slidenum">
              <a:rPr lang="en"/>
              <a:t>‹#›</a:t>
            </a:fld>
            <a:endParaRPr/>
          </a:p>
        </p:txBody>
      </p:sp>
      <p:sp>
        <p:nvSpPr>
          <p:cNvPr id="184" name="Google Shape;184;p29"/>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ny Overview">
  <p:cSld name="ONE_COLUMN_TEXT">
    <p:bg>
      <p:bgPr>
        <a:solidFill>
          <a:schemeClr val="dk1"/>
        </a:solidFill>
      </p:bgPr>
    </p:bg>
    <p:spTree>
      <p:nvGrpSpPr>
        <p:cNvPr id="185" name="Shape 185"/>
        <p:cNvGrpSpPr/>
        <p:nvPr/>
      </p:nvGrpSpPr>
      <p:grpSpPr>
        <a:xfrm>
          <a:off x="0" y="0"/>
          <a:ext cx="0" cy="0"/>
          <a:chOff x="0" y="0"/>
          <a:chExt cx="0" cy="0"/>
        </a:xfrm>
      </p:grpSpPr>
      <p:sp>
        <p:nvSpPr>
          <p:cNvPr id="186" name="Google Shape;186;p30"/>
          <p:cNvSpPr/>
          <p:nvPr/>
        </p:nvSpPr>
        <p:spPr>
          <a:xfrm>
            <a:off x="3899425" y="223500"/>
            <a:ext cx="5016000" cy="4483800"/>
          </a:xfrm>
          <a:prstGeom prst="roundRect">
            <a:avLst>
              <a:gd fmla="val 7166"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187" name="Google Shape;187;p30"/>
          <p:cNvSpPr/>
          <p:nvPr>
            <p:ph idx="2" type="pic"/>
          </p:nvPr>
        </p:nvSpPr>
        <p:spPr>
          <a:xfrm>
            <a:off x="228600" y="223500"/>
            <a:ext cx="3547800" cy="3302100"/>
          </a:xfrm>
          <a:prstGeom prst="roundRect">
            <a:avLst>
              <a:gd fmla="val 9186" name="adj"/>
            </a:avLst>
          </a:prstGeom>
          <a:noFill/>
          <a:ln>
            <a:noFill/>
          </a:ln>
        </p:spPr>
      </p:sp>
      <p:sp>
        <p:nvSpPr>
          <p:cNvPr id="188" name="Google Shape;188;p30"/>
          <p:cNvSpPr txBox="1"/>
          <p:nvPr>
            <p:ph idx="1" type="subTitle"/>
          </p:nvPr>
        </p:nvSpPr>
        <p:spPr>
          <a:xfrm>
            <a:off x="235025" y="3723400"/>
            <a:ext cx="3541500" cy="9840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lt1"/>
              </a:buClr>
              <a:buSzPts val="3600"/>
              <a:buNone/>
              <a:defRPr>
                <a:solidFill>
                  <a:schemeClr val="lt1"/>
                </a:solidFill>
              </a:defRPr>
            </a:lvl1pPr>
            <a:lvl2pPr lvl="1">
              <a:lnSpc>
                <a:spcPct val="80000"/>
              </a:lnSpc>
              <a:spcBef>
                <a:spcPts val="0"/>
              </a:spcBef>
              <a:spcAft>
                <a:spcPts val="0"/>
              </a:spcAft>
              <a:buClr>
                <a:schemeClr val="lt1"/>
              </a:buClr>
              <a:buSzPts val="1400"/>
              <a:buNone/>
              <a:defRPr>
                <a:solidFill>
                  <a:schemeClr val="lt1"/>
                </a:solidFill>
              </a:defRPr>
            </a:lvl2pPr>
            <a:lvl3pPr lvl="2">
              <a:lnSpc>
                <a:spcPct val="80000"/>
              </a:lnSpc>
              <a:spcBef>
                <a:spcPts val="0"/>
              </a:spcBef>
              <a:spcAft>
                <a:spcPts val="0"/>
              </a:spcAft>
              <a:buClr>
                <a:schemeClr val="lt1"/>
              </a:buClr>
              <a:buSzPts val="1400"/>
              <a:buNone/>
              <a:defRPr>
                <a:solidFill>
                  <a:schemeClr val="lt1"/>
                </a:solidFill>
              </a:defRPr>
            </a:lvl3pPr>
            <a:lvl4pPr lvl="3">
              <a:lnSpc>
                <a:spcPct val="80000"/>
              </a:lnSpc>
              <a:spcBef>
                <a:spcPts val="0"/>
              </a:spcBef>
              <a:spcAft>
                <a:spcPts val="0"/>
              </a:spcAft>
              <a:buClr>
                <a:schemeClr val="lt1"/>
              </a:buClr>
              <a:buSzPts val="1400"/>
              <a:buNone/>
              <a:defRPr>
                <a:solidFill>
                  <a:schemeClr val="lt1"/>
                </a:solidFill>
              </a:defRPr>
            </a:lvl4pPr>
            <a:lvl5pPr lvl="4">
              <a:lnSpc>
                <a:spcPct val="80000"/>
              </a:lnSpc>
              <a:spcBef>
                <a:spcPts val="0"/>
              </a:spcBef>
              <a:spcAft>
                <a:spcPts val="0"/>
              </a:spcAft>
              <a:buClr>
                <a:schemeClr val="lt1"/>
              </a:buClr>
              <a:buSzPts val="1400"/>
              <a:buNone/>
              <a:defRPr>
                <a:solidFill>
                  <a:schemeClr val="lt1"/>
                </a:solidFill>
              </a:defRPr>
            </a:lvl5pPr>
            <a:lvl6pPr lvl="5">
              <a:lnSpc>
                <a:spcPct val="80000"/>
              </a:lnSpc>
              <a:spcBef>
                <a:spcPts val="0"/>
              </a:spcBef>
              <a:spcAft>
                <a:spcPts val="0"/>
              </a:spcAft>
              <a:buClr>
                <a:schemeClr val="lt1"/>
              </a:buClr>
              <a:buSzPts val="1400"/>
              <a:buNone/>
              <a:defRPr>
                <a:solidFill>
                  <a:schemeClr val="lt1"/>
                </a:solidFill>
              </a:defRPr>
            </a:lvl6pPr>
            <a:lvl7pPr lvl="6">
              <a:lnSpc>
                <a:spcPct val="80000"/>
              </a:lnSpc>
              <a:spcBef>
                <a:spcPts val="0"/>
              </a:spcBef>
              <a:spcAft>
                <a:spcPts val="0"/>
              </a:spcAft>
              <a:buClr>
                <a:schemeClr val="lt1"/>
              </a:buClr>
              <a:buSzPts val="1400"/>
              <a:buNone/>
              <a:defRPr>
                <a:solidFill>
                  <a:schemeClr val="lt1"/>
                </a:solidFill>
              </a:defRPr>
            </a:lvl7pPr>
            <a:lvl8pPr lvl="7">
              <a:lnSpc>
                <a:spcPct val="80000"/>
              </a:lnSpc>
              <a:spcBef>
                <a:spcPts val="0"/>
              </a:spcBef>
              <a:spcAft>
                <a:spcPts val="0"/>
              </a:spcAft>
              <a:buClr>
                <a:schemeClr val="lt1"/>
              </a:buClr>
              <a:buSzPts val="1400"/>
              <a:buNone/>
              <a:defRPr>
                <a:solidFill>
                  <a:schemeClr val="lt1"/>
                </a:solidFill>
              </a:defRPr>
            </a:lvl8pPr>
            <a:lvl9pPr lvl="8">
              <a:lnSpc>
                <a:spcPct val="80000"/>
              </a:lnSpc>
              <a:spcBef>
                <a:spcPts val="0"/>
              </a:spcBef>
              <a:spcAft>
                <a:spcPts val="0"/>
              </a:spcAft>
              <a:buClr>
                <a:schemeClr val="lt1"/>
              </a:buClr>
              <a:buSzPts val="1400"/>
              <a:buNone/>
              <a:defRPr>
                <a:solidFill>
                  <a:schemeClr val="lt1"/>
                </a:solidFill>
              </a:defRPr>
            </a:lvl9pPr>
          </a:lstStyle>
          <a:p/>
        </p:txBody>
      </p:sp>
      <p:sp>
        <p:nvSpPr>
          <p:cNvPr id="189" name="Google Shape;189;p30"/>
          <p:cNvSpPr txBox="1"/>
          <p:nvPr>
            <p:ph idx="3"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90" name="Google Shape;190;p30"/>
          <p:cNvSpPr txBox="1"/>
          <p:nvPr>
            <p:ph type="title"/>
          </p:nvPr>
        </p:nvSpPr>
        <p:spPr>
          <a:xfrm>
            <a:off x="4024125" y="430338"/>
            <a:ext cx="1558500" cy="10020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60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191" name="Google Shape;191;p30"/>
          <p:cNvSpPr txBox="1"/>
          <p:nvPr>
            <p:ph idx="4" type="body"/>
          </p:nvPr>
        </p:nvSpPr>
        <p:spPr>
          <a:xfrm>
            <a:off x="4024125" y="1261138"/>
            <a:ext cx="2202000" cy="984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92" name="Google Shape;192;p30"/>
          <p:cNvSpPr txBox="1"/>
          <p:nvPr>
            <p:ph idx="5" type="title"/>
          </p:nvPr>
        </p:nvSpPr>
        <p:spPr>
          <a:xfrm>
            <a:off x="6588700" y="430338"/>
            <a:ext cx="1558500" cy="10020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60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193" name="Google Shape;193;p30"/>
          <p:cNvSpPr txBox="1"/>
          <p:nvPr>
            <p:ph idx="6" type="body"/>
          </p:nvPr>
        </p:nvSpPr>
        <p:spPr>
          <a:xfrm>
            <a:off x="6588700" y="1261138"/>
            <a:ext cx="2202000" cy="984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94" name="Google Shape;194;p30"/>
          <p:cNvSpPr txBox="1"/>
          <p:nvPr>
            <p:ph idx="7" type="title"/>
          </p:nvPr>
        </p:nvSpPr>
        <p:spPr>
          <a:xfrm>
            <a:off x="4024138" y="2685663"/>
            <a:ext cx="1558500" cy="10020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60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195" name="Google Shape;195;p30"/>
          <p:cNvSpPr txBox="1"/>
          <p:nvPr>
            <p:ph idx="8" type="body"/>
          </p:nvPr>
        </p:nvSpPr>
        <p:spPr>
          <a:xfrm>
            <a:off x="4024138" y="3516463"/>
            <a:ext cx="2202000" cy="984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96" name="Google Shape;196;p30"/>
          <p:cNvSpPr txBox="1"/>
          <p:nvPr>
            <p:ph idx="9" type="title"/>
          </p:nvPr>
        </p:nvSpPr>
        <p:spPr>
          <a:xfrm>
            <a:off x="6588713" y="2685663"/>
            <a:ext cx="1558500" cy="10020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60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197" name="Google Shape;197;p30"/>
          <p:cNvSpPr txBox="1"/>
          <p:nvPr>
            <p:ph idx="13" type="body"/>
          </p:nvPr>
        </p:nvSpPr>
        <p:spPr>
          <a:xfrm>
            <a:off x="6588713" y="3516463"/>
            <a:ext cx="2202000" cy="984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98" name="Google Shape;198;p30"/>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amp; Outcomes">
  <p:cSld name="MAIN_POINT">
    <p:bg>
      <p:bgPr>
        <a:solidFill>
          <a:schemeClr val="dk1"/>
        </a:solidFill>
      </p:bgPr>
    </p:bg>
    <p:spTree>
      <p:nvGrpSpPr>
        <p:cNvPr id="199" name="Shape 199"/>
        <p:cNvGrpSpPr/>
        <p:nvPr/>
      </p:nvGrpSpPr>
      <p:grpSpPr>
        <a:xfrm>
          <a:off x="0" y="0"/>
          <a:ext cx="0" cy="0"/>
          <a:chOff x="0" y="0"/>
          <a:chExt cx="0" cy="0"/>
        </a:xfrm>
      </p:grpSpPr>
      <p:sp>
        <p:nvSpPr>
          <p:cNvPr id="200" name="Google Shape;200;p31"/>
          <p:cNvSpPr/>
          <p:nvPr/>
        </p:nvSpPr>
        <p:spPr>
          <a:xfrm>
            <a:off x="228600" y="223500"/>
            <a:ext cx="4280700" cy="44838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201" name="Google Shape;201;p31"/>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02" name="Google Shape;202;p31"/>
          <p:cNvSpPr txBox="1"/>
          <p:nvPr>
            <p:ph idx="2" type="subTitle"/>
          </p:nvPr>
        </p:nvSpPr>
        <p:spPr>
          <a:xfrm>
            <a:off x="538050" y="396875"/>
            <a:ext cx="3582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3" name="Google Shape;203;p31"/>
          <p:cNvSpPr txBox="1"/>
          <p:nvPr>
            <p:ph idx="3" type="body"/>
          </p:nvPr>
        </p:nvSpPr>
        <p:spPr>
          <a:xfrm>
            <a:off x="538050" y="693751"/>
            <a:ext cx="3582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04" name="Google Shape;204;p31"/>
          <p:cNvSpPr txBox="1"/>
          <p:nvPr>
            <p:ph type="title"/>
          </p:nvPr>
        </p:nvSpPr>
        <p:spPr>
          <a:xfrm>
            <a:off x="393700" y="3932625"/>
            <a:ext cx="3582000" cy="635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800"/>
              <a:buNone/>
              <a:defRPr sz="4800"/>
            </a:lvl1pPr>
            <a:lvl2pPr lvl="1">
              <a:lnSpc>
                <a:spcPct val="80000"/>
              </a:lnSpc>
              <a:spcBef>
                <a:spcPts val="0"/>
              </a:spcBef>
              <a:spcAft>
                <a:spcPts val="0"/>
              </a:spcAft>
              <a:buSzPts val="4800"/>
              <a:buNone/>
              <a:defRPr sz="4800"/>
            </a:lvl2pPr>
            <a:lvl3pPr lvl="2">
              <a:lnSpc>
                <a:spcPct val="80000"/>
              </a:lnSpc>
              <a:spcBef>
                <a:spcPts val="0"/>
              </a:spcBef>
              <a:spcAft>
                <a:spcPts val="0"/>
              </a:spcAft>
              <a:buSzPts val="4800"/>
              <a:buNone/>
              <a:defRPr sz="4800"/>
            </a:lvl3pPr>
            <a:lvl4pPr lvl="3">
              <a:lnSpc>
                <a:spcPct val="80000"/>
              </a:lnSpc>
              <a:spcBef>
                <a:spcPts val="0"/>
              </a:spcBef>
              <a:spcAft>
                <a:spcPts val="0"/>
              </a:spcAft>
              <a:buSzPts val="4800"/>
              <a:buNone/>
              <a:defRPr sz="4800"/>
            </a:lvl4pPr>
            <a:lvl5pPr lvl="4">
              <a:lnSpc>
                <a:spcPct val="80000"/>
              </a:lnSpc>
              <a:spcBef>
                <a:spcPts val="0"/>
              </a:spcBef>
              <a:spcAft>
                <a:spcPts val="0"/>
              </a:spcAft>
              <a:buSzPts val="4800"/>
              <a:buNone/>
              <a:defRPr sz="4800"/>
            </a:lvl5pPr>
            <a:lvl6pPr lvl="5">
              <a:lnSpc>
                <a:spcPct val="80000"/>
              </a:lnSpc>
              <a:spcBef>
                <a:spcPts val="0"/>
              </a:spcBef>
              <a:spcAft>
                <a:spcPts val="0"/>
              </a:spcAft>
              <a:buSzPts val="4800"/>
              <a:buNone/>
              <a:defRPr sz="4800"/>
            </a:lvl6pPr>
            <a:lvl7pPr lvl="6">
              <a:lnSpc>
                <a:spcPct val="80000"/>
              </a:lnSpc>
              <a:spcBef>
                <a:spcPts val="0"/>
              </a:spcBef>
              <a:spcAft>
                <a:spcPts val="0"/>
              </a:spcAft>
              <a:buSzPts val="4800"/>
              <a:buNone/>
              <a:defRPr sz="4800"/>
            </a:lvl7pPr>
            <a:lvl8pPr lvl="7">
              <a:lnSpc>
                <a:spcPct val="80000"/>
              </a:lnSpc>
              <a:spcBef>
                <a:spcPts val="0"/>
              </a:spcBef>
              <a:spcAft>
                <a:spcPts val="0"/>
              </a:spcAft>
              <a:buSzPts val="4800"/>
              <a:buNone/>
              <a:defRPr sz="4800"/>
            </a:lvl8pPr>
            <a:lvl9pPr lvl="8">
              <a:lnSpc>
                <a:spcPct val="80000"/>
              </a:lnSpc>
              <a:spcBef>
                <a:spcPts val="0"/>
              </a:spcBef>
              <a:spcAft>
                <a:spcPts val="0"/>
              </a:spcAft>
              <a:buSzPts val="4800"/>
              <a:buNone/>
              <a:defRPr sz="4800"/>
            </a:lvl9pPr>
          </a:lstStyle>
          <a:p/>
        </p:txBody>
      </p:sp>
      <p:sp>
        <p:nvSpPr>
          <p:cNvPr id="205" name="Google Shape;205;p31"/>
          <p:cNvSpPr txBox="1"/>
          <p:nvPr>
            <p:ph idx="4" type="subTitle"/>
          </p:nvPr>
        </p:nvSpPr>
        <p:spPr>
          <a:xfrm>
            <a:off x="538050" y="1224478"/>
            <a:ext cx="3582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31"/>
          <p:cNvSpPr txBox="1"/>
          <p:nvPr>
            <p:ph idx="5" type="body"/>
          </p:nvPr>
        </p:nvSpPr>
        <p:spPr>
          <a:xfrm>
            <a:off x="538050" y="1521355"/>
            <a:ext cx="3582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07" name="Google Shape;207;p31"/>
          <p:cNvSpPr txBox="1"/>
          <p:nvPr>
            <p:ph idx="6" type="subTitle"/>
          </p:nvPr>
        </p:nvSpPr>
        <p:spPr>
          <a:xfrm>
            <a:off x="538050" y="2130802"/>
            <a:ext cx="3582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8" name="Google Shape;208;p31"/>
          <p:cNvSpPr txBox="1"/>
          <p:nvPr>
            <p:ph idx="7" type="body"/>
          </p:nvPr>
        </p:nvSpPr>
        <p:spPr>
          <a:xfrm>
            <a:off x="538050" y="2427671"/>
            <a:ext cx="3582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09" name="Google Shape;209;p31"/>
          <p:cNvSpPr txBox="1"/>
          <p:nvPr>
            <p:ph idx="8" type="subTitle"/>
          </p:nvPr>
        </p:nvSpPr>
        <p:spPr>
          <a:xfrm>
            <a:off x="538050" y="3037130"/>
            <a:ext cx="3582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0" name="Google Shape;210;p31"/>
          <p:cNvSpPr txBox="1"/>
          <p:nvPr>
            <p:ph idx="9" type="body"/>
          </p:nvPr>
        </p:nvSpPr>
        <p:spPr>
          <a:xfrm>
            <a:off x="538050" y="3334000"/>
            <a:ext cx="3582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11" name="Google Shape;211;p31"/>
          <p:cNvSpPr/>
          <p:nvPr/>
        </p:nvSpPr>
        <p:spPr>
          <a:xfrm>
            <a:off x="4633600" y="223500"/>
            <a:ext cx="4280700" cy="44838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212" name="Google Shape;212;p31"/>
          <p:cNvSpPr txBox="1"/>
          <p:nvPr>
            <p:ph idx="13" type="body"/>
          </p:nvPr>
        </p:nvSpPr>
        <p:spPr>
          <a:xfrm>
            <a:off x="4982950" y="693751"/>
            <a:ext cx="3582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13" name="Google Shape;213;p31"/>
          <p:cNvSpPr txBox="1"/>
          <p:nvPr>
            <p:ph idx="14" type="title"/>
          </p:nvPr>
        </p:nvSpPr>
        <p:spPr>
          <a:xfrm>
            <a:off x="4798700" y="3932625"/>
            <a:ext cx="3582000" cy="635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800"/>
              <a:buNone/>
              <a:defRPr sz="4800"/>
            </a:lvl1pPr>
            <a:lvl2pPr lvl="1">
              <a:lnSpc>
                <a:spcPct val="80000"/>
              </a:lnSpc>
              <a:spcBef>
                <a:spcPts val="0"/>
              </a:spcBef>
              <a:spcAft>
                <a:spcPts val="0"/>
              </a:spcAft>
              <a:buSzPts val="4800"/>
              <a:buNone/>
              <a:defRPr sz="4800"/>
            </a:lvl2pPr>
            <a:lvl3pPr lvl="2">
              <a:lnSpc>
                <a:spcPct val="80000"/>
              </a:lnSpc>
              <a:spcBef>
                <a:spcPts val="0"/>
              </a:spcBef>
              <a:spcAft>
                <a:spcPts val="0"/>
              </a:spcAft>
              <a:buSzPts val="4800"/>
              <a:buNone/>
              <a:defRPr sz="4800"/>
            </a:lvl3pPr>
            <a:lvl4pPr lvl="3">
              <a:lnSpc>
                <a:spcPct val="80000"/>
              </a:lnSpc>
              <a:spcBef>
                <a:spcPts val="0"/>
              </a:spcBef>
              <a:spcAft>
                <a:spcPts val="0"/>
              </a:spcAft>
              <a:buSzPts val="4800"/>
              <a:buNone/>
              <a:defRPr sz="4800"/>
            </a:lvl4pPr>
            <a:lvl5pPr lvl="4">
              <a:lnSpc>
                <a:spcPct val="80000"/>
              </a:lnSpc>
              <a:spcBef>
                <a:spcPts val="0"/>
              </a:spcBef>
              <a:spcAft>
                <a:spcPts val="0"/>
              </a:spcAft>
              <a:buSzPts val="4800"/>
              <a:buNone/>
              <a:defRPr sz="4800"/>
            </a:lvl5pPr>
            <a:lvl6pPr lvl="5">
              <a:lnSpc>
                <a:spcPct val="80000"/>
              </a:lnSpc>
              <a:spcBef>
                <a:spcPts val="0"/>
              </a:spcBef>
              <a:spcAft>
                <a:spcPts val="0"/>
              </a:spcAft>
              <a:buSzPts val="4800"/>
              <a:buNone/>
              <a:defRPr sz="4800"/>
            </a:lvl6pPr>
            <a:lvl7pPr lvl="6">
              <a:lnSpc>
                <a:spcPct val="80000"/>
              </a:lnSpc>
              <a:spcBef>
                <a:spcPts val="0"/>
              </a:spcBef>
              <a:spcAft>
                <a:spcPts val="0"/>
              </a:spcAft>
              <a:buSzPts val="4800"/>
              <a:buNone/>
              <a:defRPr sz="4800"/>
            </a:lvl7pPr>
            <a:lvl8pPr lvl="7">
              <a:lnSpc>
                <a:spcPct val="80000"/>
              </a:lnSpc>
              <a:spcBef>
                <a:spcPts val="0"/>
              </a:spcBef>
              <a:spcAft>
                <a:spcPts val="0"/>
              </a:spcAft>
              <a:buSzPts val="4800"/>
              <a:buNone/>
              <a:defRPr sz="4800"/>
            </a:lvl8pPr>
            <a:lvl9pPr lvl="8">
              <a:lnSpc>
                <a:spcPct val="80000"/>
              </a:lnSpc>
              <a:spcBef>
                <a:spcPts val="0"/>
              </a:spcBef>
              <a:spcAft>
                <a:spcPts val="0"/>
              </a:spcAft>
              <a:buSzPts val="4800"/>
              <a:buNone/>
              <a:defRPr sz="4800"/>
            </a:lvl9pPr>
          </a:lstStyle>
          <a:p/>
        </p:txBody>
      </p:sp>
      <p:sp>
        <p:nvSpPr>
          <p:cNvPr id="214" name="Google Shape;214;p31"/>
          <p:cNvSpPr txBox="1"/>
          <p:nvPr>
            <p:ph idx="15" type="subTitle"/>
          </p:nvPr>
        </p:nvSpPr>
        <p:spPr>
          <a:xfrm>
            <a:off x="4982950" y="1224478"/>
            <a:ext cx="3582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5" name="Google Shape;215;p31"/>
          <p:cNvSpPr txBox="1"/>
          <p:nvPr>
            <p:ph idx="16" type="body"/>
          </p:nvPr>
        </p:nvSpPr>
        <p:spPr>
          <a:xfrm>
            <a:off x="4982950" y="1521354"/>
            <a:ext cx="3582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16" name="Google Shape;216;p31"/>
          <p:cNvSpPr txBox="1"/>
          <p:nvPr>
            <p:ph idx="17" type="subTitle"/>
          </p:nvPr>
        </p:nvSpPr>
        <p:spPr>
          <a:xfrm>
            <a:off x="4982950" y="2130801"/>
            <a:ext cx="3582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7" name="Google Shape;217;p31"/>
          <p:cNvSpPr txBox="1"/>
          <p:nvPr>
            <p:ph idx="18" type="body"/>
          </p:nvPr>
        </p:nvSpPr>
        <p:spPr>
          <a:xfrm>
            <a:off x="4982950" y="2427670"/>
            <a:ext cx="3582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18" name="Google Shape;218;p31"/>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
        <p:nvSpPr>
          <p:cNvPr id="219" name="Google Shape;219;p31"/>
          <p:cNvSpPr txBox="1"/>
          <p:nvPr>
            <p:ph idx="19" type="subTitle"/>
          </p:nvPr>
        </p:nvSpPr>
        <p:spPr>
          <a:xfrm>
            <a:off x="4982950" y="3037129"/>
            <a:ext cx="3582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31"/>
          <p:cNvSpPr txBox="1"/>
          <p:nvPr>
            <p:ph idx="20" type="body"/>
          </p:nvPr>
        </p:nvSpPr>
        <p:spPr>
          <a:xfrm>
            <a:off x="4982950" y="3333998"/>
            <a:ext cx="3582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21" name="Google Shape;221;p31"/>
          <p:cNvSpPr txBox="1"/>
          <p:nvPr>
            <p:ph idx="21" type="subTitle"/>
          </p:nvPr>
        </p:nvSpPr>
        <p:spPr>
          <a:xfrm>
            <a:off x="4982950" y="396875"/>
            <a:ext cx="3582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w We Work">
  <p:cSld name="SECTION_TITLE_AND_DESCRIPTION">
    <p:bg>
      <p:bgPr>
        <a:solidFill>
          <a:schemeClr val="dk1"/>
        </a:solidFill>
      </p:bgPr>
    </p:bg>
    <p:spTree>
      <p:nvGrpSpPr>
        <p:cNvPr id="222" name="Shape 222"/>
        <p:cNvGrpSpPr/>
        <p:nvPr/>
      </p:nvGrpSpPr>
      <p:grpSpPr>
        <a:xfrm>
          <a:off x="0" y="0"/>
          <a:ext cx="0" cy="0"/>
          <a:chOff x="0" y="0"/>
          <a:chExt cx="0" cy="0"/>
        </a:xfrm>
      </p:grpSpPr>
      <p:sp>
        <p:nvSpPr>
          <p:cNvPr id="223" name="Google Shape;223;p32"/>
          <p:cNvSpPr/>
          <p:nvPr/>
        </p:nvSpPr>
        <p:spPr>
          <a:xfrm>
            <a:off x="226275" y="223500"/>
            <a:ext cx="2816100" cy="1171500"/>
          </a:xfrm>
          <a:prstGeom prst="roundRect">
            <a:avLst>
              <a:gd fmla="val 24898"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Public Sans"/>
              <a:ea typeface="Public Sans"/>
              <a:cs typeface="Public Sans"/>
              <a:sym typeface="Public Sans"/>
            </a:endParaRPr>
          </a:p>
        </p:txBody>
      </p:sp>
      <p:sp>
        <p:nvSpPr>
          <p:cNvPr id="224" name="Google Shape;224;p32"/>
          <p:cNvSpPr/>
          <p:nvPr/>
        </p:nvSpPr>
        <p:spPr>
          <a:xfrm>
            <a:off x="3165850" y="223500"/>
            <a:ext cx="2813700" cy="3706800"/>
          </a:xfrm>
          <a:prstGeom prst="roundRect">
            <a:avLst>
              <a:gd fmla="val 14139"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Public Sans"/>
              <a:ea typeface="Public Sans"/>
              <a:cs typeface="Public Sans"/>
              <a:sym typeface="Public Sans"/>
            </a:endParaRPr>
          </a:p>
        </p:txBody>
      </p:sp>
      <p:sp>
        <p:nvSpPr>
          <p:cNvPr id="225" name="Google Shape;225;p32"/>
          <p:cNvSpPr/>
          <p:nvPr>
            <p:ph idx="2" type="pic"/>
          </p:nvPr>
        </p:nvSpPr>
        <p:spPr>
          <a:xfrm>
            <a:off x="228675" y="1535050"/>
            <a:ext cx="2813700" cy="2395200"/>
          </a:xfrm>
          <a:prstGeom prst="roundRect">
            <a:avLst>
              <a:gd fmla="val 16667" name="adj"/>
            </a:avLst>
          </a:prstGeom>
          <a:noFill/>
          <a:ln>
            <a:noFill/>
          </a:ln>
        </p:spPr>
      </p:sp>
      <p:sp>
        <p:nvSpPr>
          <p:cNvPr id="226" name="Google Shape;226;p32"/>
          <p:cNvSpPr/>
          <p:nvPr/>
        </p:nvSpPr>
        <p:spPr>
          <a:xfrm>
            <a:off x="6103025" y="2763825"/>
            <a:ext cx="2816100" cy="1171500"/>
          </a:xfrm>
          <a:prstGeom prst="roundRect">
            <a:avLst>
              <a:gd fmla="val 24898"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Public Sans"/>
              <a:ea typeface="Public Sans"/>
              <a:cs typeface="Public Sans"/>
              <a:sym typeface="Public Sans"/>
            </a:endParaRPr>
          </a:p>
        </p:txBody>
      </p:sp>
      <p:sp>
        <p:nvSpPr>
          <p:cNvPr id="227" name="Google Shape;227;p32"/>
          <p:cNvSpPr/>
          <p:nvPr>
            <p:ph idx="3" type="pic"/>
          </p:nvPr>
        </p:nvSpPr>
        <p:spPr>
          <a:xfrm>
            <a:off x="6105350" y="223500"/>
            <a:ext cx="2813700" cy="2395200"/>
          </a:xfrm>
          <a:prstGeom prst="roundRect">
            <a:avLst>
              <a:gd fmla="val 16667" name="adj"/>
            </a:avLst>
          </a:prstGeom>
          <a:noFill/>
          <a:ln>
            <a:noFill/>
          </a:ln>
        </p:spPr>
      </p:sp>
      <p:sp>
        <p:nvSpPr>
          <p:cNvPr id="228" name="Google Shape;228;p32"/>
          <p:cNvSpPr txBox="1"/>
          <p:nvPr>
            <p:ph idx="1" type="subTitle"/>
          </p:nvPr>
        </p:nvSpPr>
        <p:spPr>
          <a:xfrm>
            <a:off x="210100" y="4062125"/>
            <a:ext cx="4860600" cy="6453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lt1"/>
              </a:buClr>
              <a:buSzPts val="3600"/>
              <a:buNone/>
              <a:defRPr>
                <a:solidFill>
                  <a:schemeClr val="lt1"/>
                </a:solidFill>
              </a:defRPr>
            </a:lvl1pPr>
            <a:lvl2pPr lvl="1">
              <a:lnSpc>
                <a:spcPct val="80000"/>
              </a:lnSpc>
              <a:spcBef>
                <a:spcPts val="0"/>
              </a:spcBef>
              <a:spcAft>
                <a:spcPts val="0"/>
              </a:spcAft>
              <a:buClr>
                <a:schemeClr val="lt1"/>
              </a:buClr>
              <a:buSzPts val="1400"/>
              <a:buNone/>
              <a:defRPr>
                <a:solidFill>
                  <a:schemeClr val="lt1"/>
                </a:solidFill>
              </a:defRPr>
            </a:lvl2pPr>
            <a:lvl3pPr lvl="2">
              <a:lnSpc>
                <a:spcPct val="80000"/>
              </a:lnSpc>
              <a:spcBef>
                <a:spcPts val="0"/>
              </a:spcBef>
              <a:spcAft>
                <a:spcPts val="0"/>
              </a:spcAft>
              <a:buClr>
                <a:schemeClr val="lt1"/>
              </a:buClr>
              <a:buSzPts val="1400"/>
              <a:buNone/>
              <a:defRPr>
                <a:solidFill>
                  <a:schemeClr val="lt1"/>
                </a:solidFill>
              </a:defRPr>
            </a:lvl3pPr>
            <a:lvl4pPr lvl="3">
              <a:lnSpc>
                <a:spcPct val="80000"/>
              </a:lnSpc>
              <a:spcBef>
                <a:spcPts val="0"/>
              </a:spcBef>
              <a:spcAft>
                <a:spcPts val="0"/>
              </a:spcAft>
              <a:buClr>
                <a:schemeClr val="lt1"/>
              </a:buClr>
              <a:buSzPts val="1400"/>
              <a:buNone/>
              <a:defRPr>
                <a:solidFill>
                  <a:schemeClr val="lt1"/>
                </a:solidFill>
              </a:defRPr>
            </a:lvl4pPr>
            <a:lvl5pPr lvl="4">
              <a:lnSpc>
                <a:spcPct val="80000"/>
              </a:lnSpc>
              <a:spcBef>
                <a:spcPts val="0"/>
              </a:spcBef>
              <a:spcAft>
                <a:spcPts val="0"/>
              </a:spcAft>
              <a:buClr>
                <a:schemeClr val="lt1"/>
              </a:buClr>
              <a:buSzPts val="1400"/>
              <a:buNone/>
              <a:defRPr>
                <a:solidFill>
                  <a:schemeClr val="lt1"/>
                </a:solidFill>
              </a:defRPr>
            </a:lvl5pPr>
            <a:lvl6pPr lvl="5">
              <a:lnSpc>
                <a:spcPct val="80000"/>
              </a:lnSpc>
              <a:spcBef>
                <a:spcPts val="0"/>
              </a:spcBef>
              <a:spcAft>
                <a:spcPts val="0"/>
              </a:spcAft>
              <a:buClr>
                <a:schemeClr val="lt1"/>
              </a:buClr>
              <a:buSzPts val="1400"/>
              <a:buNone/>
              <a:defRPr>
                <a:solidFill>
                  <a:schemeClr val="lt1"/>
                </a:solidFill>
              </a:defRPr>
            </a:lvl6pPr>
            <a:lvl7pPr lvl="6">
              <a:lnSpc>
                <a:spcPct val="80000"/>
              </a:lnSpc>
              <a:spcBef>
                <a:spcPts val="0"/>
              </a:spcBef>
              <a:spcAft>
                <a:spcPts val="0"/>
              </a:spcAft>
              <a:buClr>
                <a:schemeClr val="lt1"/>
              </a:buClr>
              <a:buSzPts val="1400"/>
              <a:buNone/>
              <a:defRPr>
                <a:solidFill>
                  <a:schemeClr val="lt1"/>
                </a:solidFill>
              </a:defRPr>
            </a:lvl7pPr>
            <a:lvl8pPr lvl="7">
              <a:lnSpc>
                <a:spcPct val="80000"/>
              </a:lnSpc>
              <a:spcBef>
                <a:spcPts val="0"/>
              </a:spcBef>
              <a:spcAft>
                <a:spcPts val="0"/>
              </a:spcAft>
              <a:buClr>
                <a:schemeClr val="lt1"/>
              </a:buClr>
              <a:buSzPts val="1400"/>
              <a:buNone/>
              <a:defRPr>
                <a:solidFill>
                  <a:schemeClr val="lt1"/>
                </a:solidFill>
              </a:defRPr>
            </a:lvl8pPr>
            <a:lvl9pPr lvl="8">
              <a:lnSpc>
                <a:spcPct val="80000"/>
              </a:lnSpc>
              <a:spcBef>
                <a:spcPts val="0"/>
              </a:spcBef>
              <a:spcAft>
                <a:spcPts val="0"/>
              </a:spcAft>
              <a:buClr>
                <a:schemeClr val="lt1"/>
              </a:buClr>
              <a:buSzPts val="1400"/>
              <a:buNone/>
              <a:defRPr>
                <a:solidFill>
                  <a:schemeClr val="lt1"/>
                </a:solidFill>
              </a:defRPr>
            </a:lvl9pPr>
          </a:lstStyle>
          <a:p/>
        </p:txBody>
      </p:sp>
      <p:sp>
        <p:nvSpPr>
          <p:cNvPr id="229" name="Google Shape;229;p32"/>
          <p:cNvSpPr txBox="1"/>
          <p:nvPr>
            <p:ph idx="4" type="subTitle"/>
          </p:nvPr>
        </p:nvSpPr>
        <p:spPr>
          <a:xfrm>
            <a:off x="415725" y="291000"/>
            <a:ext cx="2437200" cy="10365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0" name="Google Shape;230;p32"/>
          <p:cNvSpPr txBox="1"/>
          <p:nvPr>
            <p:ph idx="5" type="subTitle"/>
          </p:nvPr>
        </p:nvSpPr>
        <p:spPr>
          <a:xfrm>
            <a:off x="6292475" y="2831325"/>
            <a:ext cx="2437200" cy="10365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1" name="Google Shape;231;p32"/>
          <p:cNvSpPr txBox="1"/>
          <p:nvPr>
            <p:ph type="title"/>
          </p:nvPr>
        </p:nvSpPr>
        <p:spPr>
          <a:xfrm>
            <a:off x="3357469" y="375900"/>
            <a:ext cx="2492700" cy="10092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800"/>
              <a:buNone/>
              <a:defRPr sz="4800"/>
            </a:lvl1pPr>
            <a:lvl2pPr lvl="1">
              <a:lnSpc>
                <a:spcPct val="80000"/>
              </a:lnSpc>
              <a:spcBef>
                <a:spcPts val="0"/>
              </a:spcBef>
              <a:spcAft>
                <a:spcPts val="0"/>
              </a:spcAft>
              <a:buSzPts val="4800"/>
              <a:buNone/>
              <a:defRPr sz="4800"/>
            </a:lvl2pPr>
            <a:lvl3pPr lvl="2">
              <a:lnSpc>
                <a:spcPct val="80000"/>
              </a:lnSpc>
              <a:spcBef>
                <a:spcPts val="0"/>
              </a:spcBef>
              <a:spcAft>
                <a:spcPts val="0"/>
              </a:spcAft>
              <a:buSzPts val="4800"/>
              <a:buNone/>
              <a:defRPr sz="4800"/>
            </a:lvl3pPr>
            <a:lvl4pPr lvl="3">
              <a:lnSpc>
                <a:spcPct val="80000"/>
              </a:lnSpc>
              <a:spcBef>
                <a:spcPts val="0"/>
              </a:spcBef>
              <a:spcAft>
                <a:spcPts val="0"/>
              </a:spcAft>
              <a:buSzPts val="4800"/>
              <a:buNone/>
              <a:defRPr sz="4800"/>
            </a:lvl4pPr>
            <a:lvl5pPr lvl="4">
              <a:lnSpc>
                <a:spcPct val="80000"/>
              </a:lnSpc>
              <a:spcBef>
                <a:spcPts val="0"/>
              </a:spcBef>
              <a:spcAft>
                <a:spcPts val="0"/>
              </a:spcAft>
              <a:buSzPts val="4800"/>
              <a:buNone/>
              <a:defRPr sz="4800"/>
            </a:lvl5pPr>
            <a:lvl6pPr lvl="5">
              <a:lnSpc>
                <a:spcPct val="80000"/>
              </a:lnSpc>
              <a:spcBef>
                <a:spcPts val="0"/>
              </a:spcBef>
              <a:spcAft>
                <a:spcPts val="0"/>
              </a:spcAft>
              <a:buSzPts val="4800"/>
              <a:buNone/>
              <a:defRPr sz="4800"/>
            </a:lvl6pPr>
            <a:lvl7pPr lvl="6">
              <a:lnSpc>
                <a:spcPct val="80000"/>
              </a:lnSpc>
              <a:spcBef>
                <a:spcPts val="0"/>
              </a:spcBef>
              <a:spcAft>
                <a:spcPts val="0"/>
              </a:spcAft>
              <a:buSzPts val="4800"/>
              <a:buNone/>
              <a:defRPr sz="4800"/>
            </a:lvl7pPr>
            <a:lvl8pPr lvl="7">
              <a:lnSpc>
                <a:spcPct val="80000"/>
              </a:lnSpc>
              <a:spcBef>
                <a:spcPts val="0"/>
              </a:spcBef>
              <a:spcAft>
                <a:spcPts val="0"/>
              </a:spcAft>
              <a:buSzPts val="4800"/>
              <a:buNone/>
              <a:defRPr sz="4800"/>
            </a:lvl8pPr>
            <a:lvl9pPr lvl="8">
              <a:lnSpc>
                <a:spcPct val="80000"/>
              </a:lnSpc>
              <a:spcBef>
                <a:spcPts val="0"/>
              </a:spcBef>
              <a:spcAft>
                <a:spcPts val="0"/>
              </a:spcAft>
              <a:buSzPts val="4800"/>
              <a:buNone/>
              <a:defRPr sz="4800"/>
            </a:lvl9pPr>
          </a:lstStyle>
          <a:p/>
        </p:txBody>
      </p:sp>
      <p:sp>
        <p:nvSpPr>
          <p:cNvPr id="232" name="Google Shape;232;p32"/>
          <p:cNvSpPr txBox="1"/>
          <p:nvPr>
            <p:ph idx="6" type="body"/>
          </p:nvPr>
        </p:nvSpPr>
        <p:spPr>
          <a:xfrm>
            <a:off x="3321050" y="1395000"/>
            <a:ext cx="2384400" cy="2395200"/>
          </a:xfrm>
          <a:prstGeom prst="rect">
            <a:avLst/>
          </a:prstGeom>
        </p:spPr>
        <p:txBody>
          <a:bodyPr anchorCtr="0" anchor="b"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3" name="Google Shape;233;p32"/>
          <p:cNvSpPr txBox="1"/>
          <p:nvPr>
            <p:ph idx="7"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34" name="Google Shape;234;p32"/>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CAPTION_ONLY">
    <p:bg>
      <p:bgPr>
        <a:solidFill>
          <a:schemeClr val="dk1"/>
        </a:solidFill>
      </p:bgPr>
    </p:bg>
    <p:spTree>
      <p:nvGrpSpPr>
        <p:cNvPr id="235" name="Shape 235"/>
        <p:cNvGrpSpPr/>
        <p:nvPr/>
      </p:nvGrpSpPr>
      <p:grpSpPr>
        <a:xfrm>
          <a:off x="0" y="0"/>
          <a:ext cx="0" cy="0"/>
          <a:chOff x="0" y="0"/>
          <a:chExt cx="0" cy="0"/>
        </a:xfrm>
      </p:grpSpPr>
      <p:sp>
        <p:nvSpPr>
          <p:cNvPr id="236" name="Google Shape;236;p33"/>
          <p:cNvSpPr txBox="1"/>
          <p:nvPr>
            <p:ph idx="1" type="subTitle"/>
          </p:nvPr>
        </p:nvSpPr>
        <p:spPr>
          <a:xfrm>
            <a:off x="228600" y="3858425"/>
            <a:ext cx="2202600" cy="8490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237" name="Google Shape;237;p33"/>
          <p:cNvSpPr/>
          <p:nvPr>
            <p:ph idx="2" type="pic"/>
          </p:nvPr>
        </p:nvSpPr>
        <p:spPr>
          <a:xfrm>
            <a:off x="3351555" y="177475"/>
            <a:ext cx="1150800" cy="1150800"/>
          </a:xfrm>
          <a:prstGeom prst="roundRect">
            <a:avLst>
              <a:gd fmla="val 16667" name="adj"/>
            </a:avLst>
          </a:prstGeom>
          <a:noFill/>
          <a:ln>
            <a:noFill/>
          </a:ln>
        </p:spPr>
      </p:sp>
      <p:sp>
        <p:nvSpPr>
          <p:cNvPr id="238" name="Google Shape;238;p33"/>
          <p:cNvSpPr/>
          <p:nvPr>
            <p:ph idx="3" type="pic"/>
          </p:nvPr>
        </p:nvSpPr>
        <p:spPr>
          <a:xfrm>
            <a:off x="4641661" y="177475"/>
            <a:ext cx="1150800" cy="1150800"/>
          </a:xfrm>
          <a:prstGeom prst="roundRect">
            <a:avLst>
              <a:gd fmla="val 16667" name="adj"/>
            </a:avLst>
          </a:prstGeom>
          <a:noFill/>
          <a:ln>
            <a:noFill/>
          </a:ln>
        </p:spPr>
      </p:sp>
      <p:sp>
        <p:nvSpPr>
          <p:cNvPr id="239" name="Google Shape;239;p33"/>
          <p:cNvSpPr/>
          <p:nvPr>
            <p:ph idx="4" type="pic"/>
          </p:nvPr>
        </p:nvSpPr>
        <p:spPr>
          <a:xfrm>
            <a:off x="2061450" y="1818190"/>
            <a:ext cx="1150800" cy="1150800"/>
          </a:xfrm>
          <a:prstGeom prst="roundRect">
            <a:avLst>
              <a:gd fmla="val 16667" name="adj"/>
            </a:avLst>
          </a:prstGeom>
          <a:noFill/>
          <a:ln>
            <a:noFill/>
          </a:ln>
        </p:spPr>
      </p:sp>
      <p:sp>
        <p:nvSpPr>
          <p:cNvPr id="240" name="Google Shape;240;p33"/>
          <p:cNvSpPr/>
          <p:nvPr>
            <p:ph idx="5" type="pic"/>
          </p:nvPr>
        </p:nvSpPr>
        <p:spPr>
          <a:xfrm>
            <a:off x="3351555" y="1818190"/>
            <a:ext cx="1150800" cy="1150800"/>
          </a:xfrm>
          <a:prstGeom prst="roundRect">
            <a:avLst>
              <a:gd fmla="val 16667" name="adj"/>
            </a:avLst>
          </a:prstGeom>
          <a:noFill/>
          <a:ln>
            <a:noFill/>
          </a:ln>
        </p:spPr>
      </p:sp>
      <p:sp>
        <p:nvSpPr>
          <p:cNvPr id="241" name="Google Shape;241;p33"/>
          <p:cNvSpPr/>
          <p:nvPr>
            <p:ph idx="6" type="pic"/>
          </p:nvPr>
        </p:nvSpPr>
        <p:spPr>
          <a:xfrm>
            <a:off x="4641661" y="1818190"/>
            <a:ext cx="1150800" cy="1150800"/>
          </a:xfrm>
          <a:prstGeom prst="roundRect">
            <a:avLst>
              <a:gd fmla="val 16667" name="adj"/>
            </a:avLst>
          </a:prstGeom>
          <a:noFill/>
          <a:ln>
            <a:noFill/>
          </a:ln>
        </p:spPr>
      </p:sp>
      <p:sp>
        <p:nvSpPr>
          <p:cNvPr id="242" name="Google Shape;242;p33"/>
          <p:cNvSpPr/>
          <p:nvPr>
            <p:ph idx="7" type="pic"/>
          </p:nvPr>
        </p:nvSpPr>
        <p:spPr>
          <a:xfrm>
            <a:off x="5931766" y="1818190"/>
            <a:ext cx="1150800" cy="1150800"/>
          </a:xfrm>
          <a:prstGeom prst="roundRect">
            <a:avLst>
              <a:gd fmla="val 16667" name="adj"/>
            </a:avLst>
          </a:prstGeom>
          <a:noFill/>
          <a:ln>
            <a:noFill/>
          </a:ln>
        </p:spPr>
      </p:sp>
      <p:sp>
        <p:nvSpPr>
          <p:cNvPr id="243" name="Google Shape;243;p33"/>
          <p:cNvSpPr txBox="1"/>
          <p:nvPr>
            <p:ph idx="8" type="body"/>
          </p:nvPr>
        </p:nvSpPr>
        <p:spPr>
          <a:xfrm>
            <a:off x="3351550" y="1328275"/>
            <a:ext cx="1150800" cy="260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44" name="Google Shape;244;p33"/>
          <p:cNvSpPr txBox="1"/>
          <p:nvPr>
            <p:ph idx="9" type="body"/>
          </p:nvPr>
        </p:nvSpPr>
        <p:spPr>
          <a:xfrm>
            <a:off x="4641650" y="1328275"/>
            <a:ext cx="1150800" cy="260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45" name="Google Shape;245;p33"/>
          <p:cNvSpPr txBox="1"/>
          <p:nvPr>
            <p:ph idx="13" type="body"/>
          </p:nvPr>
        </p:nvSpPr>
        <p:spPr>
          <a:xfrm>
            <a:off x="2061425" y="2978988"/>
            <a:ext cx="1150800" cy="260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46" name="Google Shape;246;p33"/>
          <p:cNvSpPr txBox="1"/>
          <p:nvPr>
            <p:ph idx="14" type="body"/>
          </p:nvPr>
        </p:nvSpPr>
        <p:spPr>
          <a:xfrm>
            <a:off x="3351525" y="2978988"/>
            <a:ext cx="1150800" cy="260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47" name="Google Shape;247;p33"/>
          <p:cNvSpPr txBox="1"/>
          <p:nvPr>
            <p:ph idx="15" type="body"/>
          </p:nvPr>
        </p:nvSpPr>
        <p:spPr>
          <a:xfrm>
            <a:off x="4641650" y="2968988"/>
            <a:ext cx="1150800" cy="260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48" name="Google Shape;248;p33"/>
          <p:cNvSpPr txBox="1"/>
          <p:nvPr>
            <p:ph idx="16" type="body"/>
          </p:nvPr>
        </p:nvSpPr>
        <p:spPr>
          <a:xfrm>
            <a:off x="5931775" y="2968988"/>
            <a:ext cx="1150800" cy="260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49" name="Google Shape;249;p33"/>
          <p:cNvSpPr/>
          <p:nvPr>
            <p:ph idx="17" type="pic"/>
          </p:nvPr>
        </p:nvSpPr>
        <p:spPr>
          <a:xfrm>
            <a:off x="2706505" y="3468915"/>
            <a:ext cx="1150800" cy="1150800"/>
          </a:xfrm>
          <a:prstGeom prst="roundRect">
            <a:avLst>
              <a:gd fmla="val 16667" name="adj"/>
            </a:avLst>
          </a:prstGeom>
          <a:noFill/>
          <a:ln>
            <a:noFill/>
          </a:ln>
        </p:spPr>
      </p:sp>
      <p:sp>
        <p:nvSpPr>
          <p:cNvPr id="250" name="Google Shape;250;p33"/>
          <p:cNvSpPr/>
          <p:nvPr>
            <p:ph idx="18" type="pic"/>
          </p:nvPr>
        </p:nvSpPr>
        <p:spPr>
          <a:xfrm>
            <a:off x="3996611" y="3468915"/>
            <a:ext cx="1150800" cy="1150800"/>
          </a:xfrm>
          <a:prstGeom prst="roundRect">
            <a:avLst>
              <a:gd fmla="val 16667" name="adj"/>
            </a:avLst>
          </a:prstGeom>
          <a:noFill/>
          <a:ln>
            <a:noFill/>
          </a:ln>
        </p:spPr>
      </p:sp>
      <p:sp>
        <p:nvSpPr>
          <p:cNvPr id="251" name="Google Shape;251;p33"/>
          <p:cNvSpPr/>
          <p:nvPr>
            <p:ph idx="19" type="pic"/>
          </p:nvPr>
        </p:nvSpPr>
        <p:spPr>
          <a:xfrm>
            <a:off x="5286716" y="3468915"/>
            <a:ext cx="1150800" cy="1150800"/>
          </a:xfrm>
          <a:prstGeom prst="roundRect">
            <a:avLst>
              <a:gd fmla="val 16667" name="adj"/>
            </a:avLst>
          </a:prstGeom>
          <a:noFill/>
          <a:ln>
            <a:noFill/>
          </a:ln>
        </p:spPr>
      </p:sp>
      <p:sp>
        <p:nvSpPr>
          <p:cNvPr id="252" name="Google Shape;252;p33"/>
          <p:cNvSpPr txBox="1"/>
          <p:nvPr>
            <p:ph idx="20" type="body"/>
          </p:nvPr>
        </p:nvSpPr>
        <p:spPr>
          <a:xfrm>
            <a:off x="2706475" y="4629713"/>
            <a:ext cx="1150800" cy="260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53" name="Google Shape;253;p33"/>
          <p:cNvSpPr txBox="1"/>
          <p:nvPr>
            <p:ph idx="21" type="body"/>
          </p:nvPr>
        </p:nvSpPr>
        <p:spPr>
          <a:xfrm>
            <a:off x="3996600" y="4619713"/>
            <a:ext cx="1150800" cy="260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54" name="Google Shape;254;p33"/>
          <p:cNvSpPr txBox="1"/>
          <p:nvPr>
            <p:ph idx="22" type="body"/>
          </p:nvPr>
        </p:nvSpPr>
        <p:spPr>
          <a:xfrm>
            <a:off x="5286725" y="4619713"/>
            <a:ext cx="1150800" cy="260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55" name="Google Shape;255;p33"/>
          <p:cNvSpPr txBox="1"/>
          <p:nvPr>
            <p:ph idx="23"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56" name="Google Shape;256;p33"/>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le Overview">
  <p:cSld name="BIG_NUMBER">
    <p:bg>
      <p:bgPr>
        <a:solidFill>
          <a:schemeClr val="dk1"/>
        </a:solidFill>
      </p:bgPr>
    </p:bg>
    <p:spTree>
      <p:nvGrpSpPr>
        <p:cNvPr id="257" name="Shape 257"/>
        <p:cNvGrpSpPr/>
        <p:nvPr/>
      </p:nvGrpSpPr>
      <p:grpSpPr>
        <a:xfrm>
          <a:off x="0" y="0"/>
          <a:ext cx="0" cy="0"/>
          <a:chOff x="0" y="0"/>
          <a:chExt cx="0" cy="0"/>
        </a:xfrm>
      </p:grpSpPr>
      <p:sp>
        <p:nvSpPr>
          <p:cNvPr id="258" name="Google Shape;258;p34"/>
          <p:cNvSpPr/>
          <p:nvPr/>
        </p:nvSpPr>
        <p:spPr>
          <a:xfrm>
            <a:off x="228600" y="223500"/>
            <a:ext cx="2080200" cy="28926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SzPts val="1000"/>
              <a:buFont typeface="Public Sans"/>
              <a:buNone/>
            </a:pPr>
            <a:r>
              <a:t/>
            </a:r>
            <a:endParaRPr>
              <a:latin typeface="Public Sans"/>
              <a:ea typeface="Public Sans"/>
              <a:cs typeface="Public Sans"/>
              <a:sym typeface="Public Sans"/>
            </a:endParaRPr>
          </a:p>
        </p:txBody>
      </p:sp>
      <p:sp>
        <p:nvSpPr>
          <p:cNvPr id="259" name="Google Shape;259;p34"/>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60" name="Google Shape;260;p34"/>
          <p:cNvSpPr txBox="1"/>
          <p:nvPr>
            <p:ph idx="2" type="body"/>
          </p:nvPr>
        </p:nvSpPr>
        <p:spPr>
          <a:xfrm>
            <a:off x="5373925" y="3376450"/>
            <a:ext cx="3541500" cy="10497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61" name="Google Shape;261;p34"/>
          <p:cNvSpPr txBox="1"/>
          <p:nvPr>
            <p:ph idx="3" type="body"/>
          </p:nvPr>
        </p:nvSpPr>
        <p:spPr>
          <a:xfrm>
            <a:off x="280150" y="320950"/>
            <a:ext cx="1916400" cy="2312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62" name="Google Shape;262;p34"/>
          <p:cNvSpPr/>
          <p:nvPr/>
        </p:nvSpPr>
        <p:spPr>
          <a:xfrm>
            <a:off x="2431100" y="223500"/>
            <a:ext cx="2080200" cy="28926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SzPts val="1000"/>
              <a:buFont typeface="Public Sans"/>
              <a:buNone/>
            </a:pPr>
            <a:r>
              <a:t/>
            </a:r>
            <a:endParaRPr>
              <a:latin typeface="Public Sans"/>
              <a:ea typeface="Public Sans"/>
              <a:cs typeface="Public Sans"/>
              <a:sym typeface="Public Sans"/>
            </a:endParaRPr>
          </a:p>
        </p:txBody>
      </p:sp>
      <p:sp>
        <p:nvSpPr>
          <p:cNvPr id="263" name="Google Shape;263;p34"/>
          <p:cNvSpPr txBox="1"/>
          <p:nvPr>
            <p:ph idx="4" type="body"/>
          </p:nvPr>
        </p:nvSpPr>
        <p:spPr>
          <a:xfrm>
            <a:off x="2482650" y="320950"/>
            <a:ext cx="1916400" cy="2312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64" name="Google Shape;264;p34"/>
          <p:cNvSpPr/>
          <p:nvPr/>
        </p:nvSpPr>
        <p:spPr>
          <a:xfrm>
            <a:off x="4633600" y="223500"/>
            <a:ext cx="2080200" cy="28926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SzPts val="1000"/>
              <a:buFont typeface="Public Sans"/>
              <a:buNone/>
            </a:pPr>
            <a:r>
              <a:t/>
            </a:r>
            <a:endParaRPr>
              <a:latin typeface="Public Sans"/>
              <a:ea typeface="Public Sans"/>
              <a:cs typeface="Public Sans"/>
              <a:sym typeface="Public Sans"/>
            </a:endParaRPr>
          </a:p>
        </p:txBody>
      </p:sp>
      <p:sp>
        <p:nvSpPr>
          <p:cNvPr id="265" name="Google Shape;265;p34"/>
          <p:cNvSpPr txBox="1"/>
          <p:nvPr>
            <p:ph idx="5" type="body"/>
          </p:nvPr>
        </p:nvSpPr>
        <p:spPr>
          <a:xfrm>
            <a:off x="4685150" y="320950"/>
            <a:ext cx="1916400" cy="2312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66" name="Google Shape;266;p34"/>
          <p:cNvSpPr/>
          <p:nvPr/>
        </p:nvSpPr>
        <p:spPr>
          <a:xfrm>
            <a:off x="6836100" y="223500"/>
            <a:ext cx="2080200" cy="28926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SzPts val="1000"/>
              <a:buFont typeface="Public Sans"/>
              <a:buNone/>
            </a:pPr>
            <a:r>
              <a:t/>
            </a:r>
            <a:endParaRPr>
              <a:latin typeface="Public Sans"/>
              <a:ea typeface="Public Sans"/>
              <a:cs typeface="Public Sans"/>
              <a:sym typeface="Public Sans"/>
            </a:endParaRPr>
          </a:p>
        </p:txBody>
      </p:sp>
      <p:sp>
        <p:nvSpPr>
          <p:cNvPr id="267" name="Google Shape;267;p34"/>
          <p:cNvSpPr txBox="1"/>
          <p:nvPr>
            <p:ph idx="6" type="body"/>
          </p:nvPr>
        </p:nvSpPr>
        <p:spPr>
          <a:xfrm>
            <a:off x="6887650" y="320950"/>
            <a:ext cx="1916400" cy="2312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68" name="Google Shape;268;p34"/>
          <p:cNvSpPr txBox="1"/>
          <p:nvPr>
            <p:ph idx="7" type="subTitle"/>
          </p:nvPr>
        </p:nvSpPr>
        <p:spPr>
          <a:xfrm>
            <a:off x="280150" y="2543875"/>
            <a:ext cx="1799400" cy="499500"/>
          </a:xfrm>
          <a:prstGeom prst="rect">
            <a:avLst/>
          </a:prstGeom>
        </p:spPr>
        <p:txBody>
          <a:bodyPr anchorCtr="0" anchor="b" bIns="91425" lIns="91425" spcFirstLastPara="1" rIns="91425" wrap="square" tIns="91425">
            <a:noAutofit/>
          </a:bodyPr>
          <a:lstStyle>
            <a:lvl1pPr lvl="0">
              <a:spcBef>
                <a:spcPts val="0"/>
              </a:spcBef>
              <a:spcAft>
                <a:spcPts val="0"/>
              </a:spcAft>
              <a:buSzPts val="1000"/>
              <a:buNone/>
              <a:defRPr b="1" sz="1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9" name="Google Shape;269;p34"/>
          <p:cNvSpPr txBox="1"/>
          <p:nvPr>
            <p:ph idx="8" type="subTitle"/>
          </p:nvPr>
        </p:nvSpPr>
        <p:spPr>
          <a:xfrm>
            <a:off x="2482650" y="2543875"/>
            <a:ext cx="1799400" cy="499500"/>
          </a:xfrm>
          <a:prstGeom prst="rect">
            <a:avLst/>
          </a:prstGeom>
        </p:spPr>
        <p:txBody>
          <a:bodyPr anchorCtr="0" anchor="b" bIns="91425" lIns="91425" spcFirstLastPara="1" rIns="91425" wrap="square" tIns="91425">
            <a:noAutofit/>
          </a:bodyPr>
          <a:lstStyle>
            <a:lvl1pPr lvl="0">
              <a:spcBef>
                <a:spcPts val="0"/>
              </a:spcBef>
              <a:spcAft>
                <a:spcPts val="0"/>
              </a:spcAft>
              <a:buSzPts val="1000"/>
              <a:buNone/>
              <a:defRPr b="1" sz="1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0" name="Google Shape;270;p34"/>
          <p:cNvSpPr txBox="1"/>
          <p:nvPr>
            <p:ph idx="9" type="subTitle"/>
          </p:nvPr>
        </p:nvSpPr>
        <p:spPr>
          <a:xfrm>
            <a:off x="4685150" y="2543875"/>
            <a:ext cx="1799400" cy="499500"/>
          </a:xfrm>
          <a:prstGeom prst="rect">
            <a:avLst/>
          </a:prstGeom>
        </p:spPr>
        <p:txBody>
          <a:bodyPr anchorCtr="0" anchor="b" bIns="91425" lIns="91425" spcFirstLastPara="1" rIns="91425" wrap="square" tIns="91425">
            <a:noAutofit/>
          </a:bodyPr>
          <a:lstStyle>
            <a:lvl1pPr lvl="0">
              <a:spcBef>
                <a:spcPts val="0"/>
              </a:spcBef>
              <a:spcAft>
                <a:spcPts val="0"/>
              </a:spcAft>
              <a:buSzPts val="1000"/>
              <a:buNone/>
              <a:defRPr b="1" sz="1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1" name="Google Shape;271;p34"/>
          <p:cNvSpPr txBox="1"/>
          <p:nvPr>
            <p:ph idx="13" type="subTitle"/>
          </p:nvPr>
        </p:nvSpPr>
        <p:spPr>
          <a:xfrm>
            <a:off x="6887650" y="2543875"/>
            <a:ext cx="1799400" cy="499500"/>
          </a:xfrm>
          <a:prstGeom prst="rect">
            <a:avLst/>
          </a:prstGeom>
        </p:spPr>
        <p:txBody>
          <a:bodyPr anchorCtr="0" anchor="b" bIns="91425" lIns="91425" spcFirstLastPara="1" rIns="91425" wrap="square" tIns="91425">
            <a:noAutofit/>
          </a:bodyPr>
          <a:lstStyle>
            <a:lvl1pPr lvl="0">
              <a:spcBef>
                <a:spcPts val="0"/>
              </a:spcBef>
              <a:spcAft>
                <a:spcPts val="0"/>
              </a:spcAft>
              <a:buSzPts val="1000"/>
              <a:buNone/>
              <a:defRPr b="1" sz="1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2" name="Google Shape;272;p34"/>
          <p:cNvSpPr txBox="1"/>
          <p:nvPr>
            <p:ph idx="14" type="subTitle"/>
          </p:nvPr>
        </p:nvSpPr>
        <p:spPr>
          <a:xfrm>
            <a:off x="235025" y="3723400"/>
            <a:ext cx="3541500" cy="9840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lt1"/>
              </a:buClr>
              <a:buSzPts val="3600"/>
              <a:buNone/>
              <a:defRPr>
                <a:solidFill>
                  <a:schemeClr val="lt1"/>
                </a:solidFill>
              </a:defRPr>
            </a:lvl1pPr>
            <a:lvl2pPr lvl="1">
              <a:lnSpc>
                <a:spcPct val="80000"/>
              </a:lnSpc>
              <a:spcBef>
                <a:spcPts val="0"/>
              </a:spcBef>
              <a:spcAft>
                <a:spcPts val="0"/>
              </a:spcAft>
              <a:buClr>
                <a:schemeClr val="lt1"/>
              </a:buClr>
              <a:buSzPts val="1400"/>
              <a:buNone/>
              <a:defRPr>
                <a:solidFill>
                  <a:schemeClr val="lt1"/>
                </a:solidFill>
              </a:defRPr>
            </a:lvl2pPr>
            <a:lvl3pPr lvl="2">
              <a:lnSpc>
                <a:spcPct val="80000"/>
              </a:lnSpc>
              <a:spcBef>
                <a:spcPts val="0"/>
              </a:spcBef>
              <a:spcAft>
                <a:spcPts val="0"/>
              </a:spcAft>
              <a:buClr>
                <a:schemeClr val="lt1"/>
              </a:buClr>
              <a:buSzPts val="1400"/>
              <a:buNone/>
              <a:defRPr>
                <a:solidFill>
                  <a:schemeClr val="lt1"/>
                </a:solidFill>
              </a:defRPr>
            </a:lvl3pPr>
            <a:lvl4pPr lvl="3">
              <a:lnSpc>
                <a:spcPct val="80000"/>
              </a:lnSpc>
              <a:spcBef>
                <a:spcPts val="0"/>
              </a:spcBef>
              <a:spcAft>
                <a:spcPts val="0"/>
              </a:spcAft>
              <a:buClr>
                <a:schemeClr val="lt1"/>
              </a:buClr>
              <a:buSzPts val="1400"/>
              <a:buNone/>
              <a:defRPr>
                <a:solidFill>
                  <a:schemeClr val="lt1"/>
                </a:solidFill>
              </a:defRPr>
            </a:lvl4pPr>
            <a:lvl5pPr lvl="4">
              <a:lnSpc>
                <a:spcPct val="80000"/>
              </a:lnSpc>
              <a:spcBef>
                <a:spcPts val="0"/>
              </a:spcBef>
              <a:spcAft>
                <a:spcPts val="0"/>
              </a:spcAft>
              <a:buClr>
                <a:schemeClr val="lt1"/>
              </a:buClr>
              <a:buSzPts val="1400"/>
              <a:buNone/>
              <a:defRPr>
                <a:solidFill>
                  <a:schemeClr val="lt1"/>
                </a:solidFill>
              </a:defRPr>
            </a:lvl5pPr>
            <a:lvl6pPr lvl="5">
              <a:lnSpc>
                <a:spcPct val="80000"/>
              </a:lnSpc>
              <a:spcBef>
                <a:spcPts val="0"/>
              </a:spcBef>
              <a:spcAft>
                <a:spcPts val="0"/>
              </a:spcAft>
              <a:buClr>
                <a:schemeClr val="lt1"/>
              </a:buClr>
              <a:buSzPts val="1400"/>
              <a:buNone/>
              <a:defRPr>
                <a:solidFill>
                  <a:schemeClr val="lt1"/>
                </a:solidFill>
              </a:defRPr>
            </a:lvl6pPr>
            <a:lvl7pPr lvl="6">
              <a:lnSpc>
                <a:spcPct val="80000"/>
              </a:lnSpc>
              <a:spcBef>
                <a:spcPts val="0"/>
              </a:spcBef>
              <a:spcAft>
                <a:spcPts val="0"/>
              </a:spcAft>
              <a:buClr>
                <a:schemeClr val="lt1"/>
              </a:buClr>
              <a:buSzPts val="1400"/>
              <a:buNone/>
              <a:defRPr>
                <a:solidFill>
                  <a:schemeClr val="lt1"/>
                </a:solidFill>
              </a:defRPr>
            </a:lvl7pPr>
            <a:lvl8pPr lvl="7">
              <a:lnSpc>
                <a:spcPct val="80000"/>
              </a:lnSpc>
              <a:spcBef>
                <a:spcPts val="0"/>
              </a:spcBef>
              <a:spcAft>
                <a:spcPts val="0"/>
              </a:spcAft>
              <a:buClr>
                <a:schemeClr val="lt1"/>
              </a:buClr>
              <a:buSzPts val="1400"/>
              <a:buNone/>
              <a:defRPr>
                <a:solidFill>
                  <a:schemeClr val="lt1"/>
                </a:solidFill>
              </a:defRPr>
            </a:lvl8pPr>
            <a:lvl9pPr lvl="8">
              <a:lnSpc>
                <a:spcPct val="80000"/>
              </a:lnSpc>
              <a:spcBef>
                <a:spcPts val="0"/>
              </a:spcBef>
              <a:spcAft>
                <a:spcPts val="0"/>
              </a:spcAft>
              <a:buClr>
                <a:schemeClr val="lt1"/>
              </a:buClr>
              <a:buSzPts val="1400"/>
              <a:buNone/>
              <a:defRPr>
                <a:solidFill>
                  <a:schemeClr val="lt1"/>
                </a:solidFill>
              </a:defRPr>
            </a:lvl9pPr>
          </a:lstStyle>
          <a:p/>
        </p:txBody>
      </p:sp>
      <p:sp>
        <p:nvSpPr>
          <p:cNvPr id="273" name="Google Shape;273;p34"/>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Rules" type="blank">
  <p:cSld name="BLANK">
    <p:bg>
      <p:bgPr>
        <a:solidFill>
          <a:schemeClr val="dk1"/>
        </a:solidFill>
      </p:bgPr>
    </p:bg>
    <p:spTree>
      <p:nvGrpSpPr>
        <p:cNvPr id="274" name="Shape 274"/>
        <p:cNvGrpSpPr/>
        <p:nvPr/>
      </p:nvGrpSpPr>
      <p:grpSpPr>
        <a:xfrm>
          <a:off x="0" y="0"/>
          <a:ext cx="0" cy="0"/>
          <a:chOff x="0" y="0"/>
          <a:chExt cx="0" cy="0"/>
        </a:xfrm>
      </p:grpSpPr>
      <p:sp>
        <p:nvSpPr>
          <p:cNvPr id="275" name="Google Shape;275;p35"/>
          <p:cNvSpPr txBox="1"/>
          <p:nvPr>
            <p:ph idx="1" type="body"/>
          </p:nvPr>
        </p:nvSpPr>
        <p:spPr>
          <a:xfrm>
            <a:off x="228600" y="223500"/>
            <a:ext cx="4280700" cy="1402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276" name="Google Shape;276;p35"/>
          <p:cNvSpPr txBox="1"/>
          <p:nvPr>
            <p:ph idx="2"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77" name="Google Shape;277;p35"/>
          <p:cNvSpPr txBox="1"/>
          <p:nvPr>
            <p:ph idx="3" type="subTitle"/>
          </p:nvPr>
        </p:nvSpPr>
        <p:spPr>
          <a:xfrm>
            <a:off x="235025" y="3723400"/>
            <a:ext cx="3541500" cy="9840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lt1"/>
              </a:buClr>
              <a:buSzPts val="3600"/>
              <a:buNone/>
              <a:defRPr>
                <a:solidFill>
                  <a:schemeClr val="lt1"/>
                </a:solidFill>
              </a:defRPr>
            </a:lvl1pPr>
            <a:lvl2pPr lvl="1">
              <a:lnSpc>
                <a:spcPct val="80000"/>
              </a:lnSpc>
              <a:spcBef>
                <a:spcPts val="0"/>
              </a:spcBef>
              <a:spcAft>
                <a:spcPts val="0"/>
              </a:spcAft>
              <a:buClr>
                <a:schemeClr val="lt1"/>
              </a:buClr>
              <a:buSzPts val="1400"/>
              <a:buNone/>
              <a:defRPr>
                <a:solidFill>
                  <a:schemeClr val="lt1"/>
                </a:solidFill>
              </a:defRPr>
            </a:lvl2pPr>
            <a:lvl3pPr lvl="2">
              <a:lnSpc>
                <a:spcPct val="80000"/>
              </a:lnSpc>
              <a:spcBef>
                <a:spcPts val="0"/>
              </a:spcBef>
              <a:spcAft>
                <a:spcPts val="0"/>
              </a:spcAft>
              <a:buClr>
                <a:schemeClr val="lt1"/>
              </a:buClr>
              <a:buSzPts val="1400"/>
              <a:buNone/>
              <a:defRPr>
                <a:solidFill>
                  <a:schemeClr val="lt1"/>
                </a:solidFill>
              </a:defRPr>
            </a:lvl3pPr>
            <a:lvl4pPr lvl="3">
              <a:lnSpc>
                <a:spcPct val="80000"/>
              </a:lnSpc>
              <a:spcBef>
                <a:spcPts val="0"/>
              </a:spcBef>
              <a:spcAft>
                <a:spcPts val="0"/>
              </a:spcAft>
              <a:buClr>
                <a:schemeClr val="lt1"/>
              </a:buClr>
              <a:buSzPts val="1400"/>
              <a:buNone/>
              <a:defRPr>
                <a:solidFill>
                  <a:schemeClr val="lt1"/>
                </a:solidFill>
              </a:defRPr>
            </a:lvl4pPr>
            <a:lvl5pPr lvl="4">
              <a:lnSpc>
                <a:spcPct val="80000"/>
              </a:lnSpc>
              <a:spcBef>
                <a:spcPts val="0"/>
              </a:spcBef>
              <a:spcAft>
                <a:spcPts val="0"/>
              </a:spcAft>
              <a:buClr>
                <a:schemeClr val="lt1"/>
              </a:buClr>
              <a:buSzPts val="1400"/>
              <a:buNone/>
              <a:defRPr>
                <a:solidFill>
                  <a:schemeClr val="lt1"/>
                </a:solidFill>
              </a:defRPr>
            </a:lvl5pPr>
            <a:lvl6pPr lvl="5">
              <a:lnSpc>
                <a:spcPct val="80000"/>
              </a:lnSpc>
              <a:spcBef>
                <a:spcPts val="0"/>
              </a:spcBef>
              <a:spcAft>
                <a:spcPts val="0"/>
              </a:spcAft>
              <a:buClr>
                <a:schemeClr val="lt1"/>
              </a:buClr>
              <a:buSzPts val="1400"/>
              <a:buNone/>
              <a:defRPr>
                <a:solidFill>
                  <a:schemeClr val="lt1"/>
                </a:solidFill>
              </a:defRPr>
            </a:lvl6pPr>
            <a:lvl7pPr lvl="6">
              <a:lnSpc>
                <a:spcPct val="80000"/>
              </a:lnSpc>
              <a:spcBef>
                <a:spcPts val="0"/>
              </a:spcBef>
              <a:spcAft>
                <a:spcPts val="0"/>
              </a:spcAft>
              <a:buClr>
                <a:schemeClr val="lt1"/>
              </a:buClr>
              <a:buSzPts val="1400"/>
              <a:buNone/>
              <a:defRPr>
                <a:solidFill>
                  <a:schemeClr val="lt1"/>
                </a:solidFill>
              </a:defRPr>
            </a:lvl7pPr>
            <a:lvl8pPr lvl="7">
              <a:lnSpc>
                <a:spcPct val="80000"/>
              </a:lnSpc>
              <a:spcBef>
                <a:spcPts val="0"/>
              </a:spcBef>
              <a:spcAft>
                <a:spcPts val="0"/>
              </a:spcAft>
              <a:buClr>
                <a:schemeClr val="lt1"/>
              </a:buClr>
              <a:buSzPts val="1400"/>
              <a:buNone/>
              <a:defRPr>
                <a:solidFill>
                  <a:schemeClr val="lt1"/>
                </a:solidFill>
              </a:defRPr>
            </a:lvl8pPr>
            <a:lvl9pPr lvl="8">
              <a:lnSpc>
                <a:spcPct val="80000"/>
              </a:lnSpc>
              <a:spcBef>
                <a:spcPts val="0"/>
              </a:spcBef>
              <a:spcAft>
                <a:spcPts val="0"/>
              </a:spcAft>
              <a:buClr>
                <a:schemeClr val="lt1"/>
              </a:buClr>
              <a:buSzPts val="1400"/>
              <a:buNone/>
              <a:defRPr>
                <a:solidFill>
                  <a:schemeClr val="lt1"/>
                </a:solidFill>
              </a:defRPr>
            </a:lvl9pPr>
          </a:lstStyle>
          <a:p/>
        </p:txBody>
      </p:sp>
      <p:sp>
        <p:nvSpPr>
          <p:cNvPr id="278" name="Google Shape;278;p35"/>
          <p:cNvSpPr/>
          <p:nvPr/>
        </p:nvSpPr>
        <p:spPr>
          <a:xfrm>
            <a:off x="4633600" y="223500"/>
            <a:ext cx="4280700" cy="4483800"/>
          </a:xfrm>
          <a:prstGeom prst="roundRect">
            <a:avLst>
              <a:gd fmla="val 7166"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279" name="Google Shape;279;p35"/>
          <p:cNvSpPr txBox="1"/>
          <p:nvPr>
            <p:ph idx="4" type="subTitle"/>
          </p:nvPr>
        </p:nvSpPr>
        <p:spPr>
          <a:xfrm>
            <a:off x="4849425" y="1251515"/>
            <a:ext cx="3849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0" name="Google Shape;280;p35"/>
          <p:cNvSpPr txBox="1"/>
          <p:nvPr>
            <p:ph idx="5" type="body"/>
          </p:nvPr>
        </p:nvSpPr>
        <p:spPr>
          <a:xfrm>
            <a:off x="4849488" y="1548391"/>
            <a:ext cx="3849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81" name="Google Shape;281;p35"/>
          <p:cNvSpPr txBox="1"/>
          <p:nvPr>
            <p:ph idx="6" type="subTitle"/>
          </p:nvPr>
        </p:nvSpPr>
        <p:spPr>
          <a:xfrm>
            <a:off x="4849425" y="2052387"/>
            <a:ext cx="3849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2" name="Google Shape;282;p35"/>
          <p:cNvSpPr txBox="1"/>
          <p:nvPr>
            <p:ph idx="7" type="body"/>
          </p:nvPr>
        </p:nvSpPr>
        <p:spPr>
          <a:xfrm>
            <a:off x="4849488" y="2349257"/>
            <a:ext cx="3849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83" name="Google Shape;283;p35"/>
          <p:cNvSpPr txBox="1"/>
          <p:nvPr>
            <p:ph idx="8" type="subTitle"/>
          </p:nvPr>
        </p:nvSpPr>
        <p:spPr>
          <a:xfrm>
            <a:off x="4849425" y="2859065"/>
            <a:ext cx="3849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4" name="Google Shape;284;p35"/>
          <p:cNvSpPr txBox="1"/>
          <p:nvPr>
            <p:ph idx="9" type="body"/>
          </p:nvPr>
        </p:nvSpPr>
        <p:spPr>
          <a:xfrm>
            <a:off x="4849488" y="3155934"/>
            <a:ext cx="3849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85" name="Google Shape;285;p35"/>
          <p:cNvSpPr txBox="1"/>
          <p:nvPr>
            <p:ph idx="13" type="subTitle"/>
          </p:nvPr>
        </p:nvSpPr>
        <p:spPr>
          <a:xfrm>
            <a:off x="4849425" y="3747093"/>
            <a:ext cx="3849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6" name="Google Shape;286;p35"/>
          <p:cNvSpPr txBox="1"/>
          <p:nvPr>
            <p:ph idx="14" type="body"/>
          </p:nvPr>
        </p:nvSpPr>
        <p:spPr>
          <a:xfrm>
            <a:off x="4849488" y="4043962"/>
            <a:ext cx="3849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87" name="Google Shape;287;p35"/>
          <p:cNvSpPr txBox="1"/>
          <p:nvPr>
            <p:ph idx="15" type="subTitle"/>
          </p:nvPr>
        </p:nvSpPr>
        <p:spPr>
          <a:xfrm>
            <a:off x="4849425" y="450638"/>
            <a:ext cx="3849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8" name="Google Shape;288;p35"/>
          <p:cNvSpPr txBox="1"/>
          <p:nvPr>
            <p:ph idx="16" type="body"/>
          </p:nvPr>
        </p:nvSpPr>
        <p:spPr>
          <a:xfrm>
            <a:off x="4849488" y="747514"/>
            <a:ext cx="3849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89" name="Google Shape;289;p35"/>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CUSTOM_1">
    <p:bg>
      <p:bgPr>
        <a:solidFill>
          <a:schemeClr val="dk1"/>
        </a:solidFill>
      </p:bgPr>
    </p:bg>
    <p:spTree>
      <p:nvGrpSpPr>
        <p:cNvPr id="290" name="Shape 290"/>
        <p:cNvGrpSpPr/>
        <p:nvPr/>
      </p:nvGrpSpPr>
      <p:grpSpPr>
        <a:xfrm>
          <a:off x="0" y="0"/>
          <a:ext cx="0" cy="0"/>
          <a:chOff x="0" y="0"/>
          <a:chExt cx="0" cy="0"/>
        </a:xfrm>
      </p:grpSpPr>
      <p:sp>
        <p:nvSpPr>
          <p:cNvPr id="291" name="Google Shape;291;p36"/>
          <p:cNvSpPr txBox="1"/>
          <p:nvPr>
            <p:ph type="title"/>
          </p:nvPr>
        </p:nvSpPr>
        <p:spPr>
          <a:xfrm>
            <a:off x="962775" y="223500"/>
            <a:ext cx="7952700" cy="2046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9600"/>
              <a:buNone/>
              <a:defRPr b="1" sz="9600">
                <a:solidFill>
                  <a:schemeClr val="lt1"/>
                </a:solidFill>
              </a:defRPr>
            </a:lvl1pPr>
            <a:lvl2pPr lvl="1">
              <a:lnSpc>
                <a:spcPct val="80000"/>
              </a:lnSpc>
              <a:spcBef>
                <a:spcPts val="0"/>
              </a:spcBef>
              <a:spcAft>
                <a:spcPts val="0"/>
              </a:spcAft>
              <a:buClr>
                <a:schemeClr val="lt1"/>
              </a:buClr>
              <a:buSzPts val="9600"/>
              <a:buFont typeface="Public Sans"/>
              <a:buNone/>
              <a:defRPr b="1" sz="9600">
                <a:solidFill>
                  <a:schemeClr val="lt1"/>
                </a:solidFill>
              </a:defRPr>
            </a:lvl2pPr>
            <a:lvl3pPr lvl="2">
              <a:lnSpc>
                <a:spcPct val="80000"/>
              </a:lnSpc>
              <a:spcBef>
                <a:spcPts val="0"/>
              </a:spcBef>
              <a:spcAft>
                <a:spcPts val="0"/>
              </a:spcAft>
              <a:buClr>
                <a:schemeClr val="lt1"/>
              </a:buClr>
              <a:buSzPts val="9600"/>
              <a:buFont typeface="Public Sans"/>
              <a:buNone/>
              <a:defRPr b="1" sz="9600">
                <a:solidFill>
                  <a:schemeClr val="lt1"/>
                </a:solidFill>
              </a:defRPr>
            </a:lvl3pPr>
            <a:lvl4pPr lvl="3">
              <a:lnSpc>
                <a:spcPct val="80000"/>
              </a:lnSpc>
              <a:spcBef>
                <a:spcPts val="0"/>
              </a:spcBef>
              <a:spcAft>
                <a:spcPts val="0"/>
              </a:spcAft>
              <a:buClr>
                <a:schemeClr val="lt1"/>
              </a:buClr>
              <a:buSzPts val="9600"/>
              <a:buFont typeface="Public Sans"/>
              <a:buNone/>
              <a:defRPr b="1" sz="9600">
                <a:solidFill>
                  <a:schemeClr val="lt1"/>
                </a:solidFill>
              </a:defRPr>
            </a:lvl4pPr>
            <a:lvl5pPr lvl="4">
              <a:lnSpc>
                <a:spcPct val="80000"/>
              </a:lnSpc>
              <a:spcBef>
                <a:spcPts val="0"/>
              </a:spcBef>
              <a:spcAft>
                <a:spcPts val="0"/>
              </a:spcAft>
              <a:buClr>
                <a:schemeClr val="lt1"/>
              </a:buClr>
              <a:buSzPts val="9600"/>
              <a:buFont typeface="Public Sans"/>
              <a:buNone/>
              <a:defRPr b="1" sz="9600">
                <a:solidFill>
                  <a:schemeClr val="lt1"/>
                </a:solidFill>
              </a:defRPr>
            </a:lvl5pPr>
            <a:lvl6pPr lvl="5">
              <a:lnSpc>
                <a:spcPct val="80000"/>
              </a:lnSpc>
              <a:spcBef>
                <a:spcPts val="0"/>
              </a:spcBef>
              <a:spcAft>
                <a:spcPts val="0"/>
              </a:spcAft>
              <a:buClr>
                <a:schemeClr val="lt1"/>
              </a:buClr>
              <a:buSzPts val="9600"/>
              <a:buFont typeface="Public Sans"/>
              <a:buNone/>
              <a:defRPr b="1" sz="9600">
                <a:solidFill>
                  <a:schemeClr val="lt1"/>
                </a:solidFill>
              </a:defRPr>
            </a:lvl6pPr>
            <a:lvl7pPr lvl="6">
              <a:lnSpc>
                <a:spcPct val="80000"/>
              </a:lnSpc>
              <a:spcBef>
                <a:spcPts val="0"/>
              </a:spcBef>
              <a:spcAft>
                <a:spcPts val="0"/>
              </a:spcAft>
              <a:buClr>
                <a:schemeClr val="lt1"/>
              </a:buClr>
              <a:buSzPts val="9600"/>
              <a:buFont typeface="Public Sans"/>
              <a:buNone/>
              <a:defRPr b="1" sz="9600">
                <a:solidFill>
                  <a:schemeClr val="lt1"/>
                </a:solidFill>
              </a:defRPr>
            </a:lvl7pPr>
            <a:lvl8pPr lvl="7">
              <a:lnSpc>
                <a:spcPct val="80000"/>
              </a:lnSpc>
              <a:spcBef>
                <a:spcPts val="0"/>
              </a:spcBef>
              <a:spcAft>
                <a:spcPts val="0"/>
              </a:spcAft>
              <a:buClr>
                <a:schemeClr val="lt1"/>
              </a:buClr>
              <a:buSzPts val="9600"/>
              <a:buFont typeface="Public Sans"/>
              <a:buNone/>
              <a:defRPr b="1" sz="9600">
                <a:solidFill>
                  <a:schemeClr val="lt1"/>
                </a:solidFill>
              </a:defRPr>
            </a:lvl8pPr>
            <a:lvl9pPr lvl="8">
              <a:lnSpc>
                <a:spcPct val="80000"/>
              </a:lnSpc>
              <a:spcBef>
                <a:spcPts val="0"/>
              </a:spcBef>
              <a:spcAft>
                <a:spcPts val="0"/>
              </a:spcAft>
              <a:buClr>
                <a:schemeClr val="lt1"/>
              </a:buClr>
              <a:buSzPts val="9600"/>
              <a:buFont typeface="Public Sans"/>
              <a:buNone/>
              <a:defRPr b="1" sz="9600">
                <a:solidFill>
                  <a:schemeClr val="lt1"/>
                </a:solidFill>
              </a:defRPr>
            </a:lvl9pPr>
          </a:lstStyle>
          <a:p/>
        </p:txBody>
      </p:sp>
      <p:sp>
        <p:nvSpPr>
          <p:cNvPr id="292" name="Google Shape;292;p3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ols &amp; Meetings">
  <p:cSld name="CUSTOM_2">
    <p:bg>
      <p:bgPr>
        <a:solidFill>
          <a:schemeClr val="dk1"/>
        </a:solidFill>
      </p:bgPr>
    </p:bg>
    <p:spTree>
      <p:nvGrpSpPr>
        <p:cNvPr id="293" name="Shape 293"/>
        <p:cNvGrpSpPr/>
        <p:nvPr/>
      </p:nvGrpSpPr>
      <p:grpSpPr>
        <a:xfrm>
          <a:off x="0" y="0"/>
          <a:ext cx="0" cy="0"/>
          <a:chOff x="0" y="0"/>
          <a:chExt cx="0" cy="0"/>
        </a:xfrm>
      </p:grpSpPr>
      <p:sp>
        <p:nvSpPr>
          <p:cNvPr id="294" name="Google Shape;294;p37"/>
          <p:cNvSpPr/>
          <p:nvPr/>
        </p:nvSpPr>
        <p:spPr>
          <a:xfrm>
            <a:off x="228600" y="223500"/>
            <a:ext cx="4280700" cy="44838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latin typeface="Public Sans"/>
              <a:ea typeface="Public Sans"/>
              <a:cs typeface="Public Sans"/>
              <a:sym typeface="Public Sans"/>
            </a:endParaRPr>
          </a:p>
        </p:txBody>
      </p:sp>
      <p:sp>
        <p:nvSpPr>
          <p:cNvPr id="295" name="Google Shape;295;p37"/>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96" name="Google Shape;296;p37"/>
          <p:cNvSpPr txBox="1"/>
          <p:nvPr>
            <p:ph type="title"/>
          </p:nvPr>
        </p:nvSpPr>
        <p:spPr>
          <a:xfrm>
            <a:off x="393700" y="3932625"/>
            <a:ext cx="3582000" cy="635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800"/>
              <a:buNone/>
              <a:defRPr sz="4800"/>
            </a:lvl1pPr>
            <a:lvl2pPr lvl="1">
              <a:lnSpc>
                <a:spcPct val="80000"/>
              </a:lnSpc>
              <a:spcBef>
                <a:spcPts val="0"/>
              </a:spcBef>
              <a:spcAft>
                <a:spcPts val="0"/>
              </a:spcAft>
              <a:buSzPts val="4800"/>
              <a:buNone/>
              <a:defRPr sz="4800"/>
            </a:lvl2pPr>
            <a:lvl3pPr lvl="2">
              <a:lnSpc>
                <a:spcPct val="80000"/>
              </a:lnSpc>
              <a:spcBef>
                <a:spcPts val="0"/>
              </a:spcBef>
              <a:spcAft>
                <a:spcPts val="0"/>
              </a:spcAft>
              <a:buSzPts val="4800"/>
              <a:buNone/>
              <a:defRPr sz="4800"/>
            </a:lvl3pPr>
            <a:lvl4pPr lvl="3">
              <a:lnSpc>
                <a:spcPct val="80000"/>
              </a:lnSpc>
              <a:spcBef>
                <a:spcPts val="0"/>
              </a:spcBef>
              <a:spcAft>
                <a:spcPts val="0"/>
              </a:spcAft>
              <a:buSzPts val="4800"/>
              <a:buNone/>
              <a:defRPr sz="4800"/>
            </a:lvl4pPr>
            <a:lvl5pPr lvl="4">
              <a:lnSpc>
                <a:spcPct val="80000"/>
              </a:lnSpc>
              <a:spcBef>
                <a:spcPts val="0"/>
              </a:spcBef>
              <a:spcAft>
                <a:spcPts val="0"/>
              </a:spcAft>
              <a:buSzPts val="4800"/>
              <a:buNone/>
              <a:defRPr sz="4800"/>
            </a:lvl5pPr>
            <a:lvl6pPr lvl="5">
              <a:lnSpc>
                <a:spcPct val="80000"/>
              </a:lnSpc>
              <a:spcBef>
                <a:spcPts val="0"/>
              </a:spcBef>
              <a:spcAft>
                <a:spcPts val="0"/>
              </a:spcAft>
              <a:buSzPts val="4800"/>
              <a:buNone/>
              <a:defRPr sz="4800"/>
            </a:lvl6pPr>
            <a:lvl7pPr lvl="6">
              <a:lnSpc>
                <a:spcPct val="80000"/>
              </a:lnSpc>
              <a:spcBef>
                <a:spcPts val="0"/>
              </a:spcBef>
              <a:spcAft>
                <a:spcPts val="0"/>
              </a:spcAft>
              <a:buSzPts val="4800"/>
              <a:buNone/>
              <a:defRPr sz="4800"/>
            </a:lvl7pPr>
            <a:lvl8pPr lvl="7">
              <a:lnSpc>
                <a:spcPct val="80000"/>
              </a:lnSpc>
              <a:spcBef>
                <a:spcPts val="0"/>
              </a:spcBef>
              <a:spcAft>
                <a:spcPts val="0"/>
              </a:spcAft>
              <a:buSzPts val="4800"/>
              <a:buNone/>
              <a:defRPr sz="4800"/>
            </a:lvl8pPr>
            <a:lvl9pPr lvl="8">
              <a:lnSpc>
                <a:spcPct val="80000"/>
              </a:lnSpc>
              <a:spcBef>
                <a:spcPts val="0"/>
              </a:spcBef>
              <a:spcAft>
                <a:spcPts val="0"/>
              </a:spcAft>
              <a:buSzPts val="4800"/>
              <a:buNone/>
              <a:defRPr sz="4800"/>
            </a:lvl9pPr>
          </a:lstStyle>
          <a:p/>
        </p:txBody>
      </p:sp>
      <p:sp>
        <p:nvSpPr>
          <p:cNvPr id="297" name="Google Shape;297;p37"/>
          <p:cNvSpPr txBox="1"/>
          <p:nvPr>
            <p:ph idx="2" type="body"/>
          </p:nvPr>
        </p:nvSpPr>
        <p:spPr>
          <a:xfrm>
            <a:off x="517200" y="396875"/>
            <a:ext cx="3703500" cy="338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8" name="Google Shape;298;p37"/>
          <p:cNvSpPr/>
          <p:nvPr/>
        </p:nvSpPr>
        <p:spPr>
          <a:xfrm>
            <a:off x="4633600" y="223500"/>
            <a:ext cx="4280700" cy="4483800"/>
          </a:xfrm>
          <a:prstGeom prst="roundRect">
            <a:avLst>
              <a:gd fmla="val 7166"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Public Sans"/>
              <a:ea typeface="Public Sans"/>
              <a:cs typeface="Public Sans"/>
              <a:sym typeface="Public Sans"/>
            </a:endParaRPr>
          </a:p>
        </p:txBody>
      </p:sp>
      <p:sp>
        <p:nvSpPr>
          <p:cNvPr id="299" name="Google Shape;299;p37"/>
          <p:cNvSpPr txBox="1"/>
          <p:nvPr>
            <p:ph idx="3" type="title"/>
          </p:nvPr>
        </p:nvSpPr>
        <p:spPr>
          <a:xfrm>
            <a:off x="4798700" y="3932625"/>
            <a:ext cx="3582000" cy="635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800"/>
              <a:buNone/>
              <a:defRPr sz="4800"/>
            </a:lvl1pPr>
            <a:lvl2pPr lvl="1">
              <a:lnSpc>
                <a:spcPct val="80000"/>
              </a:lnSpc>
              <a:spcBef>
                <a:spcPts val="0"/>
              </a:spcBef>
              <a:spcAft>
                <a:spcPts val="0"/>
              </a:spcAft>
              <a:buSzPts val="4800"/>
              <a:buNone/>
              <a:defRPr sz="4800"/>
            </a:lvl2pPr>
            <a:lvl3pPr lvl="2">
              <a:lnSpc>
                <a:spcPct val="80000"/>
              </a:lnSpc>
              <a:spcBef>
                <a:spcPts val="0"/>
              </a:spcBef>
              <a:spcAft>
                <a:spcPts val="0"/>
              </a:spcAft>
              <a:buSzPts val="4800"/>
              <a:buNone/>
              <a:defRPr sz="4800"/>
            </a:lvl3pPr>
            <a:lvl4pPr lvl="3">
              <a:lnSpc>
                <a:spcPct val="80000"/>
              </a:lnSpc>
              <a:spcBef>
                <a:spcPts val="0"/>
              </a:spcBef>
              <a:spcAft>
                <a:spcPts val="0"/>
              </a:spcAft>
              <a:buSzPts val="4800"/>
              <a:buNone/>
              <a:defRPr sz="4800"/>
            </a:lvl4pPr>
            <a:lvl5pPr lvl="4">
              <a:lnSpc>
                <a:spcPct val="80000"/>
              </a:lnSpc>
              <a:spcBef>
                <a:spcPts val="0"/>
              </a:spcBef>
              <a:spcAft>
                <a:spcPts val="0"/>
              </a:spcAft>
              <a:buSzPts val="4800"/>
              <a:buNone/>
              <a:defRPr sz="4800"/>
            </a:lvl5pPr>
            <a:lvl6pPr lvl="5">
              <a:lnSpc>
                <a:spcPct val="80000"/>
              </a:lnSpc>
              <a:spcBef>
                <a:spcPts val="0"/>
              </a:spcBef>
              <a:spcAft>
                <a:spcPts val="0"/>
              </a:spcAft>
              <a:buSzPts val="4800"/>
              <a:buNone/>
              <a:defRPr sz="4800"/>
            </a:lvl6pPr>
            <a:lvl7pPr lvl="6">
              <a:lnSpc>
                <a:spcPct val="80000"/>
              </a:lnSpc>
              <a:spcBef>
                <a:spcPts val="0"/>
              </a:spcBef>
              <a:spcAft>
                <a:spcPts val="0"/>
              </a:spcAft>
              <a:buSzPts val="4800"/>
              <a:buNone/>
              <a:defRPr sz="4800"/>
            </a:lvl7pPr>
            <a:lvl8pPr lvl="7">
              <a:lnSpc>
                <a:spcPct val="80000"/>
              </a:lnSpc>
              <a:spcBef>
                <a:spcPts val="0"/>
              </a:spcBef>
              <a:spcAft>
                <a:spcPts val="0"/>
              </a:spcAft>
              <a:buSzPts val="4800"/>
              <a:buNone/>
              <a:defRPr sz="4800"/>
            </a:lvl8pPr>
            <a:lvl9pPr lvl="8">
              <a:lnSpc>
                <a:spcPct val="80000"/>
              </a:lnSpc>
              <a:spcBef>
                <a:spcPts val="0"/>
              </a:spcBef>
              <a:spcAft>
                <a:spcPts val="0"/>
              </a:spcAft>
              <a:buSzPts val="4800"/>
              <a:buNone/>
              <a:defRPr sz="4800"/>
            </a:lvl9pPr>
          </a:lstStyle>
          <a:p/>
        </p:txBody>
      </p:sp>
      <p:sp>
        <p:nvSpPr>
          <p:cNvPr id="300" name="Google Shape;300;p37"/>
          <p:cNvSpPr txBox="1"/>
          <p:nvPr>
            <p:ph idx="4" type="body"/>
          </p:nvPr>
        </p:nvSpPr>
        <p:spPr>
          <a:xfrm>
            <a:off x="4922200" y="396875"/>
            <a:ext cx="3703500" cy="338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1" name="Google Shape;301;p37"/>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ps for success">
  <p:cSld name="CUSTOM_3">
    <p:bg>
      <p:bgPr>
        <a:solidFill>
          <a:schemeClr val="dk1"/>
        </a:solidFill>
      </p:bgPr>
    </p:bg>
    <p:spTree>
      <p:nvGrpSpPr>
        <p:cNvPr id="302" name="Shape 302"/>
        <p:cNvGrpSpPr/>
        <p:nvPr/>
      </p:nvGrpSpPr>
      <p:grpSpPr>
        <a:xfrm>
          <a:off x="0" y="0"/>
          <a:ext cx="0" cy="0"/>
          <a:chOff x="0" y="0"/>
          <a:chExt cx="0" cy="0"/>
        </a:xfrm>
      </p:grpSpPr>
      <p:sp>
        <p:nvSpPr>
          <p:cNvPr id="303" name="Google Shape;303;p38"/>
          <p:cNvSpPr/>
          <p:nvPr/>
        </p:nvSpPr>
        <p:spPr>
          <a:xfrm>
            <a:off x="3899425" y="223500"/>
            <a:ext cx="5016000" cy="4483800"/>
          </a:xfrm>
          <a:prstGeom prst="roundRect">
            <a:avLst>
              <a:gd fmla="val 7166"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304" name="Google Shape;304;p38"/>
          <p:cNvSpPr/>
          <p:nvPr>
            <p:ph idx="2" type="pic"/>
          </p:nvPr>
        </p:nvSpPr>
        <p:spPr>
          <a:xfrm>
            <a:off x="228600" y="223500"/>
            <a:ext cx="3547800" cy="3302100"/>
          </a:xfrm>
          <a:prstGeom prst="roundRect">
            <a:avLst>
              <a:gd fmla="val 9186" name="adj"/>
            </a:avLst>
          </a:prstGeom>
          <a:noFill/>
          <a:ln>
            <a:noFill/>
          </a:ln>
        </p:spPr>
      </p:sp>
      <p:sp>
        <p:nvSpPr>
          <p:cNvPr id="305" name="Google Shape;305;p38"/>
          <p:cNvSpPr txBox="1"/>
          <p:nvPr>
            <p:ph idx="1" type="subTitle"/>
          </p:nvPr>
        </p:nvSpPr>
        <p:spPr>
          <a:xfrm>
            <a:off x="235025" y="3723400"/>
            <a:ext cx="3541500" cy="9840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lt1"/>
              </a:buClr>
              <a:buSzPts val="3600"/>
              <a:buNone/>
              <a:defRPr>
                <a:solidFill>
                  <a:schemeClr val="lt1"/>
                </a:solidFill>
              </a:defRPr>
            </a:lvl1pPr>
            <a:lvl2pPr lvl="1">
              <a:lnSpc>
                <a:spcPct val="80000"/>
              </a:lnSpc>
              <a:spcBef>
                <a:spcPts val="0"/>
              </a:spcBef>
              <a:spcAft>
                <a:spcPts val="0"/>
              </a:spcAft>
              <a:buClr>
                <a:schemeClr val="lt1"/>
              </a:buClr>
              <a:buSzPts val="1400"/>
              <a:buNone/>
              <a:defRPr>
                <a:solidFill>
                  <a:schemeClr val="lt1"/>
                </a:solidFill>
              </a:defRPr>
            </a:lvl2pPr>
            <a:lvl3pPr lvl="2">
              <a:lnSpc>
                <a:spcPct val="80000"/>
              </a:lnSpc>
              <a:spcBef>
                <a:spcPts val="0"/>
              </a:spcBef>
              <a:spcAft>
                <a:spcPts val="0"/>
              </a:spcAft>
              <a:buClr>
                <a:schemeClr val="lt1"/>
              </a:buClr>
              <a:buSzPts val="1400"/>
              <a:buNone/>
              <a:defRPr>
                <a:solidFill>
                  <a:schemeClr val="lt1"/>
                </a:solidFill>
              </a:defRPr>
            </a:lvl3pPr>
            <a:lvl4pPr lvl="3">
              <a:lnSpc>
                <a:spcPct val="80000"/>
              </a:lnSpc>
              <a:spcBef>
                <a:spcPts val="0"/>
              </a:spcBef>
              <a:spcAft>
                <a:spcPts val="0"/>
              </a:spcAft>
              <a:buClr>
                <a:schemeClr val="lt1"/>
              </a:buClr>
              <a:buSzPts val="1400"/>
              <a:buNone/>
              <a:defRPr>
                <a:solidFill>
                  <a:schemeClr val="lt1"/>
                </a:solidFill>
              </a:defRPr>
            </a:lvl4pPr>
            <a:lvl5pPr lvl="4">
              <a:lnSpc>
                <a:spcPct val="80000"/>
              </a:lnSpc>
              <a:spcBef>
                <a:spcPts val="0"/>
              </a:spcBef>
              <a:spcAft>
                <a:spcPts val="0"/>
              </a:spcAft>
              <a:buClr>
                <a:schemeClr val="lt1"/>
              </a:buClr>
              <a:buSzPts val="1400"/>
              <a:buNone/>
              <a:defRPr>
                <a:solidFill>
                  <a:schemeClr val="lt1"/>
                </a:solidFill>
              </a:defRPr>
            </a:lvl5pPr>
            <a:lvl6pPr lvl="5">
              <a:lnSpc>
                <a:spcPct val="80000"/>
              </a:lnSpc>
              <a:spcBef>
                <a:spcPts val="0"/>
              </a:spcBef>
              <a:spcAft>
                <a:spcPts val="0"/>
              </a:spcAft>
              <a:buClr>
                <a:schemeClr val="lt1"/>
              </a:buClr>
              <a:buSzPts val="1400"/>
              <a:buNone/>
              <a:defRPr>
                <a:solidFill>
                  <a:schemeClr val="lt1"/>
                </a:solidFill>
              </a:defRPr>
            </a:lvl6pPr>
            <a:lvl7pPr lvl="6">
              <a:lnSpc>
                <a:spcPct val="80000"/>
              </a:lnSpc>
              <a:spcBef>
                <a:spcPts val="0"/>
              </a:spcBef>
              <a:spcAft>
                <a:spcPts val="0"/>
              </a:spcAft>
              <a:buClr>
                <a:schemeClr val="lt1"/>
              </a:buClr>
              <a:buSzPts val="1400"/>
              <a:buNone/>
              <a:defRPr>
                <a:solidFill>
                  <a:schemeClr val="lt1"/>
                </a:solidFill>
              </a:defRPr>
            </a:lvl7pPr>
            <a:lvl8pPr lvl="7">
              <a:lnSpc>
                <a:spcPct val="80000"/>
              </a:lnSpc>
              <a:spcBef>
                <a:spcPts val="0"/>
              </a:spcBef>
              <a:spcAft>
                <a:spcPts val="0"/>
              </a:spcAft>
              <a:buClr>
                <a:schemeClr val="lt1"/>
              </a:buClr>
              <a:buSzPts val="1400"/>
              <a:buNone/>
              <a:defRPr>
                <a:solidFill>
                  <a:schemeClr val="lt1"/>
                </a:solidFill>
              </a:defRPr>
            </a:lvl8pPr>
            <a:lvl9pPr lvl="8">
              <a:lnSpc>
                <a:spcPct val="80000"/>
              </a:lnSpc>
              <a:spcBef>
                <a:spcPts val="0"/>
              </a:spcBef>
              <a:spcAft>
                <a:spcPts val="0"/>
              </a:spcAft>
              <a:buClr>
                <a:schemeClr val="lt1"/>
              </a:buClr>
              <a:buSzPts val="1400"/>
              <a:buNone/>
              <a:defRPr>
                <a:solidFill>
                  <a:schemeClr val="lt1"/>
                </a:solidFill>
              </a:defRPr>
            </a:lvl9pPr>
          </a:lstStyle>
          <a:p/>
        </p:txBody>
      </p:sp>
      <p:sp>
        <p:nvSpPr>
          <p:cNvPr id="306" name="Google Shape;306;p38"/>
          <p:cNvSpPr txBox="1"/>
          <p:nvPr>
            <p:ph idx="3"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07" name="Google Shape;307;p38"/>
          <p:cNvSpPr txBox="1"/>
          <p:nvPr>
            <p:ph type="title"/>
          </p:nvPr>
        </p:nvSpPr>
        <p:spPr>
          <a:xfrm>
            <a:off x="4024125" y="430338"/>
            <a:ext cx="1558500" cy="10020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60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308" name="Google Shape;308;p38"/>
          <p:cNvSpPr txBox="1"/>
          <p:nvPr>
            <p:ph idx="4" type="body"/>
          </p:nvPr>
        </p:nvSpPr>
        <p:spPr>
          <a:xfrm>
            <a:off x="4024125" y="1261138"/>
            <a:ext cx="2202000" cy="984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09" name="Google Shape;309;p38"/>
          <p:cNvSpPr txBox="1"/>
          <p:nvPr>
            <p:ph idx="5" type="title"/>
          </p:nvPr>
        </p:nvSpPr>
        <p:spPr>
          <a:xfrm>
            <a:off x="6588700" y="430338"/>
            <a:ext cx="1558500" cy="10020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60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310" name="Google Shape;310;p38"/>
          <p:cNvSpPr txBox="1"/>
          <p:nvPr>
            <p:ph idx="6" type="body"/>
          </p:nvPr>
        </p:nvSpPr>
        <p:spPr>
          <a:xfrm>
            <a:off x="6588700" y="1261138"/>
            <a:ext cx="2202000" cy="984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11" name="Google Shape;311;p38"/>
          <p:cNvSpPr txBox="1"/>
          <p:nvPr>
            <p:ph idx="7" type="title"/>
          </p:nvPr>
        </p:nvSpPr>
        <p:spPr>
          <a:xfrm>
            <a:off x="4024138" y="2685663"/>
            <a:ext cx="1558500" cy="10020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60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312" name="Google Shape;312;p38"/>
          <p:cNvSpPr txBox="1"/>
          <p:nvPr>
            <p:ph idx="8" type="body"/>
          </p:nvPr>
        </p:nvSpPr>
        <p:spPr>
          <a:xfrm>
            <a:off x="4024138" y="3516463"/>
            <a:ext cx="2202000" cy="984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13" name="Google Shape;313;p38"/>
          <p:cNvSpPr txBox="1"/>
          <p:nvPr>
            <p:ph idx="9" type="title"/>
          </p:nvPr>
        </p:nvSpPr>
        <p:spPr>
          <a:xfrm>
            <a:off x="6588713" y="2685663"/>
            <a:ext cx="1558500" cy="10020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60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314" name="Google Shape;314;p38"/>
          <p:cNvSpPr txBox="1"/>
          <p:nvPr>
            <p:ph idx="13" type="body"/>
          </p:nvPr>
        </p:nvSpPr>
        <p:spPr>
          <a:xfrm>
            <a:off x="6588713" y="3516463"/>
            <a:ext cx="2202000" cy="984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15" name="Google Shape;315;p38"/>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CUSTOM_4">
    <p:bg>
      <p:bgPr>
        <a:solidFill>
          <a:schemeClr val="dk1"/>
        </a:solidFill>
      </p:bgPr>
    </p:bg>
    <p:spTree>
      <p:nvGrpSpPr>
        <p:cNvPr id="316" name="Shape 316"/>
        <p:cNvGrpSpPr/>
        <p:nvPr/>
      </p:nvGrpSpPr>
      <p:grpSpPr>
        <a:xfrm>
          <a:off x="0" y="0"/>
          <a:ext cx="0" cy="0"/>
          <a:chOff x="0" y="0"/>
          <a:chExt cx="0" cy="0"/>
        </a:xfrm>
      </p:grpSpPr>
      <p:sp>
        <p:nvSpPr>
          <p:cNvPr id="317" name="Google Shape;317;p39"/>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18" name="Google Shape;318;p39"/>
          <p:cNvSpPr txBox="1"/>
          <p:nvPr>
            <p:ph idx="2" type="subTitle"/>
          </p:nvPr>
        </p:nvSpPr>
        <p:spPr>
          <a:xfrm>
            <a:off x="235025" y="3723400"/>
            <a:ext cx="3541500" cy="9840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lt1"/>
              </a:buClr>
              <a:buSzPts val="3600"/>
              <a:buNone/>
              <a:defRPr>
                <a:solidFill>
                  <a:schemeClr val="lt1"/>
                </a:solidFill>
              </a:defRPr>
            </a:lvl1pPr>
            <a:lvl2pPr lvl="1">
              <a:lnSpc>
                <a:spcPct val="80000"/>
              </a:lnSpc>
              <a:spcBef>
                <a:spcPts val="0"/>
              </a:spcBef>
              <a:spcAft>
                <a:spcPts val="0"/>
              </a:spcAft>
              <a:buClr>
                <a:schemeClr val="lt1"/>
              </a:buClr>
              <a:buSzPts val="1400"/>
              <a:buNone/>
              <a:defRPr>
                <a:solidFill>
                  <a:schemeClr val="lt1"/>
                </a:solidFill>
              </a:defRPr>
            </a:lvl2pPr>
            <a:lvl3pPr lvl="2">
              <a:lnSpc>
                <a:spcPct val="80000"/>
              </a:lnSpc>
              <a:spcBef>
                <a:spcPts val="0"/>
              </a:spcBef>
              <a:spcAft>
                <a:spcPts val="0"/>
              </a:spcAft>
              <a:buClr>
                <a:schemeClr val="lt1"/>
              </a:buClr>
              <a:buSzPts val="1400"/>
              <a:buNone/>
              <a:defRPr>
                <a:solidFill>
                  <a:schemeClr val="lt1"/>
                </a:solidFill>
              </a:defRPr>
            </a:lvl3pPr>
            <a:lvl4pPr lvl="3">
              <a:lnSpc>
                <a:spcPct val="80000"/>
              </a:lnSpc>
              <a:spcBef>
                <a:spcPts val="0"/>
              </a:spcBef>
              <a:spcAft>
                <a:spcPts val="0"/>
              </a:spcAft>
              <a:buClr>
                <a:schemeClr val="lt1"/>
              </a:buClr>
              <a:buSzPts val="1400"/>
              <a:buNone/>
              <a:defRPr>
                <a:solidFill>
                  <a:schemeClr val="lt1"/>
                </a:solidFill>
              </a:defRPr>
            </a:lvl4pPr>
            <a:lvl5pPr lvl="4">
              <a:lnSpc>
                <a:spcPct val="80000"/>
              </a:lnSpc>
              <a:spcBef>
                <a:spcPts val="0"/>
              </a:spcBef>
              <a:spcAft>
                <a:spcPts val="0"/>
              </a:spcAft>
              <a:buClr>
                <a:schemeClr val="lt1"/>
              </a:buClr>
              <a:buSzPts val="1400"/>
              <a:buNone/>
              <a:defRPr>
                <a:solidFill>
                  <a:schemeClr val="lt1"/>
                </a:solidFill>
              </a:defRPr>
            </a:lvl5pPr>
            <a:lvl6pPr lvl="5">
              <a:lnSpc>
                <a:spcPct val="80000"/>
              </a:lnSpc>
              <a:spcBef>
                <a:spcPts val="0"/>
              </a:spcBef>
              <a:spcAft>
                <a:spcPts val="0"/>
              </a:spcAft>
              <a:buClr>
                <a:schemeClr val="lt1"/>
              </a:buClr>
              <a:buSzPts val="1400"/>
              <a:buNone/>
              <a:defRPr>
                <a:solidFill>
                  <a:schemeClr val="lt1"/>
                </a:solidFill>
              </a:defRPr>
            </a:lvl6pPr>
            <a:lvl7pPr lvl="6">
              <a:lnSpc>
                <a:spcPct val="80000"/>
              </a:lnSpc>
              <a:spcBef>
                <a:spcPts val="0"/>
              </a:spcBef>
              <a:spcAft>
                <a:spcPts val="0"/>
              </a:spcAft>
              <a:buClr>
                <a:schemeClr val="lt1"/>
              </a:buClr>
              <a:buSzPts val="1400"/>
              <a:buNone/>
              <a:defRPr>
                <a:solidFill>
                  <a:schemeClr val="lt1"/>
                </a:solidFill>
              </a:defRPr>
            </a:lvl7pPr>
            <a:lvl8pPr lvl="7">
              <a:lnSpc>
                <a:spcPct val="80000"/>
              </a:lnSpc>
              <a:spcBef>
                <a:spcPts val="0"/>
              </a:spcBef>
              <a:spcAft>
                <a:spcPts val="0"/>
              </a:spcAft>
              <a:buClr>
                <a:schemeClr val="lt1"/>
              </a:buClr>
              <a:buSzPts val="1400"/>
              <a:buNone/>
              <a:defRPr>
                <a:solidFill>
                  <a:schemeClr val="lt1"/>
                </a:solidFill>
              </a:defRPr>
            </a:lvl8pPr>
            <a:lvl9pPr lvl="8">
              <a:lnSpc>
                <a:spcPct val="80000"/>
              </a:lnSpc>
              <a:spcBef>
                <a:spcPts val="0"/>
              </a:spcBef>
              <a:spcAft>
                <a:spcPts val="0"/>
              </a:spcAft>
              <a:buClr>
                <a:schemeClr val="lt1"/>
              </a:buClr>
              <a:buSzPts val="1400"/>
              <a:buNone/>
              <a:defRPr>
                <a:solidFill>
                  <a:schemeClr val="lt1"/>
                </a:solidFill>
              </a:defRPr>
            </a:lvl9pPr>
          </a:lstStyle>
          <a:p/>
        </p:txBody>
      </p:sp>
      <p:sp>
        <p:nvSpPr>
          <p:cNvPr id="319" name="Google Shape;319;p39"/>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step process">
  <p:cSld name="CUSTOM_5">
    <p:bg>
      <p:bgPr>
        <a:solidFill>
          <a:schemeClr val="dk1"/>
        </a:solidFill>
      </p:bgPr>
    </p:bg>
    <p:spTree>
      <p:nvGrpSpPr>
        <p:cNvPr id="320" name="Shape 320"/>
        <p:cNvGrpSpPr/>
        <p:nvPr/>
      </p:nvGrpSpPr>
      <p:grpSpPr>
        <a:xfrm>
          <a:off x="0" y="0"/>
          <a:ext cx="0" cy="0"/>
          <a:chOff x="0" y="0"/>
          <a:chExt cx="0" cy="0"/>
        </a:xfrm>
      </p:grpSpPr>
      <p:sp>
        <p:nvSpPr>
          <p:cNvPr id="321" name="Google Shape;321;p40"/>
          <p:cNvSpPr/>
          <p:nvPr/>
        </p:nvSpPr>
        <p:spPr>
          <a:xfrm>
            <a:off x="228600" y="223500"/>
            <a:ext cx="2813700" cy="21756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322" name="Google Shape;322;p40"/>
          <p:cNvSpPr txBox="1"/>
          <p:nvPr>
            <p:ph idx="1" type="subTitle"/>
          </p:nvPr>
        </p:nvSpPr>
        <p:spPr>
          <a:xfrm>
            <a:off x="284650" y="295600"/>
            <a:ext cx="2146200" cy="7773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3" name="Google Shape;323;p40"/>
          <p:cNvSpPr txBox="1"/>
          <p:nvPr>
            <p:ph idx="2" type="body"/>
          </p:nvPr>
        </p:nvSpPr>
        <p:spPr>
          <a:xfrm>
            <a:off x="284650" y="963450"/>
            <a:ext cx="2660400" cy="1237200"/>
          </a:xfrm>
          <a:prstGeom prst="rect">
            <a:avLst/>
          </a:prstGeom>
        </p:spPr>
        <p:txBody>
          <a:bodyPr anchorCtr="0" anchor="b"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24" name="Google Shape;324;p40"/>
          <p:cNvSpPr txBox="1"/>
          <p:nvPr>
            <p:ph type="title"/>
          </p:nvPr>
        </p:nvSpPr>
        <p:spPr>
          <a:xfrm>
            <a:off x="240850" y="3175000"/>
            <a:ext cx="5004000" cy="15324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lt1"/>
              </a:buClr>
              <a:buSzPts val="6000"/>
              <a:buNone/>
              <a:defRPr b="1">
                <a:solidFill>
                  <a:schemeClr val="lt1"/>
                </a:solidFill>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325" name="Google Shape;325;p40"/>
          <p:cNvSpPr txBox="1"/>
          <p:nvPr>
            <p:ph idx="3"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26" name="Google Shape;326;p40"/>
          <p:cNvSpPr/>
          <p:nvPr/>
        </p:nvSpPr>
        <p:spPr>
          <a:xfrm>
            <a:off x="3165150" y="223500"/>
            <a:ext cx="2813700" cy="21756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327" name="Google Shape;327;p40"/>
          <p:cNvSpPr txBox="1"/>
          <p:nvPr>
            <p:ph idx="4" type="subTitle"/>
          </p:nvPr>
        </p:nvSpPr>
        <p:spPr>
          <a:xfrm>
            <a:off x="3221200" y="295600"/>
            <a:ext cx="2146200" cy="7773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36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328" name="Google Shape;328;p40"/>
          <p:cNvSpPr txBox="1"/>
          <p:nvPr>
            <p:ph idx="5" type="body"/>
          </p:nvPr>
        </p:nvSpPr>
        <p:spPr>
          <a:xfrm>
            <a:off x="3221200" y="963450"/>
            <a:ext cx="2660400" cy="1237200"/>
          </a:xfrm>
          <a:prstGeom prst="rect">
            <a:avLst/>
          </a:prstGeom>
        </p:spPr>
        <p:txBody>
          <a:bodyPr anchorCtr="0" anchor="b"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29" name="Google Shape;329;p40"/>
          <p:cNvSpPr/>
          <p:nvPr/>
        </p:nvSpPr>
        <p:spPr>
          <a:xfrm>
            <a:off x="6101700" y="223500"/>
            <a:ext cx="2813700" cy="21756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330" name="Google Shape;330;p40"/>
          <p:cNvSpPr txBox="1"/>
          <p:nvPr>
            <p:ph idx="6" type="subTitle"/>
          </p:nvPr>
        </p:nvSpPr>
        <p:spPr>
          <a:xfrm>
            <a:off x="6157750" y="295600"/>
            <a:ext cx="2146200" cy="7773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36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331" name="Google Shape;331;p40"/>
          <p:cNvSpPr txBox="1"/>
          <p:nvPr>
            <p:ph idx="7" type="body"/>
          </p:nvPr>
        </p:nvSpPr>
        <p:spPr>
          <a:xfrm>
            <a:off x="6157750" y="963450"/>
            <a:ext cx="2660400" cy="1237200"/>
          </a:xfrm>
          <a:prstGeom prst="rect">
            <a:avLst/>
          </a:prstGeom>
        </p:spPr>
        <p:txBody>
          <a:bodyPr anchorCtr="0" anchor="b"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32" name="Google Shape;332;p40"/>
          <p:cNvSpPr/>
          <p:nvPr/>
        </p:nvSpPr>
        <p:spPr>
          <a:xfrm>
            <a:off x="6101700" y="2531700"/>
            <a:ext cx="2813700" cy="21756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333" name="Google Shape;333;p40"/>
          <p:cNvSpPr txBox="1"/>
          <p:nvPr>
            <p:ph idx="8" type="subTitle"/>
          </p:nvPr>
        </p:nvSpPr>
        <p:spPr>
          <a:xfrm>
            <a:off x="6157750" y="2603800"/>
            <a:ext cx="2146200" cy="7773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36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334" name="Google Shape;334;p40"/>
          <p:cNvSpPr txBox="1"/>
          <p:nvPr>
            <p:ph idx="9" type="body"/>
          </p:nvPr>
        </p:nvSpPr>
        <p:spPr>
          <a:xfrm>
            <a:off x="6157750" y="3271650"/>
            <a:ext cx="2660400" cy="1237200"/>
          </a:xfrm>
          <a:prstGeom prst="rect">
            <a:avLst/>
          </a:prstGeom>
        </p:spPr>
        <p:txBody>
          <a:bodyPr anchorCtr="0" anchor="b"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35" name="Google Shape;335;p40"/>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s &amp; Suggestion ">
  <p:cSld name="CUSTOM_6">
    <p:bg>
      <p:bgPr>
        <a:solidFill>
          <a:schemeClr val="dk1"/>
        </a:solidFill>
      </p:bgPr>
    </p:bg>
    <p:spTree>
      <p:nvGrpSpPr>
        <p:cNvPr id="336" name="Shape 336"/>
        <p:cNvGrpSpPr/>
        <p:nvPr/>
      </p:nvGrpSpPr>
      <p:grpSpPr>
        <a:xfrm>
          <a:off x="0" y="0"/>
          <a:ext cx="0" cy="0"/>
          <a:chOff x="0" y="0"/>
          <a:chExt cx="0" cy="0"/>
        </a:xfrm>
      </p:grpSpPr>
      <p:sp>
        <p:nvSpPr>
          <p:cNvPr id="337" name="Google Shape;337;p41"/>
          <p:cNvSpPr txBox="1"/>
          <p:nvPr>
            <p:ph type="title"/>
          </p:nvPr>
        </p:nvSpPr>
        <p:spPr>
          <a:xfrm>
            <a:off x="240850" y="3175000"/>
            <a:ext cx="5004000" cy="15324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lt1"/>
              </a:buClr>
              <a:buSzPts val="6000"/>
              <a:buNone/>
              <a:defRPr b="1">
                <a:solidFill>
                  <a:schemeClr val="lt1"/>
                </a:solidFill>
              </a:defRPr>
            </a:lvl1pPr>
            <a:lvl2pPr lvl="1">
              <a:lnSpc>
                <a:spcPct val="80000"/>
              </a:lnSpc>
              <a:spcBef>
                <a:spcPts val="0"/>
              </a:spcBef>
              <a:spcAft>
                <a:spcPts val="0"/>
              </a:spcAft>
              <a:buClr>
                <a:schemeClr val="lt1"/>
              </a:buClr>
              <a:buSzPts val="1400"/>
              <a:buNone/>
              <a:defRPr>
                <a:solidFill>
                  <a:schemeClr val="lt1"/>
                </a:solidFill>
              </a:defRPr>
            </a:lvl2pPr>
            <a:lvl3pPr lvl="2">
              <a:lnSpc>
                <a:spcPct val="80000"/>
              </a:lnSpc>
              <a:spcBef>
                <a:spcPts val="0"/>
              </a:spcBef>
              <a:spcAft>
                <a:spcPts val="0"/>
              </a:spcAft>
              <a:buClr>
                <a:schemeClr val="lt1"/>
              </a:buClr>
              <a:buSzPts val="1400"/>
              <a:buNone/>
              <a:defRPr>
                <a:solidFill>
                  <a:schemeClr val="lt1"/>
                </a:solidFill>
              </a:defRPr>
            </a:lvl3pPr>
            <a:lvl4pPr lvl="3">
              <a:lnSpc>
                <a:spcPct val="80000"/>
              </a:lnSpc>
              <a:spcBef>
                <a:spcPts val="0"/>
              </a:spcBef>
              <a:spcAft>
                <a:spcPts val="0"/>
              </a:spcAft>
              <a:buClr>
                <a:schemeClr val="lt1"/>
              </a:buClr>
              <a:buSzPts val="1400"/>
              <a:buNone/>
              <a:defRPr>
                <a:solidFill>
                  <a:schemeClr val="lt1"/>
                </a:solidFill>
              </a:defRPr>
            </a:lvl4pPr>
            <a:lvl5pPr lvl="4">
              <a:lnSpc>
                <a:spcPct val="80000"/>
              </a:lnSpc>
              <a:spcBef>
                <a:spcPts val="0"/>
              </a:spcBef>
              <a:spcAft>
                <a:spcPts val="0"/>
              </a:spcAft>
              <a:buClr>
                <a:schemeClr val="lt1"/>
              </a:buClr>
              <a:buSzPts val="1400"/>
              <a:buNone/>
              <a:defRPr>
                <a:solidFill>
                  <a:schemeClr val="lt1"/>
                </a:solidFill>
              </a:defRPr>
            </a:lvl5pPr>
            <a:lvl6pPr lvl="5">
              <a:lnSpc>
                <a:spcPct val="80000"/>
              </a:lnSpc>
              <a:spcBef>
                <a:spcPts val="0"/>
              </a:spcBef>
              <a:spcAft>
                <a:spcPts val="0"/>
              </a:spcAft>
              <a:buClr>
                <a:schemeClr val="lt1"/>
              </a:buClr>
              <a:buSzPts val="1400"/>
              <a:buNone/>
              <a:defRPr>
                <a:solidFill>
                  <a:schemeClr val="lt1"/>
                </a:solidFill>
              </a:defRPr>
            </a:lvl6pPr>
            <a:lvl7pPr lvl="6">
              <a:lnSpc>
                <a:spcPct val="80000"/>
              </a:lnSpc>
              <a:spcBef>
                <a:spcPts val="0"/>
              </a:spcBef>
              <a:spcAft>
                <a:spcPts val="0"/>
              </a:spcAft>
              <a:buClr>
                <a:schemeClr val="lt1"/>
              </a:buClr>
              <a:buSzPts val="1400"/>
              <a:buNone/>
              <a:defRPr>
                <a:solidFill>
                  <a:schemeClr val="lt1"/>
                </a:solidFill>
              </a:defRPr>
            </a:lvl7pPr>
            <a:lvl8pPr lvl="7">
              <a:lnSpc>
                <a:spcPct val="80000"/>
              </a:lnSpc>
              <a:spcBef>
                <a:spcPts val="0"/>
              </a:spcBef>
              <a:spcAft>
                <a:spcPts val="0"/>
              </a:spcAft>
              <a:buClr>
                <a:schemeClr val="lt1"/>
              </a:buClr>
              <a:buSzPts val="1400"/>
              <a:buNone/>
              <a:defRPr>
                <a:solidFill>
                  <a:schemeClr val="lt1"/>
                </a:solidFill>
              </a:defRPr>
            </a:lvl8pPr>
            <a:lvl9pPr lvl="8">
              <a:lnSpc>
                <a:spcPct val="80000"/>
              </a:lnSpc>
              <a:spcBef>
                <a:spcPts val="0"/>
              </a:spcBef>
              <a:spcAft>
                <a:spcPts val="0"/>
              </a:spcAft>
              <a:buClr>
                <a:schemeClr val="lt1"/>
              </a:buClr>
              <a:buSzPts val="1400"/>
              <a:buNone/>
              <a:defRPr>
                <a:solidFill>
                  <a:schemeClr val="lt1"/>
                </a:solidFill>
              </a:defRPr>
            </a:lvl9pPr>
          </a:lstStyle>
          <a:p/>
        </p:txBody>
      </p:sp>
      <p:sp>
        <p:nvSpPr>
          <p:cNvPr id="338" name="Google Shape;338;p41"/>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39" name="Google Shape;339;p41"/>
          <p:cNvSpPr txBox="1"/>
          <p:nvPr>
            <p:ph idx="2" type="subTitle"/>
          </p:nvPr>
        </p:nvSpPr>
        <p:spPr>
          <a:xfrm>
            <a:off x="228600" y="223500"/>
            <a:ext cx="2079300" cy="771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340" name="Google Shape;340;p41"/>
          <p:cNvSpPr txBox="1"/>
          <p:nvPr>
            <p:ph idx="3" type="body"/>
          </p:nvPr>
        </p:nvSpPr>
        <p:spPr>
          <a:xfrm>
            <a:off x="228725" y="698500"/>
            <a:ext cx="2079300" cy="997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41" name="Google Shape;341;p41"/>
          <p:cNvSpPr txBox="1"/>
          <p:nvPr>
            <p:ph idx="4" type="subTitle"/>
          </p:nvPr>
        </p:nvSpPr>
        <p:spPr>
          <a:xfrm>
            <a:off x="2431100" y="223500"/>
            <a:ext cx="2079300" cy="771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342" name="Google Shape;342;p41"/>
          <p:cNvSpPr txBox="1"/>
          <p:nvPr>
            <p:ph idx="5" type="body"/>
          </p:nvPr>
        </p:nvSpPr>
        <p:spPr>
          <a:xfrm>
            <a:off x="2431225" y="698500"/>
            <a:ext cx="2079300" cy="997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43" name="Google Shape;343;p41"/>
          <p:cNvSpPr txBox="1"/>
          <p:nvPr>
            <p:ph idx="6" type="subTitle"/>
          </p:nvPr>
        </p:nvSpPr>
        <p:spPr>
          <a:xfrm>
            <a:off x="4633725" y="223500"/>
            <a:ext cx="2079300" cy="771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344" name="Google Shape;344;p41"/>
          <p:cNvSpPr txBox="1"/>
          <p:nvPr>
            <p:ph idx="7" type="body"/>
          </p:nvPr>
        </p:nvSpPr>
        <p:spPr>
          <a:xfrm>
            <a:off x="4633850" y="698500"/>
            <a:ext cx="2079300" cy="997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45" name="Google Shape;345;p41"/>
          <p:cNvSpPr txBox="1"/>
          <p:nvPr>
            <p:ph idx="8" type="subTitle"/>
          </p:nvPr>
        </p:nvSpPr>
        <p:spPr>
          <a:xfrm>
            <a:off x="6836100" y="223500"/>
            <a:ext cx="2079300" cy="771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346" name="Google Shape;346;p41"/>
          <p:cNvSpPr txBox="1"/>
          <p:nvPr>
            <p:ph idx="9" type="body"/>
          </p:nvPr>
        </p:nvSpPr>
        <p:spPr>
          <a:xfrm>
            <a:off x="6836225" y="698500"/>
            <a:ext cx="2079300" cy="997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47" name="Google Shape;347;p41"/>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rst Months">
  <p:cSld name="CUSTOM_7">
    <p:bg>
      <p:bgPr>
        <a:solidFill>
          <a:schemeClr val="dk1"/>
        </a:solidFill>
      </p:bgPr>
    </p:bg>
    <p:spTree>
      <p:nvGrpSpPr>
        <p:cNvPr id="348" name="Shape 348"/>
        <p:cNvGrpSpPr/>
        <p:nvPr/>
      </p:nvGrpSpPr>
      <p:grpSpPr>
        <a:xfrm>
          <a:off x="0" y="0"/>
          <a:ext cx="0" cy="0"/>
          <a:chOff x="0" y="0"/>
          <a:chExt cx="0" cy="0"/>
        </a:xfrm>
      </p:grpSpPr>
      <p:sp>
        <p:nvSpPr>
          <p:cNvPr id="349" name="Google Shape;349;p42"/>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50" name="Google Shape;350;p42"/>
          <p:cNvSpPr txBox="1"/>
          <p:nvPr>
            <p:ph idx="2" type="subTitle"/>
          </p:nvPr>
        </p:nvSpPr>
        <p:spPr>
          <a:xfrm>
            <a:off x="235025" y="3723400"/>
            <a:ext cx="3541500" cy="9840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lt1"/>
              </a:buClr>
              <a:buSzPts val="3600"/>
              <a:buNone/>
              <a:defRPr>
                <a:solidFill>
                  <a:schemeClr val="lt1"/>
                </a:solidFill>
              </a:defRPr>
            </a:lvl1pPr>
            <a:lvl2pPr lvl="1">
              <a:lnSpc>
                <a:spcPct val="80000"/>
              </a:lnSpc>
              <a:spcBef>
                <a:spcPts val="0"/>
              </a:spcBef>
              <a:spcAft>
                <a:spcPts val="0"/>
              </a:spcAft>
              <a:buClr>
                <a:schemeClr val="lt1"/>
              </a:buClr>
              <a:buSzPts val="1400"/>
              <a:buNone/>
              <a:defRPr>
                <a:solidFill>
                  <a:schemeClr val="lt1"/>
                </a:solidFill>
              </a:defRPr>
            </a:lvl2pPr>
            <a:lvl3pPr lvl="2">
              <a:lnSpc>
                <a:spcPct val="80000"/>
              </a:lnSpc>
              <a:spcBef>
                <a:spcPts val="0"/>
              </a:spcBef>
              <a:spcAft>
                <a:spcPts val="0"/>
              </a:spcAft>
              <a:buClr>
                <a:schemeClr val="lt1"/>
              </a:buClr>
              <a:buSzPts val="1400"/>
              <a:buNone/>
              <a:defRPr>
                <a:solidFill>
                  <a:schemeClr val="lt1"/>
                </a:solidFill>
              </a:defRPr>
            </a:lvl3pPr>
            <a:lvl4pPr lvl="3">
              <a:lnSpc>
                <a:spcPct val="80000"/>
              </a:lnSpc>
              <a:spcBef>
                <a:spcPts val="0"/>
              </a:spcBef>
              <a:spcAft>
                <a:spcPts val="0"/>
              </a:spcAft>
              <a:buClr>
                <a:schemeClr val="lt1"/>
              </a:buClr>
              <a:buSzPts val="1400"/>
              <a:buNone/>
              <a:defRPr>
                <a:solidFill>
                  <a:schemeClr val="lt1"/>
                </a:solidFill>
              </a:defRPr>
            </a:lvl4pPr>
            <a:lvl5pPr lvl="4">
              <a:lnSpc>
                <a:spcPct val="80000"/>
              </a:lnSpc>
              <a:spcBef>
                <a:spcPts val="0"/>
              </a:spcBef>
              <a:spcAft>
                <a:spcPts val="0"/>
              </a:spcAft>
              <a:buClr>
                <a:schemeClr val="lt1"/>
              </a:buClr>
              <a:buSzPts val="1400"/>
              <a:buNone/>
              <a:defRPr>
                <a:solidFill>
                  <a:schemeClr val="lt1"/>
                </a:solidFill>
              </a:defRPr>
            </a:lvl5pPr>
            <a:lvl6pPr lvl="5">
              <a:lnSpc>
                <a:spcPct val="80000"/>
              </a:lnSpc>
              <a:spcBef>
                <a:spcPts val="0"/>
              </a:spcBef>
              <a:spcAft>
                <a:spcPts val="0"/>
              </a:spcAft>
              <a:buClr>
                <a:schemeClr val="lt1"/>
              </a:buClr>
              <a:buSzPts val="1400"/>
              <a:buNone/>
              <a:defRPr>
                <a:solidFill>
                  <a:schemeClr val="lt1"/>
                </a:solidFill>
              </a:defRPr>
            </a:lvl6pPr>
            <a:lvl7pPr lvl="6">
              <a:lnSpc>
                <a:spcPct val="80000"/>
              </a:lnSpc>
              <a:spcBef>
                <a:spcPts val="0"/>
              </a:spcBef>
              <a:spcAft>
                <a:spcPts val="0"/>
              </a:spcAft>
              <a:buClr>
                <a:schemeClr val="lt1"/>
              </a:buClr>
              <a:buSzPts val="1400"/>
              <a:buNone/>
              <a:defRPr>
                <a:solidFill>
                  <a:schemeClr val="lt1"/>
                </a:solidFill>
              </a:defRPr>
            </a:lvl7pPr>
            <a:lvl8pPr lvl="7">
              <a:lnSpc>
                <a:spcPct val="80000"/>
              </a:lnSpc>
              <a:spcBef>
                <a:spcPts val="0"/>
              </a:spcBef>
              <a:spcAft>
                <a:spcPts val="0"/>
              </a:spcAft>
              <a:buClr>
                <a:schemeClr val="lt1"/>
              </a:buClr>
              <a:buSzPts val="1400"/>
              <a:buNone/>
              <a:defRPr>
                <a:solidFill>
                  <a:schemeClr val="lt1"/>
                </a:solidFill>
              </a:defRPr>
            </a:lvl8pPr>
            <a:lvl9pPr lvl="8">
              <a:lnSpc>
                <a:spcPct val="80000"/>
              </a:lnSpc>
              <a:spcBef>
                <a:spcPts val="0"/>
              </a:spcBef>
              <a:spcAft>
                <a:spcPts val="0"/>
              </a:spcAft>
              <a:buClr>
                <a:schemeClr val="lt1"/>
              </a:buClr>
              <a:buSzPts val="1400"/>
              <a:buNone/>
              <a:defRPr>
                <a:solidFill>
                  <a:schemeClr val="lt1"/>
                </a:solidFill>
              </a:defRPr>
            </a:lvl9pPr>
          </a:lstStyle>
          <a:p/>
        </p:txBody>
      </p:sp>
      <p:sp>
        <p:nvSpPr>
          <p:cNvPr id="351" name="Google Shape;351;p42"/>
          <p:cNvSpPr/>
          <p:nvPr/>
        </p:nvSpPr>
        <p:spPr>
          <a:xfrm>
            <a:off x="228600" y="223500"/>
            <a:ext cx="2813700" cy="3235200"/>
          </a:xfrm>
          <a:prstGeom prst="roundRect">
            <a:avLst>
              <a:gd fmla="val 7166"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352" name="Google Shape;352;p42"/>
          <p:cNvSpPr txBox="1"/>
          <p:nvPr>
            <p:ph idx="3" type="subTitle"/>
          </p:nvPr>
        </p:nvSpPr>
        <p:spPr>
          <a:xfrm>
            <a:off x="284650" y="295600"/>
            <a:ext cx="2572800" cy="7773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36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353" name="Google Shape;353;p42"/>
          <p:cNvSpPr txBox="1"/>
          <p:nvPr>
            <p:ph idx="4" type="body"/>
          </p:nvPr>
        </p:nvSpPr>
        <p:spPr>
          <a:xfrm>
            <a:off x="325150" y="1455738"/>
            <a:ext cx="2633700" cy="1868100"/>
          </a:xfrm>
          <a:prstGeom prst="rect">
            <a:avLst/>
          </a:prstGeom>
        </p:spPr>
        <p:txBody>
          <a:bodyPr anchorCtr="0" anchor="b"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354" name="Google Shape;354;p42"/>
          <p:cNvSpPr/>
          <p:nvPr/>
        </p:nvSpPr>
        <p:spPr>
          <a:xfrm>
            <a:off x="3165150" y="223500"/>
            <a:ext cx="2813700" cy="3235200"/>
          </a:xfrm>
          <a:prstGeom prst="roundRect">
            <a:avLst>
              <a:gd fmla="val 7166"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355" name="Google Shape;355;p42"/>
          <p:cNvSpPr txBox="1"/>
          <p:nvPr>
            <p:ph idx="5" type="subTitle"/>
          </p:nvPr>
        </p:nvSpPr>
        <p:spPr>
          <a:xfrm>
            <a:off x="3221200" y="295600"/>
            <a:ext cx="2572800" cy="7773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36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356" name="Google Shape;356;p42"/>
          <p:cNvSpPr txBox="1"/>
          <p:nvPr>
            <p:ph idx="6" type="body"/>
          </p:nvPr>
        </p:nvSpPr>
        <p:spPr>
          <a:xfrm>
            <a:off x="3261700" y="1455738"/>
            <a:ext cx="2633700" cy="1868100"/>
          </a:xfrm>
          <a:prstGeom prst="rect">
            <a:avLst/>
          </a:prstGeom>
        </p:spPr>
        <p:txBody>
          <a:bodyPr anchorCtr="0" anchor="b"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357" name="Google Shape;357;p42"/>
          <p:cNvSpPr/>
          <p:nvPr/>
        </p:nvSpPr>
        <p:spPr>
          <a:xfrm>
            <a:off x="6101700" y="223500"/>
            <a:ext cx="2813700" cy="32352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358" name="Google Shape;358;p42"/>
          <p:cNvSpPr txBox="1"/>
          <p:nvPr>
            <p:ph idx="7" type="subTitle"/>
          </p:nvPr>
        </p:nvSpPr>
        <p:spPr>
          <a:xfrm>
            <a:off x="6157750" y="295600"/>
            <a:ext cx="2572800" cy="7773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36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359" name="Google Shape;359;p42"/>
          <p:cNvSpPr txBox="1"/>
          <p:nvPr>
            <p:ph idx="8" type="body"/>
          </p:nvPr>
        </p:nvSpPr>
        <p:spPr>
          <a:xfrm>
            <a:off x="6198250" y="1455738"/>
            <a:ext cx="2633700" cy="1868100"/>
          </a:xfrm>
          <a:prstGeom prst="rect">
            <a:avLst/>
          </a:prstGeom>
        </p:spPr>
        <p:txBody>
          <a:bodyPr anchorCtr="0" anchor="b"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360" name="Google Shape;360;p42"/>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seful links">
  <p:cSld name="CUSTOM_8">
    <p:bg>
      <p:bgPr>
        <a:solidFill>
          <a:schemeClr val="dk1"/>
        </a:solidFill>
      </p:bgPr>
    </p:bg>
    <p:spTree>
      <p:nvGrpSpPr>
        <p:cNvPr id="361" name="Shape 361"/>
        <p:cNvGrpSpPr/>
        <p:nvPr/>
      </p:nvGrpSpPr>
      <p:grpSpPr>
        <a:xfrm>
          <a:off x="0" y="0"/>
          <a:ext cx="0" cy="0"/>
          <a:chOff x="0" y="0"/>
          <a:chExt cx="0" cy="0"/>
        </a:xfrm>
      </p:grpSpPr>
      <p:sp>
        <p:nvSpPr>
          <p:cNvPr id="362" name="Google Shape;362;p43"/>
          <p:cNvSpPr/>
          <p:nvPr/>
        </p:nvSpPr>
        <p:spPr>
          <a:xfrm>
            <a:off x="4633600" y="223500"/>
            <a:ext cx="4281900" cy="2002800"/>
          </a:xfrm>
          <a:prstGeom prst="roundRect">
            <a:avLst>
              <a:gd fmla="val 12782"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363" name="Google Shape;363;p43"/>
          <p:cNvSpPr txBox="1"/>
          <p:nvPr/>
        </p:nvSpPr>
        <p:spPr>
          <a:xfrm>
            <a:off x="3286470" y="3339550"/>
            <a:ext cx="1257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200">
                <a:solidFill>
                  <a:schemeClr val="dk1"/>
                </a:solidFill>
                <a:latin typeface="Public Sans Medium"/>
                <a:ea typeface="Public Sans Medium"/>
                <a:cs typeface="Public Sans Medium"/>
                <a:sym typeface="Public Sans Medium"/>
              </a:rPr>
              <a:t>☝️</a:t>
            </a:r>
            <a:endParaRPr sz="7200">
              <a:solidFill>
                <a:schemeClr val="dk1"/>
              </a:solidFill>
              <a:latin typeface="Public Sans Medium"/>
              <a:ea typeface="Public Sans Medium"/>
              <a:cs typeface="Public Sans Medium"/>
              <a:sym typeface="Public Sans Medium"/>
            </a:endParaRPr>
          </a:p>
        </p:txBody>
      </p:sp>
      <p:sp>
        <p:nvSpPr>
          <p:cNvPr id="364" name="Google Shape;364;p43"/>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65" name="Google Shape;365;p43"/>
          <p:cNvSpPr txBox="1"/>
          <p:nvPr>
            <p:ph idx="2" type="subTitle"/>
          </p:nvPr>
        </p:nvSpPr>
        <p:spPr>
          <a:xfrm>
            <a:off x="5367775" y="3723400"/>
            <a:ext cx="3547800" cy="984000"/>
          </a:xfrm>
          <a:prstGeom prst="rect">
            <a:avLst/>
          </a:prstGeom>
        </p:spPr>
        <p:txBody>
          <a:bodyPr anchorCtr="0" anchor="b" bIns="91425" lIns="91425" spcFirstLastPara="1" rIns="91425" wrap="square" tIns="91425">
            <a:noAutofit/>
          </a:bodyPr>
          <a:lstStyle>
            <a:lvl1pPr lvl="0" algn="r">
              <a:lnSpc>
                <a:spcPct val="80000"/>
              </a:lnSpc>
              <a:spcBef>
                <a:spcPts val="0"/>
              </a:spcBef>
              <a:spcAft>
                <a:spcPts val="0"/>
              </a:spcAft>
              <a:buClr>
                <a:schemeClr val="lt1"/>
              </a:buClr>
              <a:buSzPts val="3600"/>
              <a:buNone/>
              <a:defRPr>
                <a:solidFill>
                  <a:schemeClr val="lt1"/>
                </a:solidFill>
              </a:defRPr>
            </a:lvl1pPr>
            <a:lvl2pPr lvl="1" algn="r">
              <a:lnSpc>
                <a:spcPct val="80000"/>
              </a:lnSpc>
              <a:spcBef>
                <a:spcPts val="0"/>
              </a:spcBef>
              <a:spcAft>
                <a:spcPts val="0"/>
              </a:spcAft>
              <a:buClr>
                <a:schemeClr val="lt1"/>
              </a:buClr>
              <a:buSzPts val="1400"/>
              <a:buNone/>
              <a:defRPr>
                <a:solidFill>
                  <a:schemeClr val="lt1"/>
                </a:solidFill>
              </a:defRPr>
            </a:lvl2pPr>
            <a:lvl3pPr lvl="2" algn="r">
              <a:lnSpc>
                <a:spcPct val="80000"/>
              </a:lnSpc>
              <a:spcBef>
                <a:spcPts val="0"/>
              </a:spcBef>
              <a:spcAft>
                <a:spcPts val="0"/>
              </a:spcAft>
              <a:buClr>
                <a:schemeClr val="lt1"/>
              </a:buClr>
              <a:buSzPts val="1400"/>
              <a:buNone/>
              <a:defRPr>
                <a:solidFill>
                  <a:schemeClr val="lt1"/>
                </a:solidFill>
              </a:defRPr>
            </a:lvl3pPr>
            <a:lvl4pPr lvl="3" algn="r">
              <a:lnSpc>
                <a:spcPct val="80000"/>
              </a:lnSpc>
              <a:spcBef>
                <a:spcPts val="0"/>
              </a:spcBef>
              <a:spcAft>
                <a:spcPts val="0"/>
              </a:spcAft>
              <a:buClr>
                <a:schemeClr val="lt1"/>
              </a:buClr>
              <a:buSzPts val="1400"/>
              <a:buNone/>
              <a:defRPr>
                <a:solidFill>
                  <a:schemeClr val="lt1"/>
                </a:solidFill>
              </a:defRPr>
            </a:lvl4pPr>
            <a:lvl5pPr lvl="4" algn="r">
              <a:lnSpc>
                <a:spcPct val="80000"/>
              </a:lnSpc>
              <a:spcBef>
                <a:spcPts val="0"/>
              </a:spcBef>
              <a:spcAft>
                <a:spcPts val="0"/>
              </a:spcAft>
              <a:buClr>
                <a:schemeClr val="lt1"/>
              </a:buClr>
              <a:buSzPts val="1400"/>
              <a:buNone/>
              <a:defRPr>
                <a:solidFill>
                  <a:schemeClr val="lt1"/>
                </a:solidFill>
              </a:defRPr>
            </a:lvl5pPr>
            <a:lvl6pPr lvl="5" algn="r">
              <a:lnSpc>
                <a:spcPct val="80000"/>
              </a:lnSpc>
              <a:spcBef>
                <a:spcPts val="0"/>
              </a:spcBef>
              <a:spcAft>
                <a:spcPts val="0"/>
              </a:spcAft>
              <a:buClr>
                <a:schemeClr val="lt1"/>
              </a:buClr>
              <a:buSzPts val="1400"/>
              <a:buNone/>
              <a:defRPr>
                <a:solidFill>
                  <a:schemeClr val="lt1"/>
                </a:solidFill>
              </a:defRPr>
            </a:lvl6pPr>
            <a:lvl7pPr lvl="6" algn="r">
              <a:lnSpc>
                <a:spcPct val="80000"/>
              </a:lnSpc>
              <a:spcBef>
                <a:spcPts val="0"/>
              </a:spcBef>
              <a:spcAft>
                <a:spcPts val="0"/>
              </a:spcAft>
              <a:buClr>
                <a:schemeClr val="lt1"/>
              </a:buClr>
              <a:buSzPts val="1400"/>
              <a:buNone/>
              <a:defRPr>
                <a:solidFill>
                  <a:schemeClr val="lt1"/>
                </a:solidFill>
              </a:defRPr>
            </a:lvl7pPr>
            <a:lvl8pPr lvl="7" algn="r">
              <a:lnSpc>
                <a:spcPct val="80000"/>
              </a:lnSpc>
              <a:spcBef>
                <a:spcPts val="0"/>
              </a:spcBef>
              <a:spcAft>
                <a:spcPts val="0"/>
              </a:spcAft>
              <a:buClr>
                <a:schemeClr val="lt1"/>
              </a:buClr>
              <a:buSzPts val="1400"/>
              <a:buNone/>
              <a:defRPr>
                <a:solidFill>
                  <a:schemeClr val="lt1"/>
                </a:solidFill>
              </a:defRPr>
            </a:lvl8pPr>
            <a:lvl9pPr lvl="8" algn="r">
              <a:lnSpc>
                <a:spcPct val="80000"/>
              </a:lnSpc>
              <a:spcBef>
                <a:spcPts val="0"/>
              </a:spcBef>
              <a:spcAft>
                <a:spcPts val="0"/>
              </a:spcAft>
              <a:buClr>
                <a:schemeClr val="lt1"/>
              </a:buClr>
              <a:buSzPts val="1400"/>
              <a:buNone/>
              <a:defRPr>
                <a:solidFill>
                  <a:schemeClr val="lt1"/>
                </a:solidFill>
              </a:defRPr>
            </a:lvl9pPr>
          </a:lstStyle>
          <a:p/>
        </p:txBody>
      </p:sp>
      <p:sp>
        <p:nvSpPr>
          <p:cNvPr id="366" name="Google Shape;366;p43"/>
          <p:cNvSpPr/>
          <p:nvPr/>
        </p:nvSpPr>
        <p:spPr>
          <a:xfrm>
            <a:off x="228600" y="223500"/>
            <a:ext cx="4280700" cy="44838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367" name="Google Shape;367;p43"/>
          <p:cNvSpPr txBox="1"/>
          <p:nvPr>
            <p:ph idx="3" type="subTitle"/>
          </p:nvPr>
        </p:nvSpPr>
        <p:spPr>
          <a:xfrm>
            <a:off x="427825" y="396875"/>
            <a:ext cx="3906600" cy="6642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8" name="Google Shape;368;p43"/>
          <p:cNvSpPr txBox="1"/>
          <p:nvPr>
            <p:ph idx="4" type="subTitle"/>
          </p:nvPr>
        </p:nvSpPr>
        <p:spPr>
          <a:xfrm>
            <a:off x="427853" y="1124562"/>
            <a:ext cx="3906600" cy="6642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9" name="Google Shape;369;p43"/>
          <p:cNvSpPr txBox="1"/>
          <p:nvPr>
            <p:ph idx="5" type="subTitle"/>
          </p:nvPr>
        </p:nvSpPr>
        <p:spPr>
          <a:xfrm>
            <a:off x="427853" y="1852223"/>
            <a:ext cx="3906600" cy="6642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0" name="Google Shape;370;p43"/>
          <p:cNvSpPr txBox="1"/>
          <p:nvPr>
            <p:ph idx="6" type="subTitle"/>
          </p:nvPr>
        </p:nvSpPr>
        <p:spPr>
          <a:xfrm>
            <a:off x="427853" y="2595897"/>
            <a:ext cx="3906600" cy="6642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1" name="Google Shape;371;p43"/>
          <p:cNvSpPr txBox="1"/>
          <p:nvPr>
            <p:ph idx="7" type="subTitle"/>
          </p:nvPr>
        </p:nvSpPr>
        <p:spPr>
          <a:xfrm>
            <a:off x="4822775" y="289375"/>
            <a:ext cx="3906600" cy="4044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b="1"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2" name="Google Shape;372;p43"/>
          <p:cNvSpPr txBox="1"/>
          <p:nvPr>
            <p:ph idx="8" type="body"/>
          </p:nvPr>
        </p:nvSpPr>
        <p:spPr>
          <a:xfrm>
            <a:off x="4844650" y="1061025"/>
            <a:ext cx="1149300" cy="1069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3" name="Google Shape;373;p43"/>
          <p:cNvSpPr txBox="1"/>
          <p:nvPr>
            <p:ph idx="9" type="body"/>
          </p:nvPr>
        </p:nvSpPr>
        <p:spPr>
          <a:xfrm>
            <a:off x="6225688" y="1061025"/>
            <a:ext cx="1149300" cy="1069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4" name="Google Shape;374;p43"/>
          <p:cNvSpPr txBox="1"/>
          <p:nvPr>
            <p:ph idx="13" type="body"/>
          </p:nvPr>
        </p:nvSpPr>
        <p:spPr>
          <a:xfrm>
            <a:off x="7606725" y="1061025"/>
            <a:ext cx="1149300" cy="1069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5" name="Google Shape;375;p43"/>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Point">
  <p:cSld name="CUSTOM_9">
    <p:bg>
      <p:bgPr>
        <a:solidFill>
          <a:schemeClr val="dk1"/>
        </a:solidFill>
      </p:bgPr>
    </p:bg>
    <p:spTree>
      <p:nvGrpSpPr>
        <p:cNvPr id="376" name="Shape 376"/>
        <p:cNvGrpSpPr/>
        <p:nvPr/>
      </p:nvGrpSpPr>
      <p:grpSpPr>
        <a:xfrm>
          <a:off x="0" y="0"/>
          <a:ext cx="0" cy="0"/>
          <a:chOff x="0" y="0"/>
          <a:chExt cx="0" cy="0"/>
        </a:xfrm>
      </p:grpSpPr>
      <p:sp>
        <p:nvSpPr>
          <p:cNvPr id="377" name="Google Shape;377;p44"/>
          <p:cNvSpPr/>
          <p:nvPr/>
        </p:nvSpPr>
        <p:spPr>
          <a:xfrm>
            <a:off x="228600" y="223500"/>
            <a:ext cx="4280700" cy="44838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378" name="Google Shape;378;p44"/>
          <p:cNvSpPr txBox="1"/>
          <p:nvPr>
            <p:ph idx="1" type="subTitle"/>
          </p:nvPr>
        </p:nvSpPr>
        <p:spPr>
          <a:xfrm>
            <a:off x="529450" y="419650"/>
            <a:ext cx="36789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9" name="Google Shape;379;p44"/>
          <p:cNvSpPr txBox="1"/>
          <p:nvPr>
            <p:ph idx="2" type="body"/>
          </p:nvPr>
        </p:nvSpPr>
        <p:spPr>
          <a:xfrm>
            <a:off x="529510" y="716526"/>
            <a:ext cx="36789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80" name="Google Shape;380;p44"/>
          <p:cNvSpPr txBox="1"/>
          <p:nvPr>
            <p:ph type="title"/>
          </p:nvPr>
        </p:nvSpPr>
        <p:spPr>
          <a:xfrm>
            <a:off x="393725" y="3932625"/>
            <a:ext cx="4037100" cy="635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800"/>
              <a:buNone/>
              <a:defRPr sz="4800"/>
            </a:lvl1pPr>
            <a:lvl2pPr lvl="1">
              <a:lnSpc>
                <a:spcPct val="80000"/>
              </a:lnSpc>
              <a:spcBef>
                <a:spcPts val="0"/>
              </a:spcBef>
              <a:spcAft>
                <a:spcPts val="0"/>
              </a:spcAft>
              <a:buSzPts val="4800"/>
              <a:buNone/>
              <a:defRPr sz="4800"/>
            </a:lvl2pPr>
            <a:lvl3pPr lvl="2">
              <a:lnSpc>
                <a:spcPct val="80000"/>
              </a:lnSpc>
              <a:spcBef>
                <a:spcPts val="0"/>
              </a:spcBef>
              <a:spcAft>
                <a:spcPts val="0"/>
              </a:spcAft>
              <a:buSzPts val="4800"/>
              <a:buNone/>
              <a:defRPr sz="4800"/>
            </a:lvl3pPr>
            <a:lvl4pPr lvl="3">
              <a:lnSpc>
                <a:spcPct val="80000"/>
              </a:lnSpc>
              <a:spcBef>
                <a:spcPts val="0"/>
              </a:spcBef>
              <a:spcAft>
                <a:spcPts val="0"/>
              </a:spcAft>
              <a:buSzPts val="4800"/>
              <a:buNone/>
              <a:defRPr sz="4800"/>
            </a:lvl4pPr>
            <a:lvl5pPr lvl="4">
              <a:lnSpc>
                <a:spcPct val="80000"/>
              </a:lnSpc>
              <a:spcBef>
                <a:spcPts val="0"/>
              </a:spcBef>
              <a:spcAft>
                <a:spcPts val="0"/>
              </a:spcAft>
              <a:buSzPts val="4800"/>
              <a:buNone/>
              <a:defRPr sz="4800"/>
            </a:lvl5pPr>
            <a:lvl6pPr lvl="5">
              <a:lnSpc>
                <a:spcPct val="80000"/>
              </a:lnSpc>
              <a:spcBef>
                <a:spcPts val="0"/>
              </a:spcBef>
              <a:spcAft>
                <a:spcPts val="0"/>
              </a:spcAft>
              <a:buSzPts val="4800"/>
              <a:buNone/>
              <a:defRPr sz="4800"/>
            </a:lvl6pPr>
            <a:lvl7pPr lvl="6">
              <a:lnSpc>
                <a:spcPct val="80000"/>
              </a:lnSpc>
              <a:spcBef>
                <a:spcPts val="0"/>
              </a:spcBef>
              <a:spcAft>
                <a:spcPts val="0"/>
              </a:spcAft>
              <a:buSzPts val="4800"/>
              <a:buNone/>
              <a:defRPr sz="4800"/>
            </a:lvl7pPr>
            <a:lvl8pPr lvl="7">
              <a:lnSpc>
                <a:spcPct val="80000"/>
              </a:lnSpc>
              <a:spcBef>
                <a:spcPts val="0"/>
              </a:spcBef>
              <a:spcAft>
                <a:spcPts val="0"/>
              </a:spcAft>
              <a:buSzPts val="4800"/>
              <a:buNone/>
              <a:defRPr sz="4800"/>
            </a:lvl8pPr>
            <a:lvl9pPr lvl="8">
              <a:lnSpc>
                <a:spcPct val="80000"/>
              </a:lnSpc>
              <a:spcBef>
                <a:spcPts val="0"/>
              </a:spcBef>
              <a:spcAft>
                <a:spcPts val="0"/>
              </a:spcAft>
              <a:buSzPts val="4800"/>
              <a:buNone/>
              <a:defRPr sz="4800"/>
            </a:lvl9pPr>
          </a:lstStyle>
          <a:p/>
        </p:txBody>
      </p:sp>
      <p:sp>
        <p:nvSpPr>
          <p:cNvPr id="381" name="Google Shape;381;p44"/>
          <p:cNvSpPr txBox="1"/>
          <p:nvPr>
            <p:ph idx="3" type="subTitle"/>
          </p:nvPr>
        </p:nvSpPr>
        <p:spPr>
          <a:xfrm>
            <a:off x="529480" y="1247253"/>
            <a:ext cx="36789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2" name="Google Shape;382;p44"/>
          <p:cNvSpPr txBox="1"/>
          <p:nvPr>
            <p:ph idx="4" type="body"/>
          </p:nvPr>
        </p:nvSpPr>
        <p:spPr>
          <a:xfrm>
            <a:off x="529540" y="1544130"/>
            <a:ext cx="36789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83" name="Google Shape;383;p44"/>
          <p:cNvSpPr txBox="1"/>
          <p:nvPr>
            <p:ph idx="5" type="subTitle"/>
          </p:nvPr>
        </p:nvSpPr>
        <p:spPr>
          <a:xfrm>
            <a:off x="529480" y="2153577"/>
            <a:ext cx="36789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4" name="Google Shape;384;p44"/>
          <p:cNvSpPr txBox="1"/>
          <p:nvPr>
            <p:ph idx="6" type="body"/>
          </p:nvPr>
        </p:nvSpPr>
        <p:spPr>
          <a:xfrm>
            <a:off x="529540" y="2450446"/>
            <a:ext cx="36789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85" name="Google Shape;385;p44"/>
          <p:cNvSpPr txBox="1"/>
          <p:nvPr>
            <p:ph idx="7" type="subTitle"/>
          </p:nvPr>
        </p:nvSpPr>
        <p:spPr>
          <a:xfrm>
            <a:off x="529480" y="3059905"/>
            <a:ext cx="36789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6" name="Google Shape;386;p44"/>
          <p:cNvSpPr txBox="1"/>
          <p:nvPr>
            <p:ph idx="8" type="body"/>
          </p:nvPr>
        </p:nvSpPr>
        <p:spPr>
          <a:xfrm>
            <a:off x="529540" y="3356775"/>
            <a:ext cx="36789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87" name="Google Shape;387;p44"/>
          <p:cNvSpPr/>
          <p:nvPr>
            <p:ph idx="9" type="pic"/>
          </p:nvPr>
        </p:nvSpPr>
        <p:spPr>
          <a:xfrm>
            <a:off x="4633600" y="223500"/>
            <a:ext cx="4280700" cy="4483800"/>
          </a:xfrm>
          <a:prstGeom prst="roundRect">
            <a:avLst>
              <a:gd fmla="val 5546" name="adj"/>
            </a:avLst>
          </a:prstGeom>
          <a:noFill/>
          <a:ln>
            <a:noFill/>
          </a:ln>
        </p:spPr>
      </p:sp>
      <p:sp>
        <p:nvSpPr>
          <p:cNvPr id="388" name="Google Shape;388;p44"/>
          <p:cNvSpPr txBox="1"/>
          <p:nvPr>
            <p:ph idx="13"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89" name="Google Shape;389;p44"/>
          <p:cNvSpPr txBox="1"/>
          <p:nvPr>
            <p:ph idx="14" type="subTitle"/>
          </p:nvPr>
        </p:nvSpPr>
        <p:spPr>
          <a:xfrm>
            <a:off x="4771050" y="3371675"/>
            <a:ext cx="38859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0" name="Google Shape;390;p44"/>
          <p:cNvSpPr txBox="1"/>
          <p:nvPr>
            <p:ph idx="15" type="body"/>
          </p:nvPr>
        </p:nvSpPr>
        <p:spPr>
          <a:xfrm>
            <a:off x="4771050" y="3944875"/>
            <a:ext cx="3970200" cy="5817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91" name="Google Shape;391;p44"/>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14">
    <p:bg>
      <p:bgPr>
        <a:solidFill>
          <a:schemeClr val="dk1"/>
        </a:solidFill>
      </p:bgPr>
    </p:bg>
    <p:spTree>
      <p:nvGrpSpPr>
        <p:cNvPr id="392" name="Shape 392"/>
        <p:cNvGrpSpPr/>
        <p:nvPr/>
      </p:nvGrpSpPr>
      <p:grpSpPr>
        <a:xfrm>
          <a:off x="0" y="0"/>
          <a:ext cx="0" cy="0"/>
          <a:chOff x="0" y="0"/>
          <a:chExt cx="0" cy="0"/>
        </a:xfrm>
      </p:grpSpPr>
      <p:sp>
        <p:nvSpPr>
          <p:cNvPr id="393" name="Google Shape;393;p45"/>
          <p:cNvSpPr/>
          <p:nvPr/>
        </p:nvSpPr>
        <p:spPr>
          <a:xfrm>
            <a:off x="228600" y="482850"/>
            <a:ext cx="8686800" cy="4177800"/>
          </a:xfrm>
          <a:prstGeom prst="roundRect">
            <a:avLst>
              <a:gd fmla="val 7166"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394" name="Google Shape;394;p45"/>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95" name="Google Shape;395;p45"/>
          <p:cNvSpPr/>
          <p:nvPr>
            <p:ph idx="2" type="pic"/>
          </p:nvPr>
        </p:nvSpPr>
        <p:spPr>
          <a:xfrm>
            <a:off x="7187225" y="620025"/>
            <a:ext cx="1575900" cy="1504500"/>
          </a:xfrm>
          <a:prstGeom prst="roundRect">
            <a:avLst>
              <a:gd fmla="val 16667" name="adj"/>
            </a:avLst>
          </a:prstGeom>
          <a:noFill/>
          <a:ln>
            <a:noFill/>
          </a:ln>
        </p:spPr>
      </p:sp>
      <p:sp>
        <p:nvSpPr>
          <p:cNvPr id="396" name="Google Shape;396;p45"/>
          <p:cNvSpPr/>
          <p:nvPr>
            <p:ph idx="3" type="pic"/>
          </p:nvPr>
        </p:nvSpPr>
        <p:spPr>
          <a:xfrm>
            <a:off x="5467125" y="620025"/>
            <a:ext cx="1575900" cy="1504500"/>
          </a:xfrm>
          <a:prstGeom prst="roundRect">
            <a:avLst>
              <a:gd fmla="val 16667" name="adj"/>
            </a:avLst>
          </a:prstGeom>
          <a:noFill/>
          <a:ln>
            <a:noFill/>
          </a:ln>
        </p:spPr>
      </p:sp>
      <p:sp>
        <p:nvSpPr>
          <p:cNvPr id="397" name="Google Shape;397;p45"/>
          <p:cNvSpPr/>
          <p:nvPr>
            <p:ph idx="4" type="pic"/>
          </p:nvPr>
        </p:nvSpPr>
        <p:spPr>
          <a:xfrm>
            <a:off x="3747025" y="620025"/>
            <a:ext cx="1575900" cy="1504500"/>
          </a:xfrm>
          <a:prstGeom prst="roundRect">
            <a:avLst>
              <a:gd fmla="val 16667" name="adj"/>
            </a:avLst>
          </a:prstGeom>
          <a:noFill/>
          <a:ln>
            <a:noFill/>
          </a:ln>
        </p:spPr>
      </p:sp>
      <p:sp>
        <p:nvSpPr>
          <p:cNvPr id="398" name="Google Shape;398;p45"/>
          <p:cNvSpPr txBox="1"/>
          <p:nvPr>
            <p:ph idx="5" type="subTitle"/>
          </p:nvPr>
        </p:nvSpPr>
        <p:spPr>
          <a:xfrm>
            <a:off x="3747025" y="2171750"/>
            <a:ext cx="1575900" cy="446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9" name="Google Shape;399;p45"/>
          <p:cNvSpPr txBox="1"/>
          <p:nvPr>
            <p:ph idx="6" type="subTitle"/>
          </p:nvPr>
        </p:nvSpPr>
        <p:spPr>
          <a:xfrm>
            <a:off x="5467125" y="2171750"/>
            <a:ext cx="1575900" cy="446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0" name="Google Shape;400;p45"/>
          <p:cNvSpPr txBox="1"/>
          <p:nvPr>
            <p:ph idx="7" type="subTitle"/>
          </p:nvPr>
        </p:nvSpPr>
        <p:spPr>
          <a:xfrm>
            <a:off x="7187225" y="2171750"/>
            <a:ext cx="1575900" cy="446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1" name="Google Shape;401;p45"/>
          <p:cNvSpPr txBox="1"/>
          <p:nvPr>
            <p:ph idx="8" type="body"/>
          </p:nvPr>
        </p:nvSpPr>
        <p:spPr>
          <a:xfrm>
            <a:off x="3747025" y="2512550"/>
            <a:ext cx="1575900" cy="1504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402" name="Google Shape;402;p45"/>
          <p:cNvSpPr txBox="1"/>
          <p:nvPr>
            <p:ph idx="9" type="body"/>
          </p:nvPr>
        </p:nvSpPr>
        <p:spPr>
          <a:xfrm>
            <a:off x="5467125" y="2512550"/>
            <a:ext cx="1575900" cy="1504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403" name="Google Shape;403;p45"/>
          <p:cNvSpPr txBox="1"/>
          <p:nvPr>
            <p:ph idx="13" type="body"/>
          </p:nvPr>
        </p:nvSpPr>
        <p:spPr>
          <a:xfrm>
            <a:off x="7187225" y="2512550"/>
            <a:ext cx="1575900" cy="1504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404" name="Google Shape;404;p45"/>
          <p:cNvSpPr txBox="1"/>
          <p:nvPr>
            <p:ph type="title"/>
          </p:nvPr>
        </p:nvSpPr>
        <p:spPr>
          <a:xfrm>
            <a:off x="396875" y="3950225"/>
            <a:ext cx="3197700" cy="5478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05" name="Google Shape;405;p45"/>
          <p:cNvSpPr txBox="1"/>
          <p:nvPr>
            <p:ph idx="14" type="body"/>
          </p:nvPr>
        </p:nvSpPr>
        <p:spPr>
          <a:xfrm>
            <a:off x="396875" y="620025"/>
            <a:ext cx="2936700" cy="20001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406" name="Google Shape;406;p45"/>
          <p:cNvSpPr txBox="1"/>
          <p:nvPr>
            <p:ph idx="15"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407" name="Google Shape;407;p45"/>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ojis">
  <p:cSld name="CUSTOM">
    <p:bg>
      <p:bgPr>
        <a:solidFill>
          <a:schemeClr val="dk1"/>
        </a:solidFill>
      </p:bgPr>
    </p:bg>
    <p:spTree>
      <p:nvGrpSpPr>
        <p:cNvPr id="408" name="Shape 408"/>
        <p:cNvGrpSpPr/>
        <p:nvPr/>
      </p:nvGrpSpPr>
      <p:grpSpPr>
        <a:xfrm>
          <a:off x="0" y="0"/>
          <a:ext cx="0" cy="0"/>
          <a:chOff x="0" y="0"/>
          <a:chExt cx="0" cy="0"/>
        </a:xfrm>
      </p:grpSpPr>
      <p:sp>
        <p:nvSpPr>
          <p:cNvPr id="409" name="Google Shape;409;p4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0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theme" Target="../theme/theme1.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28600" y="223500"/>
            <a:ext cx="8686800" cy="2046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6000"/>
              <a:buFont typeface="Public Sans"/>
              <a:buNone/>
              <a:defRPr sz="6000">
                <a:solidFill>
                  <a:schemeClr val="dk1"/>
                </a:solidFill>
                <a:latin typeface="Public Sans"/>
                <a:ea typeface="Public Sans"/>
                <a:cs typeface="Public Sans"/>
                <a:sym typeface="Public Sans"/>
              </a:defRPr>
            </a:lvl1pPr>
            <a:lvl2pPr lvl="1">
              <a:spcBef>
                <a:spcPts val="0"/>
              </a:spcBef>
              <a:spcAft>
                <a:spcPts val="0"/>
              </a:spcAft>
              <a:buClr>
                <a:schemeClr val="dk1"/>
              </a:buClr>
              <a:buSzPts val="1400"/>
              <a:buFont typeface="Public Sans"/>
              <a:buNone/>
              <a:defRPr>
                <a:solidFill>
                  <a:schemeClr val="dk1"/>
                </a:solidFill>
                <a:latin typeface="Public Sans"/>
                <a:ea typeface="Public Sans"/>
                <a:cs typeface="Public Sans"/>
                <a:sym typeface="Public Sans"/>
              </a:defRPr>
            </a:lvl2pPr>
            <a:lvl3pPr lvl="2">
              <a:spcBef>
                <a:spcPts val="0"/>
              </a:spcBef>
              <a:spcAft>
                <a:spcPts val="0"/>
              </a:spcAft>
              <a:buClr>
                <a:schemeClr val="dk1"/>
              </a:buClr>
              <a:buSzPts val="1400"/>
              <a:buFont typeface="Public Sans"/>
              <a:buNone/>
              <a:defRPr>
                <a:solidFill>
                  <a:schemeClr val="dk1"/>
                </a:solidFill>
                <a:latin typeface="Public Sans"/>
                <a:ea typeface="Public Sans"/>
                <a:cs typeface="Public Sans"/>
                <a:sym typeface="Public Sans"/>
              </a:defRPr>
            </a:lvl3pPr>
            <a:lvl4pPr lvl="3">
              <a:spcBef>
                <a:spcPts val="0"/>
              </a:spcBef>
              <a:spcAft>
                <a:spcPts val="0"/>
              </a:spcAft>
              <a:buClr>
                <a:schemeClr val="dk1"/>
              </a:buClr>
              <a:buSzPts val="1400"/>
              <a:buFont typeface="Public Sans"/>
              <a:buNone/>
              <a:defRPr>
                <a:solidFill>
                  <a:schemeClr val="dk1"/>
                </a:solidFill>
                <a:latin typeface="Public Sans"/>
                <a:ea typeface="Public Sans"/>
                <a:cs typeface="Public Sans"/>
                <a:sym typeface="Public Sans"/>
              </a:defRPr>
            </a:lvl4pPr>
            <a:lvl5pPr lvl="4">
              <a:spcBef>
                <a:spcPts val="0"/>
              </a:spcBef>
              <a:spcAft>
                <a:spcPts val="0"/>
              </a:spcAft>
              <a:buClr>
                <a:schemeClr val="dk1"/>
              </a:buClr>
              <a:buSzPts val="1400"/>
              <a:buFont typeface="Public Sans"/>
              <a:buNone/>
              <a:defRPr>
                <a:solidFill>
                  <a:schemeClr val="dk1"/>
                </a:solidFill>
                <a:latin typeface="Public Sans"/>
                <a:ea typeface="Public Sans"/>
                <a:cs typeface="Public Sans"/>
                <a:sym typeface="Public Sans"/>
              </a:defRPr>
            </a:lvl5pPr>
            <a:lvl6pPr lvl="5">
              <a:spcBef>
                <a:spcPts val="0"/>
              </a:spcBef>
              <a:spcAft>
                <a:spcPts val="0"/>
              </a:spcAft>
              <a:buClr>
                <a:schemeClr val="dk1"/>
              </a:buClr>
              <a:buSzPts val="1400"/>
              <a:buFont typeface="Public Sans"/>
              <a:buNone/>
              <a:defRPr>
                <a:solidFill>
                  <a:schemeClr val="dk1"/>
                </a:solidFill>
                <a:latin typeface="Public Sans"/>
                <a:ea typeface="Public Sans"/>
                <a:cs typeface="Public Sans"/>
                <a:sym typeface="Public Sans"/>
              </a:defRPr>
            </a:lvl6pPr>
            <a:lvl7pPr lvl="6">
              <a:spcBef>
                <a:spcPts val="0"/>
              </a:spcBef>
              <a:spcAft>
                <a:spcPts val="0"/>
              </a:spcAft>
              <a:buClr>
                <a:schemeClr val="dk1"/>
              </a:buClr>
              <a:buSzPts val="1400"/>
              <a:buFont typeface="Public Sans"/>
              <a:buNone/>
              <a:defRPr>
                <a:solidFill>
                  <a:schemeClr val="dk1"/>
                </a:solidFill>
                <a:latin typeface="Public Sans"/>
                <a:ea typeface="Public Sans"/>
                <a:cs typeface="Public Sans"/>
                <a:sym typeface="Public Sans"/>
              </a:defRPr>
            </a:lvl7pPr>
            <a:lvl8pPr lvl="7">
              <a:spcBef>
                <a:spcPts val="0"/>
              </a:spcBef>
              <a:spcAft>
                <a:spcPts val="0"/>
              </a:spcAft>
              <a:buClr>
                <a:schemeClr val="dk1"/>
              </a:buClr>
              <a:buSzPts val="1400"/>
              <a:buFont typeface="Public Sans"/>
              <a:buNone/>
              <a:defRPr>
                <a:solidFill>
                  <a:schemeClr val="dk1"/>
                </a:solidFill>
                <a:latin typeface="Public Sans"/>
                <a:ea typeface="Public Sans"/>
                <a:cs typeface="Public Sans"/>
                <a:sym typeface="Public Sans"/>
              </a:defRPr>
            </a:lvl8pPr>
            <a:lvl9pPr lvl="8">
              <a:spcBef>
                <a:spcPts val="0"/>
              </a:spcBef>
              <a:spcAft>
                <a:spcPts val="0"/>
              </a:spcAft>
              <a:buClr>
                <a:schemeClr val="dk1"/>
              </a:buClr>
              <a:buSzPts val="1400"/>
              <a:buFont typeface="Public Sans"/>
              <a:buNone/>
              <a:defRPr>
                <a:solidFill>
                  <a:schemeClr val="dk1"/>
                </a:solidFill>
                <a:latin typeface="Public Sans"/>
                <a:ea typeface="Public Sans"/>
                <a:cs typeface="Public Sans"/>
                <a:sym typeface="Public Sans"/>
              </a:defRPr>
            </a:lvl9pPr>
          </a:lstStyle>
          <a:p/>
        </p:txBody>
      </p:sp>
      <p:sp>
        <p:nvSpPr>
          <p:cNvPr id="7" name="Google Shape;7;p1"/>
          <p:cNvSpPr txBox="1"/>
          <p:nvPr>
            <p:ph idx="1" type="body"/>
          </p:nvPr>
        </p:nvSpPr>
        <p:spPr>
          <a:xfrm>
            <a:off x="247900" y="3457700"/>
            <a:ext cx="8686800" cy="1491600"/>
          </a:xfrm>
          <a:prstGeom prst="rect">
            <a:avLst/>
          </a:prstGeom>
          <a:noFill/>
          <a:ln>
            <a:noFill/>
          </a:ln>
        </p:spPr>
        <p:txBody>
          <a:bodyPr anchorCtr="0" anchor="t" bIns="91425" lIns="91425" spcFirstLastPara="1" rIns="91425" wrap="square" tIns="91425">
            <a:noAutofit/>
          </a:bodyPr>
          <a:lstStyle>
            <a:lvl1pPr indent="-292100" lvl="0" marL="457200">
              <a:spcBef>
                <a:spcPts val="0"/>
              </a:spcBef>
              <a:spcAft>
                <a:spcPts val="0"/>
              </a:spcAft>
              <a:buClr>
                <a:schemeClr val="dk1"/>
              </a:buClr>
              <a:buSzPts val="1000"/>
              <a:buFont typeface="Public Sans"/>
              <a:buChar char="●"/>
              <a:defRPr sz="1000">
                <a:solidFill>
                  <a:schemeClr val="dk1"/>
                </a:solidFill>
                <a:latin typeface="Public Sans"/>
                <a:ea typeface="Public Sans"/>
                <a:cs typeface="Public Sans"/>
                <a:sym typeface="Public Sans"/>
              </a:defRPr>
            </a:lvl1pPr>
            <a:lvl2pPr indent="-292100" lvl="1" marL="914400">
              <a:spcBef>
                <a:spcPts val="0"/>
              </a:spcBef>
              <a:spcAft>
                <a:spcPts val="0"/>
              </a:spcAft>
              <a:buClr>
                <a:schemeClr val="dk1"/>
              </a:buClr>
              <a:buSzPts val="1000"/>
              <a:buFont typeface="Public Sans"/>
              <a:buChar char="○"/>
              <a:defRPr sz="1000">
                <a:solidFill>
                  <a:schemeClr val="dk1"/>
                </a:solidFill>
                <a:latin typeface="Public Sans"/>
                <a:ea typeface="Public Sans"/>
                <a:cs typeface="Public Sans"/>
                <a:sym typeface="Public Sans"/>
              </a:defRPr>
            </a:lvl2pPr>
            <a:lvl3pPr indent="-292100" lvl="2" marL="1371600">
              <a:spcBef>
                <a:spcPts val="0"/>
              </a:spcBef>
              <a:spcAft>
                <a:spcPts val="0"/>
              </a:spcAft>
              <a:buClr>
                <a:schemeClr val="dk1"/>
              </a:buClr>
              <a:buSzPts val="1000"/>
              <a:buFont typeface="Public Sans"/>
              <a:buChar char="■"/>
              <a:defRPr sz="1000">
                <a:solidFill>
                  <a:schemeClr val="dk1"/>
                </a:solidFill>
                <a:latin typeface="Public Sans"/>
                <a:ea typeface="Public Sans"/>
                <a:cs typeface="Public Sans"/>
                <a:sym typeface="Public Sans"/>
              </a:defRPr>
            </a:lvl3pPr>
            <a:lvl4pPr indent="-292100" lvl="3" marL="1828800">
              <a:spcBef>
                <a:spcPts val="0"/>
              </a:spcBef>
              <a:spcAft>
                <a:spcPts val="0"/>
              </a:spcAft>
              <a:buClr>
                <a:schemeClr val="dk1"/>
              </a:buClr>
              <a:buSzPts val="1000"/>
              <a:buFont typeface="Public Sans"/>
              <a:buChar char="●"/>
              <a:defRPr sz="1000">
                <a:solidFill>
                  <a:schemeClr val="dk1"/>
                </a:solidFill>
                <a:latin typeface="Public Sans"/>
                <a:ea typeface="Public Sans"/>
                <a:cs typeface="Public Sans"/>
                <a:sym typeface="Public Sans"/>
              </a:defRPr>
            </a:lvl4pPr>
            <a:lvl5pPr indent="-292100" lvl="4" marL="2286000">
              <a:spcBef>
                <a:spcPts val="0"/>
              </a:spcBef>
              <a:spcAft>
                <a:spcPts val="0"/>
              </a:spcAft>
              <a:buClr>
                <a:schemeClr val="dk1"/>
              </a:buClr>
              <a:buSzPts val="1000"/>
              <a:buFont typeface="Public Sans"/>
              <a:buChar char="○"/>
              <a:defRPr sz="1000">
                <a:solidFill>
                  <a:schemeClr val="dk1"/>
                </a:solidFill>
                <a:latin typeface="Public Sans"/>
                <a:ea typeface="Public Sans"/>
                <a:cs typeface="Public Sans"/>
                <a:sym typeface="Public Sans"/>
              </a:defRPr>
            </a:lvl5pPr>
            <a:lvl6pPr indent="-292100" lvl="5" marL="2743200">
              <a:spcBef>
                <a:spcPts val="0"/>
              </a:spcBef>
              <a:spcAft>
                <a:spcPts val="0"/>
              </a:spcAft>
              <a:buClr>
                <a:schemeClr val="dk1"/>
              </a:buClr>
              <a:buSzPts val="1000"/>
              <a:buFont typeface="Public Sans"/>
              <a:buChar char="■"/>
              <a:defRPr sz="1000">
                <a:solidFill>
                  <a:schemeClr val="dk1"/>
                </a:solidFill>
                <a:latin typeface="Public Sans"/>
                <a:ea typeface="Public Sans"/>
                <a:cs typeface="Public Sans"/>
                <a:sym typeface="Public Sans"/>
              </a:defRPr>
            </a:lvl6pPr>
            <a:lvl7pPr indent="-292100" lvl="6" marL="3200400">
              <a:spcBef>
                <a:spcPts val="0"/>
              </a:spcBef>
              <a:spcAft>
                <a:spcPts val="0"/>
              </a:spcAft>
              <a:buClr>
                <a:schemeClr val="dk1"/>
              </a:buClr>
              <a:buSzPts val="1000"/>
              <a:buFont typeface="Public Sans"/>
              <a:buChar char="●"/>
              <a:defRPr sz="1000">
                <a:solidFill>
                  <a:schemeClr val="dk1"/>
                </a:solidFill>
                <a:latin typeface="Public Sans"/>
                <a:ea typeface="Public Sans"/>
                <a:cs typeface="Public Sans"/>
                <a:sym typeface="Public Sans"/>
              </a:defRPr>
            </a:lvl7pPr>
            <a:lvl8pPr indent="-292100" lvl="7" marL="3657600">
              <a:spcBef>
                <a:spcPts val="0"/>
              </a:spcBef>
              <a:spcAft>
                <a:spcPts val="0"/>
              </a:spcAft>
              <a:buClr>
                <a:schemeClr val="dk1"/>
              </a:buClr>
              <a:buSzPts val="1000"/>
              <a:buFont typeface="Public Sans"/>
              <a:buChar char="○"/>
              <a:defRPr sz="1000">
                <a:solidFill>
                  <a:schemeClr val="dk1"/>
                </a:solidFill>
                <a:latin typeface="Public Sans"/>
                <a:ea typeface="Public Sans"/>
                <a:cs typeface="Public Sans"/>
                <a:sym typeface="Public Sans"/>
              </a:defRPr>
            </a:lvl8pPr>
            <a:lvl9pPr indent="-292100" lvl="8" marL="4114800">
              <a:spcBef>
                <a:spcPts val="0"/>
              </a:spcBef>
              <a:spcAft>
                <a:spcPts val="0"/>
              </a:spcAft>
              <a:buClr>
                <a:schemeClr val="dk1"/>
              </a:buClr>
              <a:buSzPts val="1000"/>
              <a:buFont typeface="Public Sans"/>
              <a:buChar char="■"/>
              <a:defRPr sz="1000">
                <a:solidFill>
                  <a:schemeClr val="dk1"/>
                </a:solidFill>
                <a:latin typeface="Public Sans"/>
                <a:ea typeface="Public Sans"/>
                <a:cs typeface="Public Sans"/>
                <a:sym typeface="Public Sans"/>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1"/>
                </a:solidFill>
                <a:latin typeface="Public Sans"/>
                <a:ea typeface="Public Sans"/>
                <a:cs typeface="Public Sans"/>
                <a:sym typeface="Public Sans"/>
              </a:defRPr>
            </a:lvl1pPr>
            <a:lvl2pPr lvl="1" algn="r">
              <a:buNone/>
              <a:defRPr sz="1300">
                <a:solidFill>
                  <a:schemeClr val="dk1"/>
                </a:solidFill>
                <a:latin typeface="Public Sans"/>
                <a:ea typeface="Public Sans"/>
                <a:cs typeface="Public Sans"/>
                <a:sym typeface="Public Sans"/>
              </a:defRPr>
            </a:lvl2pPr>
            <a:lvl3pPr lvl="2" algn="r">
              <a:buNone/>
              <a:defRPr sz="1300">
                <a:solidFill>
                  <a:schemeClr val="dk1"/>
                </a:solidFill>
                <a:latin typeface="Public Sans"/>
                <a:ea typeface="Public Sans"/>
                <a:cs typeface="Public Sans"/>
                <a:sym typeface="Public Sans"/>
              </a:defRPr>
            </a:lvl3pPr>
            <a:lvl4pPr lvl="3" algn="r">
              <a:buNone/>
              <a:defRPr sz="1300">
                <a:solidFill>
                  <a:schemeClr val="dk1"/>
                </a:solidFill>
                <a:latin typeface="Public Sans"/>
                <a:ea typeface="Public Sans"/>
                <a:cs typeface="Public Sans"/>
                <a:sym typeface="Public Sans"/>
              </a:defRPr>
            </a:lvl4pPr>
            <a:lvl5pPr lvl="4" algn="r">
              <a:buNone/>
              <a:defRPr sz="1300">
                <a:solidFill>
                  <a:schemeClr val="dk1"/>
                </a:solidFill>
                <a:latin typeface="Public Sans"/>
                <a:ea typeface="Public Sans"/>
                <a:cs typeface="Public Sans"/>
                <a:sym typeface="Public Sans"/>
              </a:defRPr>
            </a:lvl5pPr>
            <a:lvl6pPr lvl="5" algn="r">
              <a:buNone/>
              <a:defRPr sz="1300">
                <a:solidFill>
                  <a:schemeClr val="dk1"/>
                </a:solidFill>
                <a:latin typeface="Public Sans"/>
                <a:ea typeface="Public Sans"/>
                <a:cs typeface="Public Sans"/>
                <a:sym typeface="Public Sans"/>
              </a:defRPr>
            </a:lvl6pPr>
            <a:lvl7pPr lvl="6" algn="r">
              <a:buNone/>
              <a:defRPr sz="1300">
                <a:solidFill>
                  <a:schemeClr val="dk1"/>
                </a:solidFill>
                <a:latin typeface="Public Sans"/>
                <a:ea typeface="Public Sans"/>
                <a:cs typeface="Public Sans"/>
                <a:sym typeface="Public Sans"/>
              </a:defRPr>
            </a:lvl7pPr>
            <a:lvl8pPr lvl="7" algn="r">
              <a:buNone/>
              <a:defRPr sz="1300">
                <a:solidFill>
                  <a:schemeClr val="dk1"/>
                </a:solidFill>
                <a:latin typeface="Public Sans"/>
                <a:ea typeface="Public Sans"/>
                <a:cs typeface="Public Sans"/>
                <a:sym typeface="Public Sans"/>
              </a:defRPr>
            </a:lvl8pPr>
            <a:lvl9pPr lvl="8" algn="r">
              <a:buNone/>
              <a:defRPr sz="1300">
                <a:solidFill>
                  <a:schemeClr val="dk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44">
          <p15:clr>
            <a:srgbClr val="E46962"/>
          </p15:clr>
        </p15:guide>
        <p15:guide id="2" orient="horz" pos="141">
          <p15:clr>
            <a:srgbClr val="E46962"/>
          </p15:clr>
        </p15:guide>
        <p15:guide id="3" pos="529">
          <p15:clr>
            <a:srgbClr val="E46962"/>
          </p15:clr>
        </p15:guide>
        <p15:guide id="4" pos="606">
          <p15:clr>
            <a:srgbClr val="E46962"/>
          </p15:clr>
        </p15:guide>
        <p15:guide id="5" pos="991">
          <p15:clr>
            <a:srgbClr val="E46962"/>
          </p15:clr>
        </p15:guide>
        <p15:guide id="6" pos="1069">
          <p15:clr>
            <a:srgbClr val="E46962"/>
          </p15:clr>
        </p15:guide>
        <p15:guide id="7" pos="1454">
          <p15:clr>
            <a:srgbClr val="E46962"/>
          </p15:clr>
        </p15:guide>
        <p15:guide id="8" pos="1531">
          <p15:clr>
            <a:srgbClr val="E46962"/>
          </p15:clr>
        </p15:guide>
        <p15:guide id="9" pos="1916">
          <p15:clr>
            <a:srgbClr val="E46962"/>
          </p15:clr>
        </p15:guide>
        <p15:guide id="10" pos="1994">
          <p15:clr>
            <a:srgbClr val="E46962"/>
          </p15:clr>
        </p15:guide>
        <p15:guide id="11" pos="2379">
          <p15:clr>
            <a:srgbClr val="E46962"/>
          </p15:clr>
        </p15:guide>
        <p15:guide id="12" pos="2456">
          <p15:clr>
            <a:srgbClr val="E46962"/>
          </p15:clr>
        </p15:guide>
        <p15:guide id="13" pos="2919">
          <p15:clr>
            <a:srgbClr val="E46962"/>
          </p15:clr>
        </p15:guide>
        <p15:guide id="14" pos="3381">
          <p15:clr>
            <a:srgbClr val="E46962"/>
          </p15:clr>
        </p15:guide>
        <p15:guide id="15" pos="3766">
          <p15:clr>
            <a:srgbClr val="E46962"/>
          </p15:clr>
        </p15:guide>
        <p15:guide id="16" pos="3844">
          <p15:clr>
            <a:srgbClr val="E46962"/>
          </p15:clr>
        </p15:guide>
        <p15:guide id="17" pos="4229">
          <p15:clr>
            <a:srgbClr val="E46962"/>
          </p15:clr>
        </p15:guide>
        <p15:guide id="18" pos="2841">
          <p15:clr>
            <a:srgbClr val="E46962"/>
          </p15:clr>
        </p15:guide>
        <p15:guide id="19" pos="3304">
          <p15:clr>
            <a:srgbClr val="E46962"/>
          </p15:clr>
        </p15:guide>
        <p15:guide id="20" pos="4306">
          <p15:clr>
            <a:srgbClr val="E46962"/>
          </p15:clr>
        </p15:guide>
        <p15:guide id="21" pos="4691">
          <p15:clr>
            <a:srgbClr val="E46962"/>
          </p15:clr>
        </p15:guide>
        <p15:guide id="22" pos="4769">
          <p15:clr>
            <a:srgbClr val="E46962"/>
          </p15:clr>
        </p15:guide>
        <p15:guide id="23" pos="5154">
          <p15:clr>
            <a:srgbClr val="E46962"/>
          </p15:clr>
        </p15:guide>
        <p15:guide id="24" pos="5231">
          <p15:clr>
            <a:srgbClr val="E46962"/>
          </p15:clr>
        </p15:guide>
        <p15:guide id="25" pos="5616">
          <p15:clr>
            <a:srgbClr val="E46962"/>
          </p15:clr>
        </p15:guide>
        <p15:guide id="26" orient="horz" pos="2965">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7"/>
          <p:cNvSpPr txBox="1"/>
          <p:nvPr>
            <p:ph type="title"/>
          </p:nvPr>
        </p:nvSpPr>
        <p:spPr>
          <a:xfrm>
            <a:off x="398075" y="365350"/>
            <a:ext cx="8158800" cy="16440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1100"/>
              <a:buFont typeface="Arial"/>
              <a:buNone/>
            </a:pPr>
            <a:r>
              <a:rPr lang="en" sz="6400"/>
              <a:t>Automated [Customer Reviews]</a:t>
            </a:r>
            <a:endParaRPr sz="6400"/>
          </a:p>
        </p:txBody>
      </p:sp>
      <p:sp>
        <p:nvSpPr>
          <p:cNvPr id="415" name="Google Shape;415;p47"/>
          <p:cNvSpPr txBox="1"/>
          <p:nvPr>
            <p:ph idx="1" type="body"/>
          </p:nvPr>
        </p:nvSpPr>
        <p:spPr>
          <a:xfrm>
            <a:off x="398075" y="4469075"/>
            <a:ext cx="2483700" cy="35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t>By Ambrose</a:t>
            </a:r>
            <a:endParaRPr sz="1500"/>
          </a:p>
        </p:txBody>
      </p:sp>
      <p:sp>
        <p:nvSpPr>
          <p:cNvPr id="416" name="Google Shape;416;p47"/>
          <p:cNvSpPr txBox="1"/>
          <p:nvPr>
            <p:ph idx="2" type="body"/>
          </p:nvPr>
        </p:nvSpPr>
        <p:spPr>
          <a:xfrm>
            <a:off x="6328425" y="4469075"/>
            <a:ext cx="2483700" cy="355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t/>
            </a:r>
            <a:endParaRPr/>
          </a:p>
          <a:p>
            <a:pPr indent="0" lvl="0" marL="0" rtl="0" algn="r">
              <a:spcBef>
                <a:spcPts val="0"/>
              </a:spcBef>
              <a:spcAft>
                <a:spcPts val="0"/>
              </a:spcAft>
              <a:buNone/>
            </a:pPr>
            <a:r>
              <a:t/>
            </a:r>
            <a:endParaRPr/>
          </a:p>
        </p:txBody>
      </p:sp>
      <p:sp>
        <p:nvSpPr>
          <p:cNvPr id="417" name="Google Shape;417;p4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6"/>
          <p:cNvSpPr txBox="1"/>
          <p:nvPr>
            <p:ph type="title"/>
          </p:nvPr>
        </p:nvSpPr>
        <p:spPr>
          <a:xfrm>
            <a:off x="1998525" y="1901925"/>
            <a:ext cx="4714500" cy="967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1100"/>
              <a:buFont typeface="Arial"/>
              <a:buNone/>
            </a:pPr>
            <a:r>
              <a:rPr lang="en" sz="6400"/>
              <a:t>[Thank you]</a:t>
            </a:r>
            <a:endParaRPr sz="6400"/>
          </a:p>
        </p:txBody>
      </p:sp>
      <p:sp>
        <p:nvSpPr>
          <p:cNvPr id="506" name="Google Shape;506;p56"/>
          <p:cNvSpPr txBox="1"/>
          <p:nvPr>
            <p:ph idx="1" type="body"/>
          </p:nvPr>
        </p:nvSpPr>
        <p:spPr>
          <a:xfrm>
            <a:off x="398075" y="4469075"/>
            <a:ext cx="2483700" cy="35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t> </a:t>
            </a:r>
            <a:endParaRPr sz="1500"/>
          </a:p>
        </p:txBody>
      </p:sp>
      <p:sp>
        <p:nvSpPr>
          <p:cNvPr id="507" name="Google Shape;507;p56"/>
          <p:cNvSpPr txBox="1"/>
          <p:nvPr>
            <p:ph idx="2" type="body"/>
          </p:nvPr>
        </p:nvSpPr>
        <p:spPr>
          <a:xfrm>
            <a:off x="6328425" y="4469075"/>
            <a:ext cx="2483700" cy="355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t/>
            </a:r>
            <a:endParaRPr/>
          </a:p>
          <a:p>
            <a:pPr indent="0" lvl="0" marL="0" rtl="0" algn="r">
              <a:spcBef>
                <a:spcPts val="0"/>
              </a:spcBef>
              <a:spcAft>
                <a:spcPts val="0"/>
              </a:spcAft>
              <a:buNone/>
            </a:pPr>
            <a:r>
              <a:t/>
            </a:r>
            <a:endParaRPr/>
          </a:p>
        </p:txBody>
      </p:sp>
      <p:sp>
        <p:nvSpPr>
          <p:cNvPr id="508" name="Google Shape;508;p5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8"/>
          <p:cNvSpPr txBox="1"/>
          <p:nvPr>
            <p:ph type="title"/>
          </p:nvPr>
        </p:nvSpPr>
        <p:spPr>
          <a:xfrm>
            <a:off x="398075" y="365350"/>
            <a:ext cx="3578100" cy="857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1100"/>
              <a:buFont typeface="Arial"/>
              <a:buNone/>
            </a:pPr>
            <a:r>
              <a:rPr lang="en" sz="4200"/>
              <a:t>[The project]</a:t>
            </a:r>
            <a:endParaRPr sz="4200"/>
          </a:p>
        </p:txBody>
      </p:sp>
      <p:sp>
        <p:nvSpPr>
          <p:cNvPr id="423" name="Google Shape;423;p48"/>
          <p:cNvSpPr txBox="1"/>
          <p:nvPr>
            <p:ph idx="1" type="body"/>
          </p:nvPr>
        </p:nvSpPr>
        <p:spPr>
          <a:xfrm>
            <a:off x="398075" y="4469075"/>
            <a:ext cx="2483700" cy="35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a:t>
            </a:r>
            <a:endParaRPr/>
          </a:p>
        </p:txBody>
      </p:sp>
      <p:sp>
        <p:nvSpPr>
          <p:cNvPr id="424" name="Google Shape;424;p48"/>
          <p:cNvSpPr txBox="1"/>
          <p:nvPr>
            <p:ph idx="2" type="body"/>
          </p:nvPr>
        </p:nvSpPr>
        <p:spPr>
          <a:xfrm>
            <a:off x="6328425" y="4469075"/>
            <a:ext cx="2483700" cy="355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 </a:t>
            </a:r>
            <a:endParaRPr/>
          </a:p>
        </p:txBody>
      </p:sp>
      <p:sp>
        <p:nvSpPr>
          <p:cNvPr id="425" name="Google Shape;425;p4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6" name="Google Shape;426;p48"/>
          <p:cNvSpPr txBox="1"/>
          <p:nvPr/>
        </p:nvSpPr>
        <p:spPr>
          <a:xfrm>
            <a:off x="507725" y="1167375"/>
            <a:ext cx="7796700" cy="30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Public Sans"/>
                <a:ea typeface="Public Sans"/>
                <a:cs typeface="Public Sans"/>
                <a:sym typeface="Public Sans"/>
              </a:rPr>
              <a:t>This [project] has for objective the development of an NLP Model automating the customer feedback process for a retail company through the conception of 3 different models : </a:t>
            </a:r>
            <a:endParaRPr sz="20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2000">
                <a:solidFill>
                  <a:schemeClr val="dk1"/>
                </a:solidFill>
                <a:latin typeface="Public Sans"/>
                <a:ea typeface="Public Sans"/>
                <a:cs typeface="Public Sans"/>
                <a:sym typeface="Public Sans"/>
              </a:rPr>
              <a:t>	</a:t>
            </a:r>
            <a:endParaRPr sz="2000">
              <a:solidFill>
                <a:schemeClr val="dk1"/>
              </a:solidFill>
              <a:latin typeface="Public Sans"/>
              <a:ea typeface="Public Sans"/>
              <a:cs typeface="Public Sans"/>
              <a:sym typeface="Public Sans"/>
            </a:endParaRPr>
          </a:p>
          <a:p>
            <a:pPr indent="-355600" lvl="0" marL="457200" rtl="0" algn="l">
              <a:spcBef>
                <a:spcPts val="0"/>
              </a:spcBef>
              <a:spcAft>
                <a:spcPts val="0"/>
              </a:spcAft>
              <a:buClr>
                <a:schemeClr val="dk1"/>
              </a:buClr>
              <a:buSzPts val="2000"/>
              <a:buFont typeface="Public Sans"/>
              <a:buChar char="-"/>
            </a:pPr>
            <a:r>
              <a:rPr lang="en" sz="2000">
                <a:solidFill>
                  <a:schemeClr val="dk1"/>
                </a:solidFill>
                <a:latin typeface="Public Sans"/>
                <a:ea typeface="Public Sans"/>
                <a:cs typeface="Public Sans"/>
                <a:sym typeface="Public Sans"/>
              </a:rPr>
              <a:t>Sentiment analysis</a:t>
            </a:r>
            <a:endParaRPr sz="20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500">
              <a:solidFill>
                <a:schemeClr val="dk1"/>
              </a:solidFill>
              <a:latin typeface="Public Sans"/>
              <a:ea typeface="Public Sans"/>
              <a:cs typeface="Public Sans"/>
              <a:sym typeface="Public Sans"/>
            </a:endParaRPr>
          </a:p>
          <a:p>
            <a:pPr indent="-355600" lvl="0" marL="457200" rtl="0" algn="l">
              <a:spcBef>
                <a:spcPts val="0"/>
              </a:spcBef>
              <a:spcAft>
                <a:spcPts val="0"/>
              </a:spcAft>
              <a:buClr>
                <a:schemeClr val="dk1"/>
              </a:buClr>
              <a:buSzPts val="2000"/>
              <a:buFont typeface="Public Sans"/>
              <a:buChar char="-"/>
            </a:pPr>
            <a:r>
              <a:rPr lang="en" sz="2000">
                <a:solidFill>
                  <a:schemeClr val="dk1"/>
                </a:solidFill>
                <a:latin typeface="Public Sans"/>
                <a:ea typeface="Public Sans"/>
                <a:cs typeface="Public Sans"/>
                <a:sym typeface="Public Sans"/>
              </a:rPr>
              <a:t>Product category clustering</a:t>
            </a:r>
            <a:endParaRPr sz="20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500">
              <a:solidFill>
                <a:schemeClr val="dk1"/>
              </a:solidFill>
              <a:latin typeface="Public Sans"/>
              <a:ea typeface="Public Sans"/>
              <a:cs typeface="Public Sans"/>
              <a:sym typeface="Public Sans"/>
            </a:endParaRPr>
          </a:p>
          <a:p>
            <a:pPr indent="-355600" lvl="0" marL="457200" rtl="0" algn="l">
              <a:spcBef>
                <a:spcPts val="0"/>
              </a:spcBef>
              <a:spcAft>
                <a:spcPts val="0"/>
              </a:spcAft>
              <a:buClr>
                <a:schemeClr val="dk1"/>
              </a:buClr>
              <a:buSzPts val="2000"/>
              <a:buFont typeface="Public Sans"/>
              <a:buChar char="-"/>
            </a:pPr>
            <a:r>
              <a:rPr lang="en" sz="2000">
                <a:solidFill>
                  <a:schemeClr val="dk1"/>
                </a:solidFill>
                <a:latin typeface="Public Sans"/>
                <a:ea typeface="Public Sans"/>
                <a:cs typeface="Public Sans"/>
                <a:sym typeface="Public Sans"/>
              </a:rPr>
              <a:t>Top product reviews summarization per category</a:t>
            </a:r>
            <a:endParaRPr sz="2000">
              <a:solidFill>
                <a:schemeClr val="dk1"/>
              </a:solidFill>
              <a:latin typeface="Public Sans"/>
              <a:ea typeface="Public Sans"/>
              <a:cs typeface="Public Sans"/>
              <a:sym typeface="Public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9"/>
          <p:cNvSpPr txBox="1"/>
          <p:nvPr>
            <p:ph type="title"/>
          </p:nvPr>
        </p:nvSpPr>
        <p:spPr>
          <a:xfrm>
            <a:off x="398075" y="365350"/>
            <a:ext cx="5580900" cy="857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1100"/>
              <a:buFont typeface="Arial"/>
              <a:buNone/>
            </a:pPr>
            <a:r>
              <a:rPr lang="en" sz="4200"/>
              <a:t>[The Dataset]</a:t>
            </a:r>
            <a:endParaRPr sz="4200"/>
          </a:p>
        </p:txBody>
      </p:sp>
      <p:sp>
        <p:nvSpPr>
          <p:cNvPr id="432" name="Google Shape;432;p49"/>
          <p:cNvSpPr txBox="1"/>
          <p:nvPr>
            <p:ph idx="1" type="body"/>
          </p:nvPr>
        </p:nvSpPr>
        <p:spPr>
          <a:xfrm>
            <a:off x="398075" y="4469075"/>
            <a:ext cx="2483700" cy="35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a:t>
            </a:r>
            <a:endParaRPr/>
          </a:p>
        </p:txBody>
      </p:sp>
      <p:sp>
        <p:nvSpPr>
          <p:cNvPr id="433" name="Google Shape;433;p49"/>
          <p:cNvSpPr txBox="1"/>
          <p:nvPr>
            <p:ph idx="2" type="body"/>
          </p:nvPr>
        </p:nvSpPr>
        <p:spPr>
          <a:xfrm>
            <a:off x="6328425" y="4469075"/>
            <a:ext cx="2483700" cy="355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 </a:t>
            </a:r>
            <a:endParaRPr/>
          </a:p>
        </p:txBody>
      </p:sp>
      <p:sp>
        <p:nvSpPr>
          <p:cNvPr id="434" name="Google Shape;434;p4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5" name="Google Shape;435;p49"/>
          <p:cNvSpPr txBox="1"/>
          <p:nvPr/>
        </p:nvSpPr>
        <p:spPr>
          <a:xfrm>
            <a:off x="456375" y="1164775"/>
            <a:ext cx="3596700" cy="30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Public Sans"/>
                <a:ea typeface="Public Sans"/>
                <a:cs typeface="Public Sans"/>
                <a:sym typeface="Public Sans"/>
              </a:rPr>
              <a:t>The given dataset </a:t>
            </a:r>
            <a:r>
              <a:rPr lang="en" sz="1800">
                <a:solidFill>
                  <a:schemeClr val="dk1"/>
                </a:solidFill>
                <a:latin typeface="Public Sans"/>
                <a:ea typeface="Public Sans"/>
                <a:cs typeface="Public Sans"/>
                <a:sym typeface="Public Sans"/>
              </a:rPr>
              <a:t>consists</a:t>
            </a:r>
            <a:r>
              <a:rPr lang="en" sz="1800">
                <a:solidFill>
                  <a:schemeClr val="dk1"/>
                </a:solidFill>
                <a:latin typeface="Public Sans"/>
                <a:ea typeface="Public Sans"/>
                <a:cs typeface="Public Sans"/>
                <a:sym typeface="Public Sans"/>
              </a:rPr>
              <a:t> of reviews data for Amazon tech products and </a:t>
            </a:r>
            <a:r>
              <a:rPr lang="en" sz="1800">
                <a:solidFill>
                  <a:schemeClr val="dk1"/>
                </a:solidFill>
                <a:latin typeface="Public Sans"/>
                <a:ea typeface="Public Sans"/>
                <a:cs typeface="Public Sans"/>
                <a:sym typeface="Public Sans"/>
              </a:rPr>
              <a:t>accessories. For this project the relevant data is composed of the products names and categories followed by the customer review and star rating.</a:t>
            </a:r>
            <a:endParaRPr sz="1800">
              <a:solidFill>
                <a:schemeClr val="dk1"/>
              </a:solidFill>
              <a:latin typeface="Public Sans"/>
              <a:ea typeface="Public Sans"/>
              <a:cs typeface="Public Sans"/>
              <a:sym typeface="Public Sans"/>
            </a:endParaRPr>
          </a:p>
        </p:txBody>
      </p:sp>
      <p:sp>
        <p:nvSpPr>
          <p:cNvPr id="436" name="Google Shape;436;p49"/>
          <p:cNvSpPr txBox="1"/>
          <p:nvPr/>
        </p:nvSpPr>
        <p:spPr>
          <a:xfrm>
            <a:off x="4972875" y="1681350"/>
            <a:ext cx="3480300" cy="35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Public Sans"/>
                <a:ea typeface="Public Sans"/>
                <a:cs typeface="Public Sans"/>
                <a:sym typeface="Public Sans"/>
              </a:rPr>
              <a:t>General preprocessing :</a:t>
            </a:r>
            <a:endParaRPr sz="18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4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800">
                <a:solidFill>
                  <a:schemeClr val="dk1"/>
                </a:solidFill>
                <a:latin typeface="Public Sans"/>
                <a:ea typeface="Public Sans"/>
                <a:cs typeface="Public Sans"/>
                <a:sym typeface="Public Sans"/>
              </a:rPr>
              <a:t>NaNs and duplicates were removed </a:t>
            </a:r>
            <a:r>
              <a:rPr lang="en" sz="1800">
                <a:solidFill>
                  <a:schemeClr val="dk1"/>
                </a:solidFill>
                <a:latin typeface="Public Sans"/>
                <a:ea typeface="Public Sans"/>
                <a:cs typeface="Public Sans"/>
                <a:sym typeface="Public Sans"/>
              </a:rPr>
              <a:t>as well as non-alphanumeric characters for both the reviews and product names columns.</a:t>
            </a:r>
            <a:endParaRPr sz="1800">
              <a:solidFill>
                <a:schemeClr val="dk1"/>
              </a:solidFill>
              <a:latin typeface="Public Sans"/>
              <a:ea typeface="Public Sans"/>
              <a:cs typeface="Public Sans"/>
              <a:sym typeface="Public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0"/>
          <p:cNvSpPr txBox="1"/>
          <p:nvPr>
            <p:ph type="title"/>
          </p:nvPr>
        </p:nvSpPr>
        <p:spPr>
          <a:xfrm>
            <a:off x="398075" y="365350"/>
            <a:ext cx="8414100" cy="857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1100"/>
              <a:buFont typeface="Arial"/>
              <a:buNone/>
            </a:pPr>
            <a:r>
              <a:rPr lang="en" sz="2800"/>
              <a:t>[Sentiment analysis Approach]</a:t>
            </a:r>
            <a:endParaRPr sz="2800"/>
          </a:p>
        </p:txBody>
      </p:sp>
      <p:sp>
        <p:nvSpPr>
          <p:cNvPr id="442" name="Google Shape;442;p50"/>
          <p:cNvSpPr txBox="1"/>
          <p:nvPr>
            <p:ph idx="1" type="body"/>
          </p:nvPr>
        </p:nvSpPr>
        <p:spPr>
          <a:xfrm>
            <a:off x="398075" y="4469075"/>
            <a:ext cx="2483700" cy="35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a:t>
            </a:r>
            <a:endParaRPr/>
          </a:p>
        </p:txBody>
      </p:sp>
      <p:sp>
        <p:nvSpPr>
          <p:cNvPr id="443" name="Google Shape;443;p50"/>
          <p:cNvSpPr txBox="1"/>
          <p:nvPr>
            <p:ph idx="2" type="body"/>
          </p:nvPr>
        </p:nvSpPr>
        <p:spPr>
          <a:xfrm>
            <a:off x="6328425" y="4469075"/>
            <a:ext cx="2483700" cy="355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 </a:t>
            </a:r>
            <a:endParaRPr/>
          </a:p>
        </p:txBody>
      </p:sp>
      <p:sp>
        <p:nvSpPr>
          <p:cNvPr id="444" name="Google Shape;444;p5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5" name="Google Shape;445;p50"/>
          <p:cNvSpPr txBox="1"/>
          <p:nvPr/>
        </p:nvSpPr>
        <p:spPr>
          <a:xfrm>
            <a:off x="445350" y="1046238"/>
            <a:ext cx="3596700" cy="30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Public Sans"/>
                <a:ea typeface="Public Sans"/>
                <a:cs typeface="Public Sans"/>
                <a:sym typeface="Public Sans"/>
              </a:rPr>
              <a:t>The reviews were categorised into positive, neutral and negative. </a:t>
            </a:r>
            <a:endParaRPr sz="15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15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500">
                <a:solidFill>
                  <a:schemeClr val="dk1"/>
                </a:solidFill>
                <a:latin typeface="Public Sans"/>
                <a:ea typeface="Public Sans"/>
                <a:cs typeface="Public Sans"/>
                <a:sym typeface="Public Sans"/>
              </a:rPr>
              <a:t>My first approach </a:t>
            </a:r>
            <a:r>
              <a:rPr lang="en" sz="1500">
                <a:solidFill>
                  <a:schemeClr val="dk1"/>
                </a:solidFill>
                <a:latin typeface="Public Sans"/>
                <a:ea typeface="Public Sans"/>
                <a:cs typeface="Public Sans"/>
                <a:sym typeface="Public Sans"/>
              </a:rPr>
              <a:t>consisted</a:t>
            </a:r>
            <a:r>
              <a:rPr lang="en" sz="1500">
                <a:solidFill>
                  <a:schemeClr val="dk1"/>
                </a:solidFill>
                <a:latin typeface="Public Sans"/>
                <a:ea typeface="Public Sans"/>
                <a:cs typeface="Public Sans"/>
                <a:sym typeface="Public Sans"/>
              </a:rPr>
              <a:t> of using clustering with unsupervised learning to determine the sentiment with k-means. Using the reviews, p</a:t>
            </a:r>
            <a:r>
              <a:rPr lang="en" sz="1500">
                <a:solidFill>
                  <a:schemeClr val="dk1"/>
                </a:solidFill>
                <a:latin typeface="Public Sans"/>
                <a:ea typeface="Public Sans"/>
                <a:cs typeface="Public Sans"/>
                <a:sym typeface="Public Sans"/>
              </a:rPr>
              <a:t>reprocessing techniques tried included the removal or non removal of stop words, lemmatization with Pos tag, stemming, bag of words and TF-IDF with bigrams and trigrams.</a:t>
            </a:r>
            <a:endParaRPr sz="1500">
              <a:solidFill>
                <a:schemeClr val="dk1"/>
              </a:solidFill>
              <a:latin typeface="Public Sans"/>
              <a:ea typeface="Public Sans"/>
              <a:cs typeface="Public Sans"/>
              <a:sym typeface="Public Sans"/>
            </a:endParaRPr>
          </a:p>
        </p:txBody>
      </p:sp>
      <p:sp>
        <p:nvSpPr>
          <p:cNvPr id="446" name="Google Shape;446;p50"/>
          <p:cNvSpPr txBox="1"/>
          <p:nvPr/>
        </p:nvSpPr>
        <p:spPr>
          <a:xfrm>
            <a:off x="4972875" y="1222450"/>
            <a:ext cx="3480300" cy="35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Public Sans"/>
                <a:ea typeface="Public Sans"/>
                <a:cs typeface="Public Sans"/>
                <a:sym typeface="Public Sans"/>
              </a:rPr>
              <a:t>Those different tries were inconclusive since the clusters never seemed to make sense at each iteration. </a:t>
            </a:r>
            <a:endParaRPr sz="15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15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1500">
              <a:solidFill>
                <a:schemeClr val="dk1"/>
              </a:solidFill>
              <a:latin typeface="Public Sans"/>
              <a:ea typeface="Public Sans"/>
              <a:cs typeface="Public Sans"/>
              <a:sym typeface="Public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1"/>
          <p:cNvSpPr txBox="1"/>
          <p:nvPr>
            <p:ph type="title"/>
          </p:nvPr>
        </p:nvSpPr>
        <p:spPr>
          <a:xfrm>
            <a:off x="398075" y="365350"/>
            <a:ext cx="8414100" cy="857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1100"/>
              <a:buFont typeface="Arial"/>
              <a:buNone/>
            </a:pPr>
            <a:r>
              <a:rPr lang="en" sz="2800"/>
              <a:t>[Sentiment analysis Model]</a:t>
            </a:r>
            <a:endParaRPr sz="2800"/>
          </a:p>
        </p:txBody>
      </p:sp>
      <p:sp>
        <p:nvSpPr>
          <p:cNvPr id="452" name="Google Shape;452;p51"/>
          <p:cNvSpPr txBox="1"/>
          <p:nvPr>
            <p:ph idx="1" type="body"/>
          </p:nvPr>
        </p:nvSpPr>
        <p:spPr>
          <a:xfrm>
            <a:off x="398075" y="4469075"/>
            <a:ext cx="2483700" cy="35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a:t>
            </a:r>
            <a:endParaRPr/>
          </a:p>
        </p:txBody>
      </p:sp>
      <p:sp>
        <p:nvSpPr>
          <p:cNvPr id="453" name="Google Shape;453;p51"/>
          <p:cNvSpPr txBox="1"/>
          <p:nvPr>
            <p:ph idx="2" type="body"/>
          </p:nvPr>
        </p:nvSpPr>
        <p:spPr>
          <a:xfrm>
            <a:off x="6328425" y="4469075"/>
            <a:ext cx="2483700" cy="355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 </a:t>
            </a:r>
            <a:endParaRPr/>
          </a:p>
        </p:txBody>
      </p:sp>
      <p:sp>
        <p:nvSpPr>
          <p:cNvPr id="454" name="Google Shape;454;p5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5" name="Google Shape;455;p51"/>
          <p:cNvSpPr txBox="1"/>
          <p:nvPr/>
        </p:nvSpPr>
        <p:spPr>
          <a:xfrm>
            <a:off x="509675" y="1873073"/>
            <a:ext cx="3596700" cy="26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Public Sans"/>
                <a:ea typeface="Public Sans"/>
                <a:cs typeface="Public Sans"/>
                <a:sym typeface="Public Sans"/>
              </a:rPr>
              <a:t>For my final model, I decided to randomly reserve 50% of the dataset for training with Logistic Regression, creating labels from the star rating column. </a:t>
            </a:r>
            <a:r>
              <a:rPr lang="en" sz="1200">
                <a:solidFill>
                  <a:schemeClr val="dk1"/>
                </a:solidFill>
                <a:latin typeface="Public Sans"/>
                <a:ea typeface="Public Sans"/>
                <a:cs typeface="Public Sans"/>
                <a:sym typeface="Public Sans"/>
              </a:rPr>
              <a:t>Preprocessing included stop words removal, POS tag lemmatization and TF-IDF bigrams and trigrams.</a:t>
            </a:r>
            <a:endParaRPr sz="12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12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200">
                <a:solidFill>
                  <a:schemeClr val="dk1"/>
                </a:solidFill>
                <a:latin typeface="Public Sans"/>
                <a:ea typeface="Public Sans"/>
                <a:cs typeface="Public Sans"/>
                <a:sym typeface="Public Sans"/>
              </a:rPr>
              <a:t>The star rating was normalized and added</a:t>
            </a:r>
            <a:r>
              <a:rPr lang="en" sz="1200">
                <a:solidFill>
                  <a:schemeClr val="dk1"/>
                </a:solidFill>
                <a:latin typeface="Public Sans"/>
                <a:ea typeface="Public Sans"/>
                <a:cs typeface="Public Sans"/>
                <a:sym typeface="Public Sans"/>
              </a:rPr>
              <a:t> as a feature for more </a:t>
            </a:r>
            <a:r>
              <a:rPr lang="en" sz="1200">
                <a:solidFill>
                  <a:schemeClr val="dk1"/>
                </a:solidFill>
                <a:latin typeface="Public Sans"/>
                <a:ea typeface="Public Sans"/>
                <a:cs typeface="Public Sans"/>
                <a:sym typeface="Public Sans"/>
              </a:rPr>
              <a:t>precision.</a:t>
            </a:r>
            <a:endParaRPr sz="11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15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1500">
              <a:solidFill>
                <a:schemeClr val="dk1"/>
              </a:solidFill>
              <a:latin typeface="Public Sans"/>
              <a:ea typeface="Public Sans"/>
              <a:cs typeface="Public Sans"/>
              <a:sym typeface="Public Sans"/>
            </a:endParaRPr>
          </a:p>
        </p:txBody>
      </p:sp>
      <p:sp>
        <p:nvSpPr>
          <p:cNvPr id="456" name="Google Shape;456;p51"/>
          <p:cNvSpPr txBox="1"/>
          <p:nvPr/>
        </p:nvSpPr>
        <p:spPr>
          <a:xfrm>
            <a:off x="4196638" y="962375"/>
            <a:ext cx="4482900" cy="35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Public Sans"/>
                <a:ea typeface="Public Sans"/>
                <a:cs typeface="Public Sans"/>
                <a:sym typeface="Public Sans"/>
              </a:rPr>
              <a:t>The dataset was </a:t>
            </a:r>
            <a:r>
              <a:rPr lang="en" sz="1100">
                <a:solidFill>
                  <a:schemeClr val="dk1"/>
                </a:solidFill>
                <a:latin typeface="Public Sans"/>
                <a:ea typeface="Public Sans"/>
                <a:cs typeface="Public Sans"/>
                <a:sym typeface="Public Sans"/>
              </a:rPr>
              <a:t>imbalance</a:t>
            </a:r>
            <a:r>
              <a:rPr lang="en" sz="1100">
                <a:solidFill>
                  <a:schemeClr val="dk1"/>
                </a:solidFill>
                <a:latin typeface="Public Sans"/>
                <a:ea typeface="Public Sans"/>
                <a:cs typeface="Public Sans"/>
                <a:sym typeface="Public Sans"/>
              </a:rPr>
              <a:t> with an overrepresentation of positive reviews. SMOTE was applied on the training set to solve this issue. Once the model was trained and tested, it showed signs of overfitting on the dataset. It was not an issue for since the model would be used to predict on that same dataset.</a:t>
            </a:r>
            <a:endParaRPr sz="11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15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1500">
              <a:solidFill>
                <a:schemeClr val="dk1"/>
              </a:solidFill>
              <a:latin typeface="Public Sans"/>
              <a:ea typeface="Public Sans"/>
              <a:cs typeface="Public Sans"/>
              <a:sym typeface="Public Sans"/>
            </a:endParaRPr>
          </a:p>
        </p:txBody>
      </p:sp>
      <p:sp>
        <p:nvSpPr>
          <p:cNvPr id="457" name="Google Shape;457;p51"/>
          <p:cNvSpPr txBox="1"/>
          <p:nvPr/>
        </p:nvSpPr>
        <p:spPr>
          <a:xfrm>
            <a:off x="456275" y="1061525"/>
            <a:ext cx="3320100" cy="3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chemeClr val="dk1"/>
                </a:solidFill>
                <a:latin typeface="Public Sans"/>
                <a:ea typeface="Public Sans"/>
                <a:cs typeface="Public Sans"/>
                <a:sym typeface="Public Sans"/>
              </a:rPr>
              <a:t>From [unsupervised] to [supervised] :</a:t>
            </a:r>
            <a:endParaRPr sz="2200">
              <a:solidFill>
                <a:schemeClr val="dk1"/>
              </a:solidFill>
              <a:latin typeface="Public Sans"/>
              <a:ea typeface="Public Sans"/>
              <a:cs typeface="Public Sans"/>
              <a:sym typeface="Public Sans"/>
            </a:endParaRPr>
          </a:p>
        </p:txBody>
      </p:sp>
      <p:pic>
        <p:nvPicPr>
          <p:cNvPr id="458" name="Google Shape;458;p51"/>
          <p:cNvPicPr preferRelativeResize="0"/>
          <p:nvPr/>
        </p:nvPicPr>
        <p:blipFill>
          <a:blip r:embed="rId3">
            <a:alphaModFix/>
          </a:blip>
          <a:stretch>
            <a:fillRect/>
          </a:stretch>
        </p:blipFill>
        <p:spPr>
          <a:xfrm>
            <a:off x="4406900" y="2143427"/>
            <a:ext cx="4062370" cy="25638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2"/>
          <p:cNvSpPr txBox="1"/>
          <p:nvPr>
            <p:ph type="title"/>
          </p:nvPr>
        </p:nvSpPr>
        <p:spPr>
          <a:xfrm>
            <a:off x="398075" y="365350"/>
            <a:ext cx="8414100" cy="6150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1100"/>
              <a:buFont typeface="Arial"/>
              <a:buNone/>
            </a:pPr>
            <a:r>
              <a:rPr lang="en" sz="2800"/>
              <a:t>[Product category clustering Model]</a:t>
            </a:r>
            <a:endParaRPr sz="2700"/>
          </a:p>
        </p:txBody>
      </p:sp>
      <p:sp>
        <p:nvSpPr>
          <p:cNvPr id="464" name="Google Shape;464;p52"/>
          <p:cNvSpPr txBox="1"/>
          <p:nvPr>
            <p:ph idx="1" type="body"/>
          </p:nvPr>
        </p:nvSpPr>
        <p:spPr>
          <a:xfrm>
            <a:off x="398075" y="4469075"/>
            <a:ext cx="2483700" cy="35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a:t>
            </a:r>
            <a:endParaRPr/>
          </a:p>
        </p:txBody>
      </p:sp>
      <p:sp>
        <p:nvSpPr>
          <p:cNvPr id="465" name="Google Shape;465;p52"/>
          <p:cNvSpPr txBox="1"/>
          <p:nvPr>
            <p:ph idx="2" type="body"/>
          </p:nvPr>
        </p:nvSpPr>
        <p:spPr>
          <a:xfrm>
            <a:off x="6328425" y="4469075"/>
            <a:ext cx="2483700" cy="355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 </a:t>
            </a:r>
            <a:endParaRPr/>
          </a:p>
        </p:txBody>
      </p:sp>
      <p:sp>
        <p:nvSpPr>
          <p:cNvPr id="466" name="Google Shape;466;p5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7" name="Google Shape;467;p52"/>
          <p:cNvSpPr txBox="1"/>
          <p:nvPr/>
        </p:nvSpPr>
        <p:spPr>
          <a:xfrm>
            <a:off x="445375" y="1144050"/>
            <a:ext cx="3068100" cy="36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Public Sans"/>
                <a:ea typeface="Public Sans"/>
                <a:cs typeface="Public Sans"/>
                <a:sym typeface="Public Sans"/>
              </a:rPr>
              <a:t>The products were categorized into 3 general </a:t>
            </a:r>
            <a:r>
              <a:rPr lang="en" sz="1100">
                <a:solidFill>
                  <a:schemeClr val="dk1"/>
                </a:solidFill>
                <a:latin typeface="Public Sans"/>
                <a:ea typeface="Public Sans"/>
                <a:cs typeface="Public Sans"/>
                <a:sym typeface="Public Sans"/>
              </a:rPr>
              <a:t>categories</a:t>
            </a:r>
            <a:r>
              <a:rPr lang="en" sz="1100">
                <a:solidFill>
                  <a:schemeClr val="dk1"/>
                </a:solidFill>
                <a:latin typeface="Public Sans"/>
                <a:ea typeface="Public Sans"/>
                <a:cs typeface="Public Sans"/>
                <a:sym typeface="Public Sans"/>
              </a:rPr>
              <a:t> : </a:t>
            </a:r>
            <a:endParaRPr sz="11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600">
              <a:solidFill>
                <a:schemeClr val="dk1"/>
              </a:solidFill>
              <a:latin typeface="Public Sans"/>
              <a:ea typeface="Public Sans"/>
              <a:cs typeface="Public Sans"/>
              <a:sym typeface="Public Sans"/>
            </a:endParaRPr>
          </a:p>
          <a:p>
            <a:pPr indent="-298450" lvl="0" marL="457200" rtl="0" algn="l">
              <a:spcBef>
                <a:spcPts val="0"/>
              </a:spcBef>
              <a:spcAft>
                <a:spcPts val="0"/>
              </a:spcAft>
              <a:buClr>
                <a:schemeClr val="dk1"/>
              </a:buClr>
              <a:buSzPts val="1100"/>
              <a:buFont typeface="Public Sans"/>
              <a:buChar char="-"/>
            </a:pPr>
            <a:r>
              <a:rPr lang="en" sz="1100">
                <a:solidFill>
                  <a:schemeClr val="dk1"/>
                </a:solidFill>
                <a:latin typeface="Public Sans"/>
                <a:ea typeface="Public Sans"/>
                <a:cs typeface="Public Sans"/>
                <a:sym typeface="Public Sans"/>
              </a:rPr>
              <a:t>Tablets and Electronics</a:t>
            </a:r>
            <a:endParaRPr sz="1100">
              <a:solidFill>
                <a:schemeClr val="dk1"/>
              </a:solidFill>
              <a:latin typeface="Public Sans"/>
              <a:ea typeface="Public Sans"/>
              <a:cs typeface="Public Sans"/>
              <a:sym typeface="Public Sans"/>
            </a:endParaRPr>
          </a:p>
          <a:p>
            <a:pPr indent="-298450" lvl="0" marL="457200" rtl="0" algn="l">
              <a:spcBef>
                <a:spcPts val="0"/>
              </a:spcBef>
              <a:spcAft>
                <a:spcPts val="0"/>
              </a:spcAft>
              <a:buClr>
                <a:schemeClr val="dk1"/>
              </a:buClr>
              <a:buSzPts val="1100"/>
              <a:buFont typeface="Public Sans"/>
              <a:buChar char="-"/>
            </a:pPr>
            <a:r>
              <a:rPr lang="en" sz="1100">
                <a:solidFill>
                  <a:schemeClr val="dk1"/>
                </a:solidFill>
                <a:latin typeface="Public Sans"/>
                <a:ea typeface="Public Sans"/>
                <a:cs typeface="Public Sans"/>
                <a:sym typeface="Public Sans"/>
              </a:rPr>
              <a:t>Smart Home and entertainment</a:t>
            </a:r>
            <a:endParaRPr sz="1100">
              <a:solidFill>
                <a:schemeClr val="dk1"/>
              </a:solidFill>
              <a:latin typeface="Public Sans"/>
              <a:ea typeface="Public Sans"/>
              <a:cs typeface="Public Sans"/>
              <a:sym typeface="Public Sans"/>
            </a:endParaRPr>
          </a:p>
          <a:p>
            <a:pPr indent="-298450" lvl="0" marL="457200" rtl="0" algn="l">
              <a:spcBef>
                <a:spcPts val="0"/>
              </a:spcBef>
              <a:spcAft>
                <a:spcPts val="0"/>
              </a:spcAft>
              <a:buClr>
                <a:schemeClr val="dk1"/>
              </a:buClr>
              <a:buSzPts val="1100"/>
              <a:buFont typeface="Public Sans"/>
              <a:buChar char="-"/>
            </a:pPr>
            <a:r>
              <a:rPr lang="en" sz="1100">
                <a:solidFill>
                  <a:schemeClr val="dk1"/>
                </a:solidFill>
                <a:latin typeface="Public Sans"/>
                <a:ea typeface="Public Sans"/>
                <a:cs typeface="Public Sans"/>
                <a:sym typeface="Public Sans"/>
              </a:rPr>
              <a:t>E-Readers</a:t>
            </a:r>
            <a:endParaRPr sz="1100">
              <a:solidFill>
                <a:schemeClr val="dk1"/>
              </a:solidFill>
              <a:latin typeface="Public Sans"/>
              <a:ea typeface="Public Sans"/>
              <a:cs typeface="Public Sans"/>
              <a:sym typeface="Public Sans"/>
            </a:endParaRPr>
          </a:p>
          <a:p>
            <a:pPr indent="0" lvl="0" marL="457200" rtl="0" algn="l">
              <a:spcBef>
                <a:spcPts val="0"/>
              </a:spcBef>
              <a:spcAft>
                <a:spcPts val="0"/>
              </a:spcAft>
              <a:buNone/>
            </a:pPr>
            <a:r>
              <a:t/>
            </a:r>
            <a:endParaRPr sz="11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100">
                <a:solidFill>
                  <a:schemeClr val="dk1"/>
                </a:solidFill>
                <a:latin typeface="Public Sans"/>
                <a:ea typeface="Public Sans"/>
                <a:cs typeface="Public Sans"/>
                <a:sym typeface="Public Sans"/>
              </a:rPr>
              <a:t>Using the product </a:t>
            </a:r>
            <a:r>
              <a:rPr lang="en" sz="1100">
                <a:solidFill>
                  <a:schemeClr val="dk1"/>
                </a:solidFill>
                <a:latin typeface="Public Sans"/>
                <a:ea typeface="Public Sans"/>
                <a:cs typeface="Public Sans"/>
                <a:sym typeface="Public Sans"/>
              </a:rPr>
              <a:t>names</a:t>
            </a:r>
            <a:r>
              <a:rPr lang="en" sz="1100">
                <a:solidFill>
                  <a:schemeClr val="dk1"/>
                </a:solidFill>
                <a:latin typeface="Public Sans"/>
                <a:ea typeface="Public Sans"/>
                <a:cs typeface="Public Sans"/>
                <a:sym typeface="Public Sans"/>
              </a:rPr>
              <a:t> and their categories, preprocessing was simpler. The stopwords were left, and stemming with TF-IDF was used</a:t>
            </a:r>
            <a:endParaRPr sz="11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3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100">
                <a:solidFill>
                  <a:schemeClr val="dk1"/>
                </a:solidFill>
                <a:latin typeface="Public Sans"/>
                <a:ea typeface="Public Sans"/>
                <a:cs typeface="Public Sans"/>
                <a:sym typeface="Public Sans"/>
              </a:rPr>
              <a:t>Kmeans were initialized with 4 clusters and gave a silhouette score of 0.65, meaning the clusters were clearly defined.</a:t>
            </a:r>
            <a:endParaRPr sz="11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3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100">
                <a:solidFill>
                  <a:schemeClr val="dk1"/>
                </a:solidFill>
                <a:latin typeface="Public Sans"/>
                <a:ea typeface="Public Sans"/>
                <a:cs typeface="Public Sans"/>
                <a:sym typeface="Public Sans"/>
              </a:rPr>
              <a:t>Upon</a:t>
            </a:r>
            <a:r>
              <a:rPr lang="en" sz="1100">
                <a:solidFill>
                  <a:schemeClr val="dk1"/>
                </a:solidFill>
                <a:latin typeface="Public Sans"/>
                <a:ea typeface="Public Sans"/>
                <a:cs typeface="Public Sans"/>
                <a:sym typeface="Public Sans"/>
              </a:rPr>
              <a:t> inspection of the clusters and the top 10 words per cluster, I decided to merge cluster 0 and 2 into ‘Tablets and Electronics’ due to their high </a:t>
            </a:r>
            <a:r>
              <a:rPr lang="en" sz="1100">
                <a:solidFill>
                  <a:schemeClr val="dk1"/>
                </a:solidFill>
                <a:latin typeface="Public Sans"/>
                <a:ea typeface="Public Sans"/>
                <a:cs typeface="Public Sans"/>
                <a:sym typeface="Public Sans"/>
              </a:rPr>
              <a:t>similarity.</a:t>
            </a:r>
            <a:endParaRPr sz="11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12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1200">
              <a:solidFill>
                <a:schemeClr val="dk1"/>
              </a:solidFill>
              <a:latin typeface="Public Sans"/>
              <a:ea typeface="Public Sans"/>
              <a:cs typeface="Public Sans"/>
              <a:sym typeface="Public Sans"/>
            </a:endParaRPr>
          </a:p>
        </p:txBody>
      </p:sp>
      <p:sp>
        <p:nvSpPr>
          <p:cNvPr id="468" name="Google Shape;468;p52"/>
          <p:cNvSpPr txBox="1"/>
          <p:nvPr/>
        </p:nvSpPr>
        <p:spPr>
          <a:xfrm>
            <a:off x="4972875" y="1681350"/>
            <a:ext cx="3480300" cy="35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Public Sans"/>
                <a:ea typeface="Public Sans"/>
                <a:cs typeface="Public Sans"/>
                <a:sym typeface="Public Sans"/>
              </a:rPr>
              <a:t> </a:t>
            </a:r>
            <a:endParaRPr sz="15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15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1500">
              <a:solidFill>
                <a:schemeClr val="dk1"/>
              </a:solidFill>
              <a:latin typeface="Public Sans"/>
              <a:ea typeface="Public Sans"/>
              <a:cs typeface="Public Sans"/>
              <a:sym typeface="Public Sans"/>
            </a:endParaRPr>
          </a:p>
        </p:txBody>
      </p:sp>
      <p:pic>
        <p:nvPicPr>
          <p:cNvPr id="469" name="Google Shape;469;p52"/>
          <p:cNvPicPr preferRelativeResize="0"/>
          <p:nvPr/>
        </p:nvPicPr>
        <p:blipFill>
          <a:blip r:embed="rId3">
            <a:alphaModFix/>
          </a:blip>
          <a:stretch>
            <a:fillRect/>
          </a:stretch>
        </p:blipFill>
        <p:spPr>
          <a:xfrm>
            <a:off x="3513463" y="1766425"/>
            <a:ext cx="2483701" cy="2004711"/>
          </a:xfrm>
          <a:prstGeom prst="rect">
            <a:avLst/>
          </a:prstGeom>
          <a:noFill/>
          <a:ln>
            <a:noFill/>
          </a:ln>
        </p:spPr>
      </p:pic>
      <p:pic>
        <p:nvPicPr>
          <p:cNvPr id="470" name="Google Shape;470;p52"/>
          <p:cNvPicPr preferRelativeResize="0"/>
          <p:nvPr/>
        </p:nvPicPr>
        <p:blipFill>
          <a:blip r:embed="rId4">
            <a:alphaModFix/>
          </a:blip>
          <a:stretch>
            <a:fillRect/>
          </a:stretch>
        </p:blipFill>
        <p:spPr>
          <a:xfrm>
            <a:off x="6150275" y="1766400"/>
            <a:ext cx="2483701" cy="200474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3"/>
          <p:cNvSpPr txBox="1"/>
          <p:nvPr>
            <p:ph type="title"/>
          </p:nvPr>
        </p:nvSpPr>
        <p:spPr>
          <a:xfrm>
            <a:off x="398075" y="365350"/>
            <a:ext cx="8414100" cy="5598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1100"/>
              <a:buFont typeface="Arial"/>
              <a:buNone/>
            </a:pPr>
            <a:r>
              <a:rPr lang="en" sz="2800"/>
              <a:t>[LLM Product review Approach]</a:t>
            </a:r>
            <a:endParaRPr sz="2800"/>
          </a:p>
        </p:txBody>
      </p:sp>
      <p:sp>
        <p:nvSpPr>
          <p:cNvPr id="476" name="Google Shape;476;p53"/>
          <p:cNvSpPr txBox="1"/>
          <p:nvPr>
            <p:ph idx="1" type="body"/>
          </p:nvPr>
        </p:nvSpPr>
        <p:spPr>
          <a:xfrm>
            <a:off x="398075" y="4469075"/>
            <a:ext cx="2483700" cy="35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a:t>
            </a:r>
            <a:endParaRPr/>
          </a:p>
        </p:txBody>
      </p:sp>
      <p:sp>
        <p:nvSpPr>
          <p:cNvPr id="477" name="Google Shape;477;p53"/>
          <p:cNvSpPr txBox="1"/>
          <p:nvPr>
            <p:ph idx="2" type="body"/>
          </p:nvPr>
        </p:nvSpPr>
        <p:spPr>
          <a:xfrm>
            <a:off x="6328425" y="4469075"/>
            <a:ext cx="2483700" cy="355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 </a:t>
            </a:r>
            <a:endParaRPr/>
          </a:p>
        </p:txBody>
      </p:sp>
      <p:sp>
        <p:nvSpPr>
          <p:cNvPr id="478" name="Google Shape;478;p5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9" name="Google Shape;479;p53"/>
          <p:cNvSpPr txBox="1"/>
          <p:nvPr/>
        </p:nvSpPr>
        <p:spPr>
          <a:xfrm>
            <a:off x="445350" y="1046252"/>
            <a:ext cx="3596700" cy="35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Public Sans"/>
                <a:ea typeface="Public Sans"/>
                <a:cs typeface="Public Sans"/>
                <a:sym typeface="Public Sans"/>
              </a:rPr>
              <a:t>This part of the project was executed isolated from the Dataset and the 2 previous model results</a:t>
            </a:r>
            <a:endParaRPr sz="15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15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500">
                <a:solidFill>
                  <a:schemeClr val="dk1"/>
                </a:solidFill>
                <a:latin typeface="Public Sans"/>
                <a:ea typeface="Public Sans"/>
                <a:cs typeface="Public Sans"/>
                <a:sym typeface="Public Sans"/>
              </a:rPr>
              <a:t>To achieve summarization in a blog style article, I used prompt </a:t>
            </a:r>
            <a:r>
              <a:rPr lang="en" sz="1500">
                <a:solidFill>
                  <a:schemeClr val="dk1"/>
                </a:solidFill>
                <a:latin typeface="Public Sans"/>
                <a:ea typeface="Public Sans"/>
                <a:cs typeface="Public Sans"/>
                <a:sym typeface="Public Sans"/>
              </a:rPr>
              <a:t>engineering</a:t>
            </a:r>
            <a:r>
              <a:rPr lang="en" sz="1500">
                <a:solidFill>
                  <a:schemeClr val="dk1"/>
                </a:solidFill>
                <a:latin typeface="Public Sans"/>
                <a:ea typeface="Public Sans"/>
                <a:cs typeface="Public Sans"/>
                <a:sym typeface="Public Sans"/>
              </a:rPr>
              <a:t> with few shots </a:t>
            </a:r>
            <a:r>
              <a:rPr lang="en" sz="1500">
                <a:solidFill>
                  <a:schemeClr val="dk1"/>
                </a:solidFill>
                <a:latin typeface="Public Sans"/>
                <a:ea typeface="Public Sans"/>
                <a:cs typeface="Public Sans"/>
                <a:sym typeface="Public Sans"/>
              </a:rPr>
              <a:t>inferring</a:t>
            </a:r>
            <a:r>
              <a:rPr lang="en" sz="1500">
                <a:solidFill>
                  <a:schemeClr val="dk1"/>
                </a:solidFill>
                <a:latin typeface="Public Sans"/>
                <a:ea typeface="Public Sans"/>
                <a:cs typeface="Public Sans"/>
                <a:sym typeface="Public Sans"/>
              </a:rPr>
              <a:t> following this template : </a:t>
            </a:r>
            <a:endParaRPr sz="15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500">
                <a:solidFill>
                  <a:schemeClr val="dk1"/>
                </a:solidFill>
                <a:latin typeface="Public Sans"/>
                <a:ea typeface="Public Sans"/>
                <a:cs typeface="Public Sans"/>
                <a:sym typeface="Public Sans"/>
              </a:rPr>
              <a:t>	</a:t>
            </a:r>
            <a:endParaRPr sz="15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500">
                <a:solidFill>
                  <a:schemeClr val="dk1"/>
                </a:solidFill>
                <a:latin typeface="Public Sans"/>
                <a:ea typeface="Public Sans"/>
                <a:cs typeface="Public Sans"/>
                <a:sym typeface="Public Sans"/>
              </a:rPr>
              <a:t>	Reviews : </a:t>
            </a:r>
            <a:endParaRPr sz="15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500">
                <a:solidFill>
                  <a:schemeClr val="dk1"/>
                </a:solidFill>
                <a:latin typeface="Public Sans"/>
                <a:ea typeface="Public Sans"/>
                <a:cs typeface="Public Sans"/>
                <a:sym typeface="Public Sans"/>
              </a:rPr>
              <a:t>	Blog style summary : </a:t>
            </a:r>
            <a:endParaRPr sz="15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500">
                <a:solidFill>
                  <a:schemeClr val="dk1"/>
                </a:solidFill>
                <a:latin typeface="Public Sans"/>
                <a:ea typeface="Public Sans"/>
                <a:cs typeface="Public Sans"/>
                <a:sym typeface="Public Sans"/>
              </a:rPr>
              <a:t>	Pros : </a:t>
            </a:r>
            <a:endParaRPr sz="15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500">
                <a:solidFill>
                  <a:schemeClr val="dk1"/>
                </a:solidFill>
                <a:latin typeface="Public Sans"/>
                <a:ea typeface="Public Sans"/>
                <a:cs typeface="Public Sans"/>
                <a:sym typeface="Public Sans"/>
              </a:rPr>
              <a:t>	Cons : </a:t>
            </a:r>
            <a:endParaRPr sz="15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500">
                <a:solidFill>
                  <a:schemeClr val="dk1"/>
                </a:solidFill>
                <a:latin typeface="Public Sans"/>
                <a:ea typeface="Public Sans"/>
                <a:cs typeface="Public Sans"/>
                <a:sym typeface="Public Sans"/>
              </a:rPr>
              <a:t>	Conclusion :</a:t>
            </a:r>
            <a:endParaRPr sz="1500">
              <a:solidFill>
                <a:schemeClr val="dk1"/>
              </a:solidFill>
              <a:latin typeface="Public Sans"/>
              <a:ea typeface="Public Sans"/>
              <a:cs typeface="Public Sans"/>
              <a:sym typeface="Public Sans"/>
            </a:endParaRPr>
          </a:p>
        </p:txBody>
      </p:sp>
      <p:sp>
        <p:nvSpPr>
          <p:cNvPr id="480" name="Google Shape;480;p53"/>
          <p:cNvSpPr txBox="1"/>
          <p:nvPr/>
        </p:nvSpPr>
        <p:spPr>
          <a:xfrm>
            <a:off x="4972875" y="1222450"/>
            <a:ext cx="3480300" cy="35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Public Sans"/>
                <a:ea typeface="Public Sans"/>
                <a:cs typeface="Public Sans"/>
                <a:sym typeface="Public Sans"/>
              </a:rPr>
              <a:t>The first pre-trained model I used was Llama 3.2 from Meta with 1B parameters.</a:t>
            </a:r>
            <a:endParaRPr sz="15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15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500">
                <a:solidFill>
                  <a:schemeClr val="dk1"/>
                </a:solidFill>
                <a:latin typeface="Public Sans"/>
                <a:ea typeface="Public Sans"/>
                <a:cs typeface="Public Sans"/>
                <a:sym typeface="Public Sans"/>
              </a:rPr>
              <a:t>But when running inference with the prompt few shots and a new review, no new tokens were generated and I had no results. My conclusion was that the model was likely too small and a </a:t>
            </a:r>
            <a:r>
              <a:rPr lang="en" sz="1500">
                <a:solidFill>
                  <a:schemeClr val="dk1"/>
                </a:solidFill>
                <a:latin typeface="Public Sans"/>
                <a:ea typeface="Public Sans"/>
                <a:cs typeface="Public Sans"/>
                <a:sym typeface="Public Sans"/>
              </a:rPr>
              <a:t>bigger one was needed </a:t>
            </a:r>
            <a:r>
              <a:rPr lang="en" sz="1500">
                <a:solidFill>
                  <a:schemeClr val="dk1"/>
                </a:solidFill>
                <a:latin typeface="Public Sans"/>
                <a:ea typeface="Public Sans"/>
                <a:cs typeface="Public Sans"/>
                <a:sym typeface="Public Sans"/>
              </a:rPr>
              <a:t> </a:t>
            </a:r>
            <a:endParaRPr sz="15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15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1500">
              <a:solidFill>
                <a:schemeClr val="dk1"/>
              </a:solidFill>
              <a:latin typeface="Public Sans"/>
              <a:ea typeface="Public Sans"/>
              <a:cs typeface="Public Sans"/>
              <a:sym typeface="Public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4"/>
          <p:cNvSpPr txBox="1"/>
          <p:nvPr>
            <p:ph type="title"/>
          </p:nvPr>
        </p:nvSpPr>
        <p:spPr>
          <a:xfrm>
            <a:off x="398075" y="365350"/>
            <a:ext cx="8414100" cy="5598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1100"/>
              <a:buFont typeface="Arial"/>
              <a:buNone/>
            </a:pPr>
            <a:r>
              <a:rPr lang="en" sz="2800"/>
              <a:t>[LLM Product review]</a:t>
            </a:r>
            <a:endParaRPr sz="2800"/>
          </a:p>
        </p:txBody>
      </p:sp>
      <p:sp>
        <p:nvSpPr>
          <p:cNvPr id="486" name="Google Shape;486;p54"/>
          <p:cNvSpPr txBox="1"/>
          <p:nvPr>
            <p:ph idx="1" type="body"/>
          </p:nvPr>
        </p:nvSpPr>
        <p:spPr>
          <a:xfrm>
            <a:off x="398075" y="4469075"/>
            <a:ext cx="2483700" cy="35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a:t>
            </a:r>
            <a:endParaRPr/>
          </a:p>
        </p:txBody>
      </p:sp>
      <p:sp>
        <p:nvSpPr>
          <p:cNvPr id="487" name="Google Shape;487;p54"/>
          <p:cNvSpPr txBox="1"/>
          <p:nvPr>
            <p:ph idx="2" type="body"/>
          </p:nvPr>
        </p:nvSpPr>
        <p:spPr>
          <a:xfrm>
            <a:off x="6328425" y="4469075"/>
            <a:ext cx="2483700" cy="355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 </a:t>
            </a:r>
            <a:endParaRPr/>
          </a:p>
        </p:txBody>
      </p:sp>
      <p:sp>
        <p:nvSpPr>
          <p:cNvPr id="488" name="Google Shape;488;p5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9" name="Google Shape;489;p54"/>
          <p:cNvSpPr txBox="1"/>
          <p:nvPr/>
        </p:nvSpPr>
        <p:spPr>
          <a:xfrm>
            <a:off x="445350" y="1046252"/>
            <a:ext cx="3596700" cy="35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Public Sans"/>
                <a:ea typeface="Public Sans"/>
                <a:cs typeface="Public Sans"/>
                <a:sym typeface="Public Sans"/>
              </a:rPr>
              <a:t>The chosen pre-trained model was the Mistral v0.3 with 7B parameters. </a:t>
            </a:r>
            <a:endParaRPr sz="15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500">
                <a:solidFill>
                  <a:schemeClr val="dk1"/>
                </a:solidFill>
                <a:latin typeface="Public Sans"/>
                <a:ea typeface="Public Sans"/>
                <a:cs typeface="Public Sans"/>
                <a:sym typeface="Public Sans"/>
              </a:rPr>
              <a:t>Using the same few shots </a:t>
            </a:r>
            <a:r>
              <a:rPr lang="en" sz="1500">
                <a:solidFill>
                  <a:schemeClr val="dk1"/>
                </a:solidFill>
                <a:latin typeface="Public Sans"/>
                <a:ea typeface="Public Sans"/>
                <a:cs typeface="Public Sans"/>
                <a:sym typeface="Public Sans"/>
              </a:rPr>
              <a:t>inferring</a:t>
            </a:r>
            <a:r>
              <a:rPr lang="en" sz="1500">
                <a:solidFill>
                  <a:schemeClr val="dk1"/>
                </a:solidFill>
                <a:latin typeface="Public Sans"/>
                <a:ea typeface="Public Sans"/>
                <a:cs typeface="Public Sans"/>
                <a:sym typeface="Public Sans"/>
              </a:rPr>
              <a:t> template, I had results.</a:t>
            </a:r>
            <a:endParaRPr sz="15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15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500">
                <a:solidFill>
                  <a:schemeClr val="dk1"/>
                </a:solidFill>
                <a:latin typeface="Public Sans"/>
                <a:ea typeface="Public Sans"/>
                <a:cs typeface="Public Sans"/>
                <a:sym typeface="Public Sans"/>
              </a:rPr>
              <a:t>Given review : </a:t>
            </a:r>
            <a:endParaRPr sz="15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000">
                <a:solidFill>
                  <a:srgbClr val="0D1117"/>
                </a:solidFill>
                <a:latin typeface="Courier New"/>
                <a:ea typeface="Courier New"/>
                <a:cs typeface="Courier New"/>
                <a:sym typeface="Courier New"/>
              </a:rPr>
              <a:t>This blender is absolutely fantastic! It blends everything smoothly, whether it's ice, vegetables, or fruits. I love the different speed settings, which give a lot of flexibility for various recipes. However, it’s quite loud, especially on the higher settings, so it can be a bit disruptive in the kitchen. The jar is also a bit heavy, which makes it a little difficult to handle, especially when it's full. Cleaning is easy, but the blade is really sharp, so I need to be careful. Overall, it's a solid blender for anyone who wants power and versatility in their kitchen.</a:t>
            </a:r>
            <a:endParaRPr sz="1000">
              <a:solidFill>
                <a:srgbClr val="0D1117"/>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900">
              <a:solidFill>
                <a:srgbClr val="CCCCCC"/>
              </a:solidFill>
              <a:latin typeface="Courier New"/>
              <a:ea typeface="Courier New"/>
              <a:cs typeface="Courier New"/>
              <a:sym typeface="Courier New"/>
            </a:endParaRPr>
          </a:p>
          <a:p>
            <a:pPr indent="0" lvl="0" marL="0" rtl="0" algn="l">
              <a:spcBef>
                <a:spcPts val="0"/>
              </a:spcBef>
              <a:spcAft>
                <a:spcPts val="0"/>
              </a:spcAft>
              <a:buNone/>
            </a:pPr>
            <a:r>
              <a:t/>
            </a:r>
            <a:endParaRPr sz="1500">
              <a:solidFill>
                <a:schemeClr val="dk1"/>
              </a:solidFill>
              <a:latin typeface="Public Sans"/>
              <a:ea typeface="Public Sans"/>
              <a:cs typeface="Public Sans"/>
              <a:sym typeface="Public Sans"/>
            </a:endParaRPr>
          </a:p>
        </p:txBody>
      </p:sp>
      <p:sp>
        <p:nvSpPr>
          <p:cNvPr id="490" name="Google Shape;490;p54"/>
          <p:cNvSpPr txBox="1"/>
          <p:nvPr/>
        </p:nvSpPr>
        <p:spPr>
          <a:xfrm>
            <a:off x="4510525" y="55050"/>
            <a:ext cx="3942600" cy="45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rgbClr val="0D1117"/>
              </a:solidFill>
              <a:latin typeface="Public Sans"/>
              <a:ea typeface="Public Sans"/>
              <a:cs typeface="Public Sans"/>
              <a:sym typeface="Public Sans"/>
            </a:endParaRPr>
          </a:p>
          <a:p>
            <a:pPr indent="0" lvl="0" marL="0" rtl="0" algn="l">
              <a:spcBef>
                <a:spcPts val="0"/>
              </a:spcBef>
              <a:spcAft>
                <a:spcPts val="0"/>
              </a:spcAft>
              <a:buNone/>
            </a:pPr>
            <a:r>
              <a:t/>
            </a:r>
            <a:endParaRPr sz="1000">
              <a:solidFill>
                <a:srgbClr val="0D1117"/>
              </a:solidFill>
              <a:latin typeface="Courier New"/>
              <a:ea typeface="Courier New"/>
              <a:cs typeface="Courier New"/>
              <a:sym typeface="Courier New"/>
            </a:endParaRPr>
          </a:p>
          <a:p>
            <a:pPr indent="0" lvl="0" marL="0" rtl="0" algn="l">
              <a:spcBef>
                <a:spcPts val="0"/>
              </a:spcBef>
              <a:spcAft>
                <a:spcPts val="0"/>
              </a:spcAft>
              <a:buNone/>
            </a:pPr>
            <a:r>
              <a:rPr lang="en" sz="1500">
                <a:solidFill>
                  <a:srgbClr val="0D1117"/>
                </a:solidFill>
                <a:latin typeface="Public Sans"/>
                <a:ea typeface="Public Sans"/>
                <a:cs typeface="Public Sans"/>
                <a:sym typeface="Public Sans"/>
              </a:rPr>
              <a:t>Model output : </a:t>
            </a:r>
            <a:endParaRPr sz="1500">
              <a:solidFill>
                <a:srgbClr val="0D1117"/>
              </a:solidFill>
              <a:latin typeface="Public Sans"/>
              <a:ea typeface="Public Sans"/>
              <a:cs typeface="Public Sans"/>
              <a:sym typeface="Public Sans"/>
            </a:endParaRPr>
          </a:p>
          <a:p>
            <a:pPr indent="0" lvl="0" marL="0" rtl="0" algn="l">
              <a:spcBef>
                <a:spcPts val="0"/>
              </a:spcBef>
              <a:spcAft>
                <a:spcPts val="0"/>
              </a:spcAft>
              <a:buNone/>
            </a:pPr>
            <a:r>
              <a:rPr lang="en" sz="1000">
                <a:solidFill>
                  <a:srgbClr val="0D1117"/>
                </a:solidFill>
                <a:latin typeface="Courier New"/>
                <a:ea typeface="Courier New"/>
                <a:cs typeface="Courier New"/>
                <a:sym typeface="Courier New"/>
              </a:rPr>
              <a:t># Blog style summary:</a:t>
            </a:r>
            <a:endParaRPr sz="1000">
              <a:solidFill>
                <a:srgbClr val="0D1117"/>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0D1117"/>
                </a:solidFill>
                <a:latin typeface="Courier New"/>
                <a:ea typeface="Courier New"/>
                <a:cs typeface="Courier New"/>
                <a:sym typeface="Courier New"/>
              </a:rPr>
              <a:t>"A Powerful, Yet Noisy, Kitchen Companion</a:t>
            </a:r>
            <a:endParaRPr sz="1000">
              <a:solidFill>
                <a:srgbClr val="0D1117"/>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0D1117"/>
                </a:solidFill>
                <a:latin typeface="Courier New"/>
                <a:ea typeface="Courier New"/>
                <a:cs typeface="Courier New"/>
                <a:sym typeface="Courier New"/>
              </a:rPr>
              <a:t>This blender is a powerhouse, blending everything from ice to vegetables with ease.</a:t>
            </a:r>
            <a:endParaRPr sz="1000">
              <a:solidFill>
                <a:srgbClr val="0D1117"/>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0D1117"/>
                </a:solidFill>
                <a:latin typeface="Courier New"/>
                <a:ea typeface="Courier New"/>
                <a:cs typeface="Courier New"/>
                <a:sym typeface="Courier New"/>
              </a:rPr>
              <a:t>The different speed settings offer flexibility for various recipes.</a:t>
            </a:r>
            <a:endParaRPr sz="1000">
              <a:solidFill>
                <a:srgbClr val="0D1117"/>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0D1117"/>
                </a:solidFill>
                <a:latin typeface="Courier New"/>
                <a:ea typeface="Courier New"/>
                <a:cs typeface="Courier New"/>
                <a:sym typeface="Courier New"/>
              </a:rPr>
              <a:t>However, it's quite loud, especially on the higher settings, and the jar is heavy, making it a bit cumbersome to handle.</a:t>
            </a:r>
            <a:endParaRPr sz="1000">
              <a:solidFill>
                <a:srgbClr val="0D1117"/>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0D1117"/>
                </a:solidFill>
                <a:latin typeface="Courier New"/>
                <a:ea typeface="Courier New"/>
                <a:cs typeface="Courier New"/>
                <a:sym typeface="Courier New"/>
              </a:rPr>
              <a:t>Cleaning is easy, but the blade is sharp, so caution is needed.</a:t>
            </a:r>
            <a:endParaRPr sz="1000">
              <a:solidFill>
                <a:srgbClr val="0D1117"/>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0D1117"/>
                </a:solidFill>
                <a:latin typeface="Courier New"/>
                <a:ea typeface="Courier New"/>
                <a:cs typeface="Courier New"/>
                <a:sym typeface="Courier New"/>
              </a:rPr>
              <a:t>Overall, it's a solid choice for anyone seeking power and versatility in their kitchen."</a:t>
            </a:r>
            <a:endParaRPr sz="1000">
              <a:solidFill>
                <a:srgbClr val="0D1117"/>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0D1117"/>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0D1117"/>
                </a:solidFill>
                <a:latin typeface="Courier New"/>
                <a:ea typeface="Courier New"/>
                <a:cs typeface="Courier New"/>
                <a:sym typeface="Courier New"/>
              </a:rPr>
              <a:t># Pros:</a:t>
            </a:r>
            <a:endParaRPr sz="1000">
              <a:solidFill>
                <a:srgbClr val="0D1117"/>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0D1117"/>
                </a:solidFill>
                <a:latin typeface="Courier New"/>
                <a:ea typeface="Courier New"/>
                <a:cs typeface="Courier New"/>
                <a:sym typeface="Courier New"/>
              </a:rPr>
              <a:t>  - Blends everything smoothly.</a:t>
            </a:r>
            <a:endParaRPr sz="1000">
              <a:solidFill>
                <a:srgbClr val="0D1117"/>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0D1117"/>
                </a:solidFill>
                <a:latin typeface="Courier New"/>
                <a:ea typeface="Courier New"/>
                <a:cs typeface="Courier New"/>
                <a:sym typeface="Courier New"/>
              </a:rPr>
              <a:t>  - Versatile with different speed settings.</a:t>
            </a:r>
            <a:endParaRPr sz="1000">
              <a:solidFill>
                <a:srgbClr val="0D1117"/>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0D1117"/>
                </a:solidFill>
                <a:latin typeface="Courier New"/>
                <a:ea typeface="Courier New"/>
                <a:cs typeface="Courier New"/>
                <a:sym typeface="Courier New"/>
              </a:rPr>
              <a:t># Cons:</a:t>
            </a:r>
            <a:endParaRPr sz="1000">
              <a:solidFill>
                <a:srgbClr val="0D1117"/>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0D1117"/>
                </a:solidFill>
                <a:latin typeface="Courier New"/>
                <a:ea typeface="Courier New"/>
                <a:cs typeface="Courier New"/>
                <a:sym typeface="Courier New"/>
              </a:rPr>
              <a:t>  - Quite loud.</a:t>
            </a:r>
            <a:endParaRPr sz="1000">
              <a:solidFill>
                <a:srgbClr val="0D1117"/>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0D1117"/>
                </a:solidFill>
                <a:latin typeface="Courier New"/>
                <a:ea typeface="Courier New"/>
                <a:cs typeface="Courier New"/>
                <a:sym typeface="Courier New"/>
              </a:rPr>
              <a:t>  - Heavy jar.</a:t>
            </a:r>
            <a:endParaRPr sz="1000">
              <a:solidFill>
                <a:srgbClr val="0D1117"/>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0D1117"/>
                </a:solidFill>
                <a:latin typeface="Courier New"/>
                <a:ea typeface="Courier New"/>
                <a:cs typeface="Courier New"/>
                <a:sym typeface="Courier New"/>
              </a:rPr>
              <a:t>  - Sharp blade.</a:t>
            </a:r>
            <a:endParaRPr sz="1000">
              <a:solidFill>
                <a:srgbClr val="0D1117"/>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 Conclusion:</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"This blender is a great choice for anyone who wants power and versatility in their kitchen,</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but be aware of the noise and the weight of the jar."</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5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1500">
              <a:solidFill>
                <a:schemeClr val="dk1"/>
              </a:solidFill>
              <a:latin typeface="Public Sans"/>
              <a:ea typeface="Public Sans"/>
              <a:cs typeface="Public Sans"/>
              <a:sym typeface="Public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5"/>
          <p:cNvSpPr txBox="1"/>
          <p:nvPr>
            <p:ph type="title"/>
          </p:nvPr>
        </p:nvSpPr>
        <p:spPr>
          <a:xfrm>
            <a:off x="398075" y="365350"/>
            <a:ext cx="8414100" cy="5598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1100"/>
              <a:buFont typeface="Arial"/>
              <a:buNone/>
            </a:pPr>
            <a:r>
              <a:rPr lang="en" sz="2800"/>
              <a:t>[Takeaway]</a:t>
            </a:r>
            <a:endParaRPr sz="2800"/>
          </a:p>
        </p:txBody>
      </p:sp>
      <p:sp>
        <p:nvSpPr>
          <p:cNvPr id="496" name="Google Shape;496;p55"/>
          <p:cNvSpPr txBox="1"/>
          <p:nvPr>
            <p:ph idx="1" type="body"/>
          </p:nvPr>
        </p:nvSpPr>
        <p:spPr>
          <a:xfrm>
            <a:off x="398075" y="4469075"/>
            <a:ext cx="2483700" cy="35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a:t>
            </a:r>
            <a:endParaRPr/>
          </a:p>
        </p:txBody>
      </p:sp>
      <p:sp>
        <p:nvSpPr>
          <p:cNvPr id="497" name="Google Shape;497;p55"/>
          <p:cNvSpPr txBox="1"/>
          <p:nvPr>
            <p:ph idx="2" type="body"/>
          </p:nvPr>
        </p:nvSpPr>
        <p:spPr>
          <a:xfrm>
            <a:off x="6328425" y="4469075"/>
            <a:ext cx="2483700" cy="355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 </a:t>
            </a:r>
            <a:endParaRPr/>
          </a:p>
        </p:txBody>
      </p:sp>
      <p:sp>
        <p:nvSpPr>
          <p:cNvPr id="498" name="Google Shape;498;p5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9" name="Google Shape;499;p55"/>
          <p:cNvSpPr txBox="1"/>
          <p:nvPr/>
        </p:nvSpPr>
        <p:spPr>
          <a:xfrm>
            <a:off x="445350" y="1046250"/>
            <a:ext cx="7242300" cy="35067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Public Sans"/>
              <a:buChar char="-"/>
            </a:pPr>
            <a:r>
              <a:rPr lang="en" sz="1500">
                <a:solidFill>
                  <a:schemeClr val="dk1"/>
                </a:solidFill>
                <a:latin typeface="Public Sans"/>
                <a:ea typeface="Public Sans"/>
                <a:cs typeface="Public Sans"/>
                <a:sym typeface="Public Sans"/>
              </a:rPr>
              <a:t>From the original dataset, review sentiment and product category were </a:t>
            </a:r>
            <a:r>
              <a:rPr lang="en" sz="1500">
                <a:solidFill>
                  <a:schemeClr val="dk1"/>
                </a:solidFill>
                <a:latin typeface="Public Sans"/>
                <a:ea typeface="Public Sans"/>
                <a:cs typeface="Public Sans"/>
                <a:sym typeface="Public Sans"/>
              </a:rPr>
              <a:t>successfully</a:t>
            </a:r>
            <a:r>
              <a:rPr lang="en" sz="1500">
                <a:solidFill>
                  <a:schemeClr val="dk1"/>
                </a:solidFill>
                <a:latin typeface="Public Sans"/>
                <a:ea typeface="Public Sans"/>
                <a:cs typeface="Public Sans"/>
                <a:sym typeface="Public Sans"/>
              </a:rPr>
              <a:t> </a:t>
            </a:r>
            <a:r>
              <a:rPr lang="en" sz="1500">
                <a:solidFill>
                  <a:schemeClr val="dk1"/>
                </a:solidFill>
                <a:latin typeface="Public Sans"/>
                <a:ea typeface="Public Sans"/>
                <a:cs typeface="Public Sans"/>
                <a:sym typeface="Public Sans"/>
              </a:rPr>
              <a:t>predicted</a:t>
            </a:r>
            <a:r>
              <a:rPr lang="en" sz="1500">
                <a:solidFill>
                  <a:schemeClr val="dk1"/>
                </a:solidFill>
                <a:latin typeface="Public Sans"/>
                <a:ea typeface="Public Sans"/>
                <a:cs typeface="Public Sans"/>
                <a:sym typeface="Public Sans"/>
              </a:rPr>
              <a:t> and concatenated. A “Final.csv” was created with the results of Model 1 and Model 2.</a:t>
            </a:r>
            <a:endParaRPr sz="15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1500">
              <a:solidFill>
                <a:schemeClr val="dk1"/>
              </a:solidFill>
              <a:latin typeface="Public Sans"/>
              <a:ea typeface="Public Sans"/>
              <a:cs typeface="Public Sans"/>
              <a:sym typeface="Public Sans"/>
            </a:endParaRPr>
          </a:p>
          <a:p>
            <a:pPr indent="-323850" lvl="0" marL="457200" rtl="0" algn="l">
              <a:spcBef>
                <a:spcPts val="0"/>
              </a:spcBef>
              <a:spcAft>
                <a:spcPts val="0"/>
              </a:spcAft>
              <a:buClr>
                <a:schemeClr val="dk1"/>
              </a:buClr>
              <a:buSzPts val="1500"/>
              <a:buFont typeface="Public Sans"/>
              <a:buChar char="-"/>
            </a:pPr>
            <a:r>
              <a:rPr lang="en" sz="1500">
                <a:solidFill>
                  <a:schemeClr val="dk1"/>
                </a:solidFill>
                <a:latin typeface="Public Sans"/>
                <a:ea typeface="Public Sans"/>
                <a:cs typeface="Public Sans"/>
                <a:sym typeface="Public Sans"/>
              </a:rPr>
              <a:t>Working fully alone turned out to be hard as expected, but [should not] mean to face everything alone. I need to find the </a:t>
            </a:r>
            <a:r>
              <a:rPr lang="en" sz="1500">
                <a:solidFill>
                  <a:schemeClr val="dk1"/>
                </a:solidFill>
                <a:latin typeface="Public Sans"/>
                <a:ea typeface="Public Sans"/>
                <a:cs typeface="Public Sans"/>
                <a:sym typeface="Public Sans"/>
              </a:rPr>
              <a:t>strength</a:t>
            </a:r>
            <a:r>
              <a:rPr lang="en" sz="1500">
                <a:solidFill>
                  <a:schemeClr val="dk1"/>
                </a:solidFill>
                <a:latin typeface="Public Sans"/>
                <a:ea typeface="Public Sans"/>
                <a:cs typeface="Public Sans"/>
                <a:sym typeface="Public Sans"/>
              </a:rPr>
              <a:t> to [ask for help] and fully use the [available </a:t>
            </a:r>
            <a:r>
              <a:rPr lang="en" sz="1500">
                <a:solidFill>
                  <a:schemeClr val="dk1"/>
                </a:solidFill>
                <a:latin typeface="Public Sans"/>
                <a:ea typeface="Public Sans"/>
                <a:cs typeface="Public Sans"/>
                <a:sym typeface="Public Sans"/>
              </a:rPr>
              <a:t>resources]</a:t>
            </a:r>
            <a:r>
              <a:rPr lang="en" sz="1500">
                <a:solidFill>
                  <a:schemeClr val="dk1"/>
                </a:solidFill>
                <a:latin typeface="Public Sans"/>
                <a:ea typeface="Public Sans"/>
                <a:cs typeface="Public Sans"/>
                <a:sym typeface="Public Sans"/>
              </a:rPr>
              <a:t>. A significant </a:t>
            </a:r>
            <a:r>
              <a:rPr lang="en" sz="1500">
                <a:solidFill>
                  <a:schemeClr val="dk1"/>
                </a:solidFill>
                <a:latin typeface="Public Sans"/>
                <a:ea typeface="Public Sans"/>
                <a:cs typeface="Public Sans"/>
                <a:sym typeface="Public Sans"/>
              </a:rPr>
              <a:t>amount</a:t>
            </a:r>
            <a:r>
              <a:rPr lang="en" sz="1500">
                <a:solidFill>
                  <a:schemeClr val="dk1"/>
                </a:solidFill>
                <a:latin typeface="Public Sans"/>
                <a:ea typeface="Public Sans"/>
                <a:cs typeface="Public Sans"/>
                <a:sym typeface="Public Sans"/>
              </a:rPr>
              <a:t> of time was lost due to it.</a:t>
            </a:r>
            <a:endParaRPr sz="15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1500">
              <a:solidFill>
                <a:schemeClr val="dk1"/>
              </a:solidFill>
              <a:latin typeface="Public Sans"/>
              <a:ea typeface="Public Sans"/>
              <a:cs typeface="Public Sans"/>
              <a:sym typeface="Public Sans"/>
            </a:endParaRPr>
          </a:p>
          <a:p>
            <a:pPr indent="-323850" lvl="0" marL="457200" rtl="0" algn="l">
              <a:spcBef>
                <a:spcPts val="0"/>
              </a:spcBef>
              <a:spcAft>
                <a:spcPts val="0"/>
              </a:spcAft>
              <a:buClr>
                <a:schemeClr val="dk1"/>
              </a:buClr>
              <a:buSzPts val="1500"/>
              <a:buFont typeface="Public Sans"/>
              <a:buChar char="-"/>
            </a:pPr>
            <a:r>
              <a:rPr lang="en" sz="1500">
                <a:solidFill>
                  <a:schemeClr val="dk1"/>
                </a:solidFill>
                <a:latin typeface="Public Sans"/>
                <a:ea typeface="Public Sans"/>
                <a:cs typeface="Public Sans"/>
                <a:sym typeface="Public Sans"/>
              </a:rPr>
              <a:t>Evaluation steps needs to be more elaborated and taken into serious consideration. Preprocessing also needs [more care] and i should allow space for more [experimentation].</a:t>
            </a:r>
            <a:endParaRPr sz="1500">
              <a:solidFill>
                <a:schemeClr val="dk1"/>
              </a:solidFill>
              <a:latin typeface="Public Sans"/>
              <a:ea typeface="Public Sans"/>
              <a:cs typeface="Public Sans"/>
              <a:sym typeface="Public Sans"/>
            </a:endParaRPr>
          </a:p>
        </p:txBody>
      </p:sp>
      <p:sp>
        <p:nvSpPr>
          <p:cNvPr id="500" name="Google Shape;500;p55"/>
          <p:cNvSpPr txBox="1"/>
          <p:nvPr/>
        </p:nvSpPr>
        <p:spPr>
          <a:xfrm>
            <a:off x="7687725" y="4469075"/>
            <a:ext cx="765300" cy="1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rgbClr val="0D1117"/>
              </a:solidFill>
              <a:latin typeface="Public Sans"/>
              <a:ea typeface="Public Sans"/>
              <a:cs typeface="Public Sans"/>
              <a:sym typeface="Public Sans"/>
            </a:endParaRPr>
          </a:p>
          <a:p>
            <a:pPr indent="0" lvl="0" marL="0" rtl="0" algn="l">
              <a:spcBef>
                <a:spcPts val="0"/>
              </a:spcBef>
              <a:spcAft>
                <a:spcPts val="0"/>
              </a:spcAft>
              <a:buNone/>
            </a:pPr>
            <a:r>
              <a:t/>
            </a:r>
            <a:endParaRPr sz="1000">
              <a:solidFill>
                <a:srgbClr val="0D1117"/>
              </a:solidFill>
              <a:latin typeface="Courier New"/>
              <a:ea typeface="Courier New"/>
              <a:cs typeface="Courier New"/>
              <a:sym typeface="Courier New"/>
            </a:endParaRPr>
          </a:p>
          <a:p>
            <a:pPr indent="0" lvl="0" marL="0" rtl="0" algn="l">
              <a:spcBef>
                <a:spcPts val="0"/>
              </a:spcBef>
              <a:spcAft>
                <a:spcPts val="0"/>
              </a:spcAft>
              <a:buNone/>
            </a:pPr>
            <a:r>
              <a:rPr lang="en" sz="1500">
                <a:solidFill>
                  <a:srgbClr val="0D1117"/>
                </a:solidFill>
                <a:latin typeface="Public Sans"/>
                <a:ea typeface="Public Sans"/>
                <a:cs typeface="Public Sans"/>
                <a:sym typeface="Public Sans"/>
              </a:rPr>
              <a:t> </a:t>
            </a:r>
            <a:endParaRPr sz="15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1500">
              <a:solidFill>
                <a:schemeClr val="dk1"/>
              </a:solidFill>
              <a:latin typeface="Public Sans"/>
              <a:ea typeface="Public Sans"/>
              <a:cs typeface="Public Sans"/>
              <a:sym typeface="Public Sans"/>
            </a:endParaRPr>
          </a:p>
        </p:txBody>
      </p:sp>
    </p:spTree>
  </p:cSld>
  <p:clrMapOvr>
    <a:masterClrMapping/>
  </p:clrMapOvr>
</p:sld>
</file>

<file path=ppt/theme/theme1.xml><?xml version="1.0" encoding="utf-8"?>
<a:theme xmlns:a="http://schemas.openxmlformats.org/drawingml/2006/main" xmlns:r="http://schemas.openxmlformats.org/officeDocument/2006/relationships" name="New Employee Orientation &amp; Training">
  <a:themeElements>
    <a:clrScheme name="Simple Light">
      <a:dk1>
        <a:srgbClr val="000000"/>
      </a:dk1>
      <a:lt1>
        <a:srgbClr val="FBF8F4"/>
      </a:lt1>
      <a:dk2>
        <a:srgbClr val="4B917D"/>
      </a:dk2>
      <a:lt2>
        <a:srgbClr val="DAFEA4"/>
      </a:lt2>
      <a:accent1>
        <a:srgbClr val="A0C7FE"/>
      </a:accent1>
      <a:accent2>
        <a:srgbClr val="E0E0E0"/>
      </a:accent2>
      <a:accent3>
        <a:srgbClr val="BDE6DB"/>
      </a:accent3>
      <a:accent4>
        <a:srgbClr val="F7FDD7"/>
      </a:accent4>
      <a:accent5>
        <a:srgbClr val="FFFFFF"/>
      </a:accent5>
      <a:accent6>
        <a:srgbClr val="3F8BA5"/>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