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erif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italic.fntdata"/><Relationship Id="rId21" Type="http://schemas.openxmlformats.org/officeDocument/2006/relationships/font" Target="fonts/RobotoSerif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Serif-bold.fntdata"/><Relationship Id="rId18" Type="http://schemas.openxmlformats.org/officeDocument/2006/relationships/font" Target="fonts/RobotoSerif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b15e729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b15e72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b15e7298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b15e7298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b15e7298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b15e7298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b15e7298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b15e7298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b15e7298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b15e7298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b15e7298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b15e7298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b15e7298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b15e7298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b15e7298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b15e7298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b15e7298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b15e7298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15e7298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b15e7298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b15e7298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b15e7298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b15e7298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2b15e7298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5640475" y="209200"/>
            <a:ext cx="3308100" cy="4725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5725" y="3814125"/>
            <a:ext cx="6422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Covered By Your Grac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3" name="Google Shape;13;p2"/>
          <p:cNvSpPr txBox="1"/>
          <p:nvPr>
            <p:ph idx="4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725" y="103525"/>
            <a:ext cx="52803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51">
          <p15:clr>
            <a:srgbClr val="E46962"/>
          </p15:clr>
        </p15:guide>
        <p15:guide id="2" pos="1437">
          <p15:clr>
            <a:srgbClr val="E46962"/>
          </p15:clr>
        </p15:guide>
        <p15:guide id="3" pos="104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 - Right">
  <p:cSld name="BIG_NUMBER">
    <p:bg>
      <p:bgPr>
        <a:solidFill>
          <a:schemeClr val="accen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>
            <p:ph idx="2" type="pic"/>
          </p:nvPr>
        </p:nvSpPr>
        <p:spPr>
          <a:xfrm>
            <a:off x="173544" y="157238"/>
            <a:ext cx="5141400" cy="4434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5641750" y="2177850"/>
            <a:ext cx="3127500" cy="24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>
                <a:solidFill>
                  <a:schemeClr val="accent6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○"/>
              <a:defRPr>
                <a:solidFill>
                  <a:schemeClr val="accent6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■"/>
              <a:defRPr>
                <a:solidFill>
                  <a:schemeClr val="accent6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○"/>
              <a:defRPr>
                <a:solidFill>
                  <a:schemeClr val="accent6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>
                <a:solidFill>
                  <a:schemeClr val="accent6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8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5641750" y="0"/>
            <a:ext cx="3127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3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ubik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 - Left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/>
          <p:nvPr>
            <p:ph idx="2" type="pic"/>
          </p:nvPr>
        </p:nvSpPr>
        <p:spPr>
          <a:xfrm>
            <a:off x="3836756" y="180475"/>
            <a:ext cx="5141400" cy="4434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"/>
          <p:cNvSpPr txBox="1"/>
          <p:nvPr>
            <p:ph idx="3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47175" y="2320325"/>
            <a:ext cx="3361200" cy="2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type="title"/>
          </p:nvPr>
        </p:nvSpPr>
        <p:spPr>
          <a:xfrm>
            <a:off x="147175" y="24500"/>
            <a:ext cx="33612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4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02" name="Google Shape;102;p12"/>
          <p:cNvSpPr txBox="1"/>
          <p:nvPr>
            <p:ph idx="5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/Data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3"/>
          <p:cNvSpPr txBox="1"/>
          <p:nvPr>
            <p:ph idx="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4871100" y="121750"/>
            <a:ext cx="3917100" cy="18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07" name="Google Shape;107;p13"/>
          <p:cNvSpPr txBox="1"/>
          <p:nvPr>
            <p:ph type="title"/>
          </p:nvPr>
        </p:nvSpPr>
        <p:spPr>
          <a:xfrm>
            <a:off x="141050" y="112825"/>
            <a:ext cx="45558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09" name="Google Shape;109;p13"/>
          <p:cNvSpPr txBox="1"/>
          <p:nvPr>
            <p:ph idx="4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s Graphic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51350" y="1890700"/>
            <a:ext cx="26229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ubik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4"/>
          <p:cNvSpPr txBox="1"/>
          <p:nvPr>
            <p:ph idx="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4"/>
          <p:cNvSpPr/>
          <p:nvPr>
            <p:ph idx="3" type="pic"/>
          </p:nvPr>
        </p:nvSpPr>
        <p:spPr>
          <a:xfrm>
            <a:off x="3723274" y="3402725"/>
            <a:ext cx="373200" cy="37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5" name="Google Shape;115;p14"/>
          <p:cNvSpPr/>
          <p:nvPr>
            <p:ph idx="4" type="pic"/>
          </p:nvPr>
        </p:nvSpPr>
        <p:spPr>
          <a:xfrm>
            <a:off x="3723274" y="2329725"/>
            <a:ext cx="373200" cy="37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5" type="pic"/>
          </p:nvPr>
        </p:nvSpPr>
        <p:spPr>
          <a:xfrm>
            <a:off x="4681300" y="3402725"/>
            <a:ext cx="373200" cy="37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6" type="pic"/>
          </p:nvPr>
        </p:nvSpPr>
        <p:spPr>
          <a:xfrm>
            <a:off x="4681300" y="2329725"/>
            <a:ext cx="373200" cy="373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4"/>
          <p:cNvSpPr txBox="1"/>
          <p:nvPr>
            <p:ph idx="7" type="body"/>
          </p:nvPr>
        </p:nvSpPr>
        <p:spPr>
          <a:xfrm>
            <a:off x="4902050" y="111975"/>
            <a:ext cx="38907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151350" y="111975"/>
            <a:ext cx="4104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8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21" name="Google Shape;121;p14"/>
          <p:cNvSpPr txBox="1"/>
          <p:nvPr>
            <p:ph idx="9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22" name="Google Shape;122;p14"/>
          <p:cNvSpPr txBox="1"/>
          <p:nvPr>
            <p:ph idx="13" type="body"/>
          </p:nvPr>
        </p:nvSpPr>
        <p:spPr>
          <a:xfrm>
            <a:off x="6037125" y="1890700"/>
            <a:ext cx="26229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ubik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4" type="body"/>
          </p:nvPr>
        </p:nvSpPr>
        <p:spPr>
          <a:xfrm>
            <a:off x="151350" y="3224138"/>
            <a:ext cx="26229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ubik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4"/>
          <p:cNvSpPr txBox="1"/>
          <p:nvPr>
            <p:ph idx="15" type="body"/>
          </p:nvPr>
        </p:nvSpPr>
        <p:spPr>
          <a:xfrm>
            <a:off x="6037125" y="3224137"/>
            <a:ext cx="26229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ubik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ubik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 + Data">
  <p:cSld name="TITLE_17">
    <p:bg>
      <p:bgPr>
        <a:solidFill>
          <a:schemeClr val="accent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idx="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5"/>
          <p:cNvSpPr txBox="1"/>
          <p:nvPr>
            <p:ph idx="3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902050" y="100350"/>
            <a:ext cx="3983100" cy="14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143500" y="24125"/>
            <a:ext cx="44016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4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32" name="Google Shape;132;p15"/>
          <p:cNvSpPr txBox="1"/>
          <p:nvPr>
            <p:ph idx="5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Text and Image">
  <p:cSld name="TITLE_12">
    <p:bg>
      <p:bgPr>
        <a:solidFill>
          <a:schemeClr val="accent4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4344400" y="201700"/>
            <a:ext cx="308700" cy="4493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 rot="10800000">
            <a:off x="8668950" y="201875"/>
            <a:ext cx="308700" cy="44934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/>
          <p:nvPr>
            <p:ph idx="2" type="pic"/>
          </p:nvPr>
        </p:nvSpPr>
        <p:spPr>
          <a:xfrm>
            <a:off x="6630925" y="2545050"/>
            <a:ext cx="2162700" cy="2162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6"/>
          <p:cNvSpPr/>
          <p:nvPr>
            <p:ph idx="3" type="pic"/>
          </p:nvPr>
        </p:nvSpPr>
        <p:spPr>
          <a:xfrm>
            <a:off x="6630925" y="189200"/>
            <a:ext cx="2162700" cy="2162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51279" y="2410856"/>
            <a:ext cx="3847500" cy="22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151279" y="118210"/>
            <a:ext cx="3706200" cy="21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4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42" name="Google Shape;142;p16"/>
          <p:cNvSpPr txBox="1"/>
          <p:nvPr>
            <p:ph idx="5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anvas">
  <p:cSld name="CUSTOM_3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7"/>
          <p:cNvSpPr txBox="1"/>
          <p:nvPr>
            <p:ph idx="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idx="3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>
            <p:ph idx="4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141290" y="4799"/>
            <a:ext cx="8413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50" name="Google Shape;150;p17"/>
          <p:cNvSpPr txBox="1"/>
          <p:nvPr>
            <p:ph idx="5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orities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164575" y="2698075"/>
            <a:ext cx="4835700" cy="18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type="title"/>
          </p:nvPr>
        </p:nvSpPr>
        <p:spPr>
          <a:xfrm>
            <a:off x="150450" y="107341"/>
            <a:ext cx="48498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2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156" name="Google Shape;156;p18"/>
          <p:cNvSpPr txBox="1"/>
          <p:nvPr>
            <p:ph idx="3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40000" y="303450"/>
            <a:ext cx="308700" cy="4536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7" name="Google Shape;17;p3"/>
          <p:cNvSpPr/>
          <p:nvPr/>
        </p:nvSpPr>
        <p:spPr>
          <a:xfrm rot="10800000">
            <a:off x="8626600" y="303450"/>
            <a:ext cx="308700" cy="4536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18600" y="694800"/>
            <a:ext cx="79068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9" name="Google Shape;199;p2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" name="Google Shape;200;p2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2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" name="Google Shape;207;p3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TOC" type="tx">
  <p:cSld name="TITLE_AND_BODY">
    <p:bg>
      <p:bgPr>
        <a:solidFill>
          <a:schemeClr val="accent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4083950" y="113500"/>
            <a:ext cx="7098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Font typeface="Covered By Your Grace"/>
              <a:buNone/>
              <a:defRPr sz="3000"/>
            </a:lvl1pPr>
            <a:lvl2pPr lvl="1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2pPr>
            <a:lvl3pPr lvl="2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3pPr>
            <a:lvl4pPr lvl="3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4pPr>
            <a:lvl5pPr lvl="4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5pPr>
            <a:lvl6pPr lvl="5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6pPr>
            <a:lvl7pPr lvl="6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7pPr>
            <a:lvl8pPr lvl="7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8pPr>
            <a:lvl9pPr lvl="8" algn="r">
              <a:spcBef>
                <a:spcPts val="0"/>
              </a:spcBef>
              <a:spcAft>
                <a:spcPts val="0"/>
              </a:spcAft>
              <a:buSzPts val="2900"/>
              <a:buFont typeface="Covered By Your Grace"/>
              <a:buNone/>
              <a:defRPr sz="2900"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57654" y="116473"/>
            <a:ext cx="3874800" cy="3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 Serif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title"/>
          </p:nvPr>
        </p:nvSpPr>
        <p:spPr>
          <a:xfrm>
            <a:off x="4947725" y="214975"/>
            <a:ext cx="3874800" cy="3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25" name="Google Shape;25;p4"/>
          <p:cNvSpPr txBox="1"/>
          <p:nvPr>
            <p:ph idx="4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3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4" name="Google Shape;224;p3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8" name="Google Shape;228;p3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29" name="Google Shape;229;p3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30" name="Google Shape;230;p3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3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3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3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2" name="Google Shape;242;p3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8" name="Google Shape;248;p3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3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3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9" name="Google Shape;259;p3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" name="Google Shape;260;p3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3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3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3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4" name="Google Shape;274;p3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-Image Grid" type="twoColTx">
  <p:cSld name="TITLE_AND_TWO_COLUMNS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165950" y="1270275"/>
            <a:ext cx="2057700" cy="2057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5"/>
          <p:cNvSpPr/>
          <p:nvPr>
            <p:ph idx="3" type="pic"/>
          </p:nvPr>
        </p:nvSpPr>
        <p:spPr>
          <a:xfrm>
            <a:off x="6903088" y="1270275"/>
            <a:ext cx="2057700" cy="2057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5"/>
          <p:cNvSpPr/>
          <p:nvPr>
            <p:ph idx="4" type="pic"/>
          </p:nvPr>
        </p:nvSpPr>
        <p:spPr>
          <a:xfrm>
            <a:off x="4658579" y="1270275"/>
            <a:ext cx="2057700" cy="2057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5"/>
          <p:cNvSpPr/>
          <p:nvPr>
            <p:ph idx="5" type="pic"/>
          </p:nvPr>
        </p:nvSpPr>
        <p:spPr>
          <a:xfrm>
            <a:off x="2414065" y="1270275"/>
            <a:ext cx="2057700" cy="2057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65800" y="3454450"/>
            <a:ext cx="20151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9pPr>
          </a:lstStyle>
          <a:p/>
        </p:txBody>
      </p:sp>
      <p:sp>
        <p:nvSpPr>
          <p:cNvPr id="33" name="Google Shape;33;p5"/>
          <p:cNvSpPr txBox="1"/>
          <p:nvPr>
            <p:ph idx="6" type="subTitle"/>
          </p:nvPr>
        </p:nvSpPr>
        <p:spPr>
          <a:xfrm>
            <a:off x="2414065" y="3454450"/>
            <a:ext cx="2057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9pPr>
          </a:lstStyle>
          <a:p/>
        </p:txBody>
      </p:sp>
      <p:sp>
        <p:nvSpPr>
          <p:cNvPr id="34" name="Google Shape;34;p5"/>
          <p:cNvSpPr txBox="1"/>
          <p:nvPr>
            <p:ph idx="7" type="subTitle"/>
          </p:nvPr>
        </p:nvSpPr>
        <p:spPr>
          <a:xfrm>
            <a:off x="4658579" y="3454450"/>
            <a:ext cx="2057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8" type="subTitle"/>
          </p:nvPr>
        </p:nvSpPr>
        <p:spPr>
          <a:xfrm>
            <a:off x="6903088" y="3454450"/>
            <a:ext cx="2057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vered By Your Grace"/>
              <a:buNone/>
              <a:defRPr sz="20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50528" y="7196"/>
            <a:ext cx="88011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9" type="subTitle"/>
          </p:nvPr>
        </p:nvSpPr>
        <p:spPr>
          <a:xfrm>
            <a:off x="165750" y="4000225"/>
            <a:ext cx="20151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3" type="subTitle"/>
          </p:nvPr>
        </p:nvSpPr>
        <p:spPr>
          <a:xfrm>
            <a:off x="2425625" y="4000225"/>
            <a:ext cx="20463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4" type="subTitle"/>
          </p:nvPr>
        </p:nvSpPr>
        <p:spPr>
          <a:xfrm>
            <a:off x="4658575" y="4000225"/>
            <a:ext cx="2057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15" type="subTitle"/>
          </p:nvPr>
        </p:nvSpPr>
        <p:spPr>
          <a:xfrm>
            <a:off x="6920450" y="4000225"/>
            <a:ext cx="20577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Roboto Serif"/>
              <a:buNone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6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42" name="Google Shape;42;p5"/>
          <p:cNvSpPr txBox="1"/>
          <p:nvPr>
            <p:ph idx="17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2">
          <p15:clr>
            <a:srgbClr val="E46962"/>
          </p15:clr>
        </p15:guide>
        <p15:guide id="2" pos="20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-Column Text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132525" y="12874"/>
            <a:ext cx="87498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00325" y="2571750"/>
            <a:ext cx="3683700" cy="13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892375" y="2571750"/>
            <a:ext cx="3776100" cy="13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0" name="Google Shape;50;p6"/>
          <p:cNvSpPr txBox="1"/>
          <p:nvPr>
            <p:ph idx="5" type="body"/>
          </p:nvPr>
        </p:nvSpPr>
        <p:spPr>
          <a:xfrm>
            <a:off x="403075" y="1905350"/>
            <a:ext cx="3681000" cy="2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6" type="body"/>
          </p:nvPr>
        </p:nvSpPr>
        <p:spPr>
          <a:xfrm>
            <a:off x="4892375" y="1990500"/>
            <a:ext cx="3776100" cy="2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46">
          <p15:clr>
            <a:srgbClr val="E46962"/>
          </p15:clr>
        </p15:guide>
        <p15:guide id="4" pos="320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ONE_COLUMN_TEXT">
    <p:bg>
      <p:bgPr>
        <a:solidFill>
          <a:schemeClr val="accent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240000" y="303450"/>
            <a:ext cx="308700" cy="4536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10800000">
            <a:off x="8626600" y="303450"/>
            <a:ext cx="308700" cy="45366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230025" y="602450"/>
            <a:ext cx="8705400" cy="33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8"/>
          <p:cNvSpPr/>
          <p:nvPr>
            <p:ph idx="2" type="pic"/>
          </p:nvPr>
        </p:nvSpPr>
        <p:spPr>
          <a:xfrm>
            <a:off x="580950" y="798900"/>
            <a:ext cx="3403200" cy="35457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8"/>
          <p:cNvSpPr txBox="1"/>
          <p:nvPr>
            <p:ph type="title"/>
          </p:nvPr>
        </p:nvSpPr>
        <p:spPr>
          <a:xfrm>
            <a:off x="4888675" y="1019725"/>
            <a:ext cx="35952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Roboto Serif"/>
              <a:buNone/>
              <a:defRPr>
                <a:solidFill>
                  <a:schemeClr val="accent3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888675" y="2654725"/>
            <a:ext cx="35952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3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62" name="Google Shape;62;p8"/>
          <p:cNvSpPr txBox="1"/>
          <p:nvPr>
            <p:ph idx="4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Image and Text">
  <p:cSld name="SECTION_TITLE_AND_DESCRIPTION">
    <p:bg>
      <p:bgPr>
        <a:solidFill>
          <a:schemeClr val="accent5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>
            <p:ph idx="2" type="pic"/>
          </p:nvPr>
        </p:nvSpPr>
        <p:spPr>
          <a:xfrm>
            <a:off x="5881050" y="2068650"/>
            <a:ext cx="2662200" cy="2773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"/>
          <p:cNvSpPr/>
          <p:nvPr>
            <p:ph idx="3" type="pic"/>
          </p:nvPr>
        </p:nvSpPr>
        <p:spPr>
          <a:xfrm>
            <a:off x="165925" y="148699"/>
            <a:ext cx="3644100" cy="243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34375" y="3565925"/>
            <a:ext cx="3683700" cy="10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4" type="body"/>
          </p:nvPr>
        </p:nvSpPr>
        <p:spPr>
          <a:xfrm>
            <a:off x="5060689" y="887725"/>
            <a:ext cx="3531900" cy="19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434400" y="2735625"/>
            <a:ext cx="3683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5" type="title"/>
          </p:nvPr>
        </p:nvSpPr>
        <p:spPr>
          <a:xfrm>
            <a:off x="5054575" y="197950"/>
            <a:ext cx="35319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6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72" name="Google Shape;72;p9"/>
          <p:cNvSpPr txBox="1"/>
          <p:nvPr>
            <p:ph idx="7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6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Up Text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124613" y="1519388"/>
            <a:ext cx="308700" cy="24555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0"/>
          <p:cNvSpPr/>
          <p:nvPr/>
        </p:nvSpPr>
        <p:spPr>
          <a:xfrm rot="10800000">
            <a:off x="8710688" y="1519388"/>
            <a:ext cx="308700" cy="24555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33546" y="16576"/>
            <a:ext cx="85626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65800" y="4845125"/>
            <a:ext cx="12483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2281250" y="4845150"/>
            <a:ext cx="1802700" cy="1578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18275" spcFirstLastPara="1" rIns="18275" wrap="square" tIns="1827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ubik"/>
              <a:buChar char="■"/>
              <a:defRPr sz="800"/>
            </a:lvl9pPr>
          </a:lstStyle>
          <a:p/>
        </p:txBody>
      </p:sp>
      <p:sp>
        <p:nvSpPr>
          <p:cNvPr id="80" name="Google Shape;80;p10"/>
          <p:cNvSpPr txBox="1"/>
          <p:nvPr>
            <p:ph idx="3" type="body"/>
          </p:nvPr>
        </p:nvSpPr>
        <p:spPr>
          <a:xfrm>
            <a:off x="400325" y="2987325"/>
            <a:ext cx="1883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4" type="body"/>
          </p:nvPr>
        </p:nvSpPr>
        <p:spPr>
          <a:xfrm>
            <a:off x="2537775" y="2987325"/>
            <a:ext cx="1883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5" type="body"/>
          </p:nvPr>
        </p:nvSpPr>
        <p:spPr>
          <a:xfrm>
            <a:off x="4696525" y="3000100"/>
            <a:ext cx="1883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6" type="body"/>
          </p:nvPr>
        </p:nvSpPr>
        <p:spPr>
          <a:xfrm>
            <a:off x="6833950" y="3017125"/>
            <a:ext cx="18837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7" type="body"/>
          </p:nvPr>
        </p:nvSpPr>
        <p:spPr>
          <a:xfrm>
            <a:off x="387550" y="1803625"/>
            <a:ext cx="18837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8" type="body"/>
          </p:nvPr>
        </p:nvSpPr>
        <p:spPr>
          <a:xfrm>
            <a:off x="2546300" y="1824925"/>
            <a:ext cx="18837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9" type="body"/>
          </p:nvPr>
        </p:nvSpPr>
        <p:spPr>
          <a:xfrm>
            <a:off x="4683750" y="1807900"/>
            <a:ext cx="18966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3" type="body"/>
          </p:nvPr>
        </p:nvSpPr>
        <p:spPr>
          <a:xfrm>
            <a:off x="6825450" y="1807900"/>
            <a:ext cx="18837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65">
          <p15:clr>
            <a:srgbClr val="E46962"/>
          </p15:clr>
        </p15:guide>
        <p15:guide id="2" orient="horz" pos="204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68550" y="4845125"/>
            <a:ext cx="309600" cy="15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 rtl="0" algn="r">
              <a:buNone/>
              <a:defRPr sz="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8525" y="2629175"/>
            <a:ext cx="60420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Serif"/>
              <a:buChar char="●"/>
              <a:defRPr sz="1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 Serif"/>
              <a:buChar char="○"/>
              <a:defRPr sz="15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Char char="■"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●"/>
              <a:defRPr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Serif"/>
              <a:buChar char="○"/>
              <a:defRPr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Serif"/>
              <a:buChar char="■"/>
              <a:defRPr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Serif"/>
              <a:buChar char="●"/>
              <a:defRPr sz="1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oboto Serif"/>
              <a:buChar char="○"/>
              <a:defRPr sz="9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Roboto Serif"/>
              <a:buChar char="■"/>
              <a:defRPr sz="9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95950" y="57450"/>
            <a:ext cx="84903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oboto Serif"/>
              <a:buNone/>
              <a:defRPr sz="4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Serif"/>
              <a:buNone/>
              <a:defRPr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" type="subTitle"/>
          </p:nvPr>
        </p:nvSpPr>
        <p:spPr>
          <a:xfrm>
            <a:off x="396300" y="1939650"/>
            <a:ext cx="6422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Q/A agent By Ambrose</a:t>
            </a:r>
            <a:endParaRPr sz="1900"/>
          </a:p>
        </p:txBody>
      </p:sp>
      <p:sp>
        <p:nvSpPr>
          <p:cNvPr id="281" name="Google Shape;281;p39"/>
          <p:cNvSpPr txBox="1"/>
          <p:nvPr>
            <p:ph type="title"/>
          </p:nvPr>
        </p:nvSpPr>
        <p:spPr>
          <a:xfrm>
            <a:off x="165800" y="807050"/>
            <a:ext cx="52803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/>
        </p:nvSpPr>
        <p:spPr>
          <a:xfrm>
            <a:off x="515925" y="548850"/>
            <a:ext cx="80277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41" name="Google Shape;341;p48"/>
          <p:cNvSpPr txBox="1"/>
          <p:nvPr/>
        </p:nvSpPr>
        <p:spPr>
          <a:xfrm>
            <a:off x="4692750" y="51435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101" y="145700"/>
            <a:ext cx="6443700" cy="48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/>
        </p:nvSpPr>
        <p:spPr>
          <a:xfrm>
            <a:off x="515925" y="548850"/>
            <a:ext cx="80277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4692750" y="51435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417063"/>
            <a:ext cx="4446724" cy="430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550" y="417075"/>
            <a:ext cx="4766500" cy="430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idx="1" type="subTitle"/>
          </p:nvPr>
        </p:nvSpPr>
        <p:spPr>
          <a:xfrm>
            <a:off x="396300" y="1939650"/>
            <a:ext cx="64221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</a:t>
            </a:r>
            <a:endParaRPr sz="1900"/>
          </a:p>
        </p:txBody>
      </p:sp>
      <p:sp>
        <p:nvSpPr>
          <p:cNvPr id="356" name="Google Shape;356;p50"/>
          <p:cNvSpPr txBox="1"/>
          <p:nvPr>
            <p:ph type="title"/>
          </p:nvPr>
        </p:nvSpPr>
        <p:spPr>
          <a:xfrm>
            <a:off x="1683000" y="1770750"/>
            <a:ext cx="59928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515925" y="548850"/>
            <a:ext cx="80133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project 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YoutuBot is an agentic system that can retrieve data from a youtube video and answer related queries and questions.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It processes one video at a time, clearing it’s database at each new given URL.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LLM behind the hook is powered by OpenAI’s GPT 4o, providing high quality query understanding and retrieval interpretation.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/>
        </p:nvSpPr>
        <p:spPr>
          <a:xfrm>
            <a:off x="515925" y="548850"/>
            <a:ext cx="80133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Architecture</a:t>
            </a: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architecture of the agent is very simple, yet effective.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It is powered by the Langchain library and composed of :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 chat completion LLm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 Pinecone VectorStore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 simple retriever (VectorStore Cosine similarity search)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2 simple tools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All wrapped inside an OpenAI Functions type Agent and a fully custom system prompt.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/>
        </p:nvSpPr>
        <p:spPr>
          <a:xfrm>
            <a:off x="515925" y="548850"/>
            <a:ext cx="39078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Data fetching</a:t>
            </a: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Pinecone vectorstore is 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exclusively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populated by one youtube video transcript at a time using the Youtube_Transcript_API library. It is associated with its video ID and timestamps.</a:t>
            </a:r>
            <a:endParaRPr sz="9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Each video transcript is split into several 400 tokens long chunks for more precise retrieval, with an overlap of 20 tokens to avoid incomplete information indexing.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4572000" y="1931975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Each chunk’s text field is 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embedded using OpenAI’s embedding model “text embedding Ada 002”. It is then indexed in Pinecone alongside its metadata, ready for the performance of cosine similarity search.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/>
        </p:nvSpPr>
        <p:spPr>
          <a:xfrm>
            <a:off x="515925" y="548850"/>
            <a:ext cx="3907800" cy="4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Agent</a:t>
            </a: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agent type used (OpenAI Functions) does not have a base prompt and fully rely on the custom system prompt provided.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prompt is simple,  yet strict, organized and clear. It is elaborated around 4 axes :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Agent’s role and abilities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Rules and workflow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Answering questions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Resetting for a new video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Onboarding strict instructions and a final reminder of critical guidelines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03" name="Google Shape;303;p43"/>
          <p:cNvSpPr txBox="1"/>
          <p:nvPr/>
        </p:nvSpPr>
        <p:spPr>
          <a:xfrm>
            <a:off x="4572000" y="11087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For obvious conversational purposes, the agent is initialized with a Conversational Buffer Memory, able to recall the last 7 interactions.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This allows context and the 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handling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of follow up queries.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agent now knows when and how to take actions. It can by itself fetch and index a video, and query the vectorstore correctly to get relevant data to 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fulfill the user’s request.</a:t>
            </a: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/>
        </p:nvSpPr>
        <p:spPr>
          <a:xfrm>
            <a:off x="515925" y="548850"/>
            <a:ext cx="39078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Tools: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As stated before, the agent has 2 tools in its hands.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When given a  youtube link, the first tool will :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Clear the vectorstore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Fetch the video transcript and its metadata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Split it into chunks and index it in the vectorstore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When given a request, the agent will first create a proper query, then pass it to the second tool that will : 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Perform Cosine similarity search on the vectorstore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rPr lang="en" sz="13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Return the 3 closest match</a:t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4692750" y="51435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/>
        </p:nvSpPr>
        <p:spPr>
          <a:xfrm>
            <a:off x="515925" y="548850"/>
            <a:ext cx="39078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 Serif"/>
              <a:buChar char="-"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15" name="Google Shape;315;p45"/>
          <p:cNvSpPr txBox="1"/>
          <p:nvPr/>
        </p:nvSpPr>
        <p:spPr>
          <a:xfrm>
            <a:off x="4692750" y="51435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316" name="Google Shape;31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828" y="109225"/>
            <a:ext cx="6174851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25" y="1751150"/>
            <a:ext cx="6174747" cy="55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836" y="2769765"/>
            <a:ext cx="6174850" cy="55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9825" y="734784"/>
            <a:ext cx="6174849" cy="977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9825" y="2340047"/>
            <a:ext cx="6174750" cy="39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9900" y="3358678"/>
            <a:ext cx="6174687" cy="3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/>
        </p:nvSpPr>
        <p:spPr>
          <a:xfrm>
            <a:off x="7255925" y="515925"/>
            <a:ext cx="16026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Here is an example of how the agent interprets the requests, and what is passed to the tools.</a:t>
            </a:r>
            <a:endParaRPr sz="17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3" name="Google Shape;323;p45"/>
          <p:cNvSpPr txBox="1"/>
          <p:nvPr/>
        </p:nvSpPr>
        <p:spPr>
          <a:xfrm>
            <a:off x="450075" y="3962775"/>
            <a:ext cx="6805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In this example, the link is provided alone, but the agent can extract the link in a message that contains “noise” text. It can even extract the link alongside a request and process both in order.</a:t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/>
        </p:nvSpPr>
        <p:spPr>
          <a:xfrm>
            <a:off x="515925" y="548850"/>
            <a:ext cx="3729900" cy="4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Improvements and evaluation</a:t>
            </a: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Initially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the agent type had a base system prompt provided by the Langchain agent library, but passing a full custom prompt with no previous instructions was proven to be more effective, allowing full control over the agent’s behavior from A to Z. All the base prompts available are very well crafted but can conflict with custom guidelines when seeking a more specific behavior.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Most of the changes were done through that prompt, refining and reviewing it, leading to the exclusive use of that prompt.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When lost about understanding its behavior, i found that you can simply ask the agent 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w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hy it is acting this way. It answers with its reasoning and own words that you can later use in the prompt, giving you a better view of the big picture and the gap between what is expected and what is known.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29" name="Google Shape;329;p46"/>
          <p:cNvSpPr txBox="1"/>
          <p:nvPr/>
        </p:nvSpPr>
        <p:spPr>
          <a:xfrm>
            <a:off x="4730000" y="529950"/>
            <a:ext cx="40680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retriever was initially a QA chain, only providing the agent with an LLM answer to the documents retrieved. 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 chose to directly return those documents to the agent, providing better quality 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answers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. Where the QA LLM performed similarity search with a question, the agent can perform it using keywords or adapted statements to retrieve more relevant documents.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whole evaluation process was done through Langsmith, and testing through the chat. The agent always uses the retriever to answer queries as it understood perfectly it’s role : not informing the user about various topic but describe a video approach and ideas about those topics.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 didn’t use ROUGE or BLEU metrics as many phrasing can be 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achieved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and being all 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equally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valid, i found that highly irrelevant.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But I am aware that for a real scope project, those metrics are necessary for 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legitimacy</a:t>
            </a:r>
            <a:r>
              <a:rPr lang="en" sz="11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and conformity purposes.</a:t>
            </a:r>
            <a:endParaRPr sz="11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/>
        </p:nvSpPr>
        <p:spPr>
          <a:xfrm>
            <a:off x="515925" y="548850"/>
            <a:ext cx="80277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Deployment : </a:t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A simple gradio chatbot </a:t>
            </a:r>
            <a:r>
              <a:rPr lang="en"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interface</a:t>
            </a:r>
            <a:r>
              <a:rPr lang="en"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was created. It is hosted locally as a Hugging Face hosting resulted in errors, mainly with the Youtube API library. (Public link available for 72h)</a:t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The next slides will showcase a chat example with a video from Kurzgesagt - In a Nutshell “Can you upload your mind &amp; live forever ?”</a:t>
            </a:r>
            <a:endParaRPr sz="12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335" name="Google Shape;335;p47"/>
          <p:cNvSpPr txBox="1"/>
          <p:nvPr/>
        </p:nvSpPr>
        <p:spPr>
          <a:xfrm>
            <a:off x="4692750" y="5143500"/>
            <a:ext cx="4226100" cy="4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m Status Meeting">
  <a:themeElements>
    <a:clrScheme name="Simple Light">
      <a:dk1>
        <a:srgbClr val="121212"/>
      </a:dk1>
      <a:lt1>
        <a:srgbClr val="FFFFFF"/>
      </a:lt1>
      <a:dk2>
        <a:srgbClr val="121212"/>
      </a:dk2>
      <a:lt2>
        <a:srgbClr val="FFFFFF"/>
      </a:lt2>
      <a:accent1>
        <a:srgbClr val="FF6617"/>
      </a:accent1>
      <a:accent2>
        <a:srgbClr val="00534B"/>
      </a:accent2>
      <a:accent3>
        <a:srgbClr val="10AD61"/>
      </a:accent3>
      <a:accent4>
        <a:srgbClr val="FFBAFD"/>
      </a:accent4>
      <a:accent5>
        <a:srgbClr val="9CE1FF"/>
      </a:accent5>
      <a:accent6>
        <a:srgbClr val="FFFFFF"/>
      </a:accent6>
      <a:hlink>
        <a:srgbClr val="1212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