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99A9"/>
    <a:srgbClr val="83A9C3"/>
    <a:srgbClr val="0028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8"/>
  </p:normalViewPr>
  <p:slideViewPr>
    <p:cSldViewPr snapToGrid="0" snapToObjects="1">
      <p:cViewPr>
        <p:scale>
          <a:sx n="116" d="100"/>
          <a:sy n="116" d="100"/>
        </p:scale>
        <p:origin x="41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53DA14-787C-5F4E-87EC-45E9202B8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37F89FB-1D97-2148-9FF3-AA56DDD62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7C7E79-25CD-5D41-960F-C55005DA3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C152-11A0-094B-AC3E-909E9CEF4FC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107561-AA60-154A-8761-F2243334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441744-36F0-354C-A4B0-6C8DC7E4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DEE-6D2D-7446-9133-12A4474AE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80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981D24-82C6-7E4B-B968-A1FB8805F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E3E87C-0AE2-454B-B7CD-8C768E132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3D0C1B-102C-C548-979E-3FFA363B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C152-11A0-094B-AC3E-909E9CEF4FC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27ECED-EFF7-EC4A-8FD6-5471E10B7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0DE2A4-0C06-9A4E-A928-56127D50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DEE-6D2D-7446-9133-12A4474AE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01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5EFCCB7-DC09-1546-930C-7F9B3B3548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414925-6DCE-7D4B-9A65-4916F0035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E65EA4-B713-1347-A8F3-BF27E0635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C152-11A0-094B-AC3E-909E9CEF4FC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0BC966-8003-6D48-BCE1-AD63384B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74217D-9971-A643-855B-20E15B0A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DEE-6D2D-7446-9133-12A4474AE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38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5E59D7-1F73-D746-9AD1-0969878E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8F250B-0F79-664C-9637-39631E392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51F574-1FC9-5F40-80F8-90054F1B2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C152-11A0-094B-AC3E-909E9CEF4FC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51CAED-5ABC-014D-B933-4F4563D9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B4278E-DBC8-744D-9B21-AE2A5800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DEE-6D2D-7446-9133-12A4474AE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8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DFF6C-F467-A94C-9A4E-6E5245814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20E166-FB42-3A49-9E47-6B96FA96F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35E204-1CCA-7048-8E98-D6D67F1C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C152-11A0-094B-AC3E-909E9CEF4FC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A9557B-A428-6343-A8B9-645CF66D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2CB5CE-8252-224C-A6E4-2CE62632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DEE-6D2D-7446-9133-12A4474AE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39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5E79D-730B-F348-BA03-1922F293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2982F-1381-CE4D-AB7C-8CE5FB682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D9AE1F-7CEF-504F-B564-02849683D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5F4577-5BDE-7442-923B-05B2F593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C152-11A0-094B-AC3E-909E9CEF4FC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1C399E-546B-2F4B-9E78-62D22F71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5E9943-A939-6D42-AB9D-CAF80B57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DEE-6D2D-7446-9133-12A4474AE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8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BC18E1-4ECB-894B-85C6-A9B89C2D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F3704B-6949-A547-AA8A-CA8CE78FA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64730E-1258-BA47-B35C-A11DB65CC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25097D-8186-BF43-9551-F5E99D4BC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C21178E-8687-5E44-903E-FE180F2F1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250143D-277B-EB43-B0D3-62D95C026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C152-11A0-094B-AC3E-909E9CEF4FC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9EE9D00-A19F-8247-9F2F-45C90A3D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1910A0D-9EF3-7D4E-86D3-0A2F5AB75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DEE-6D2D-7446-9133-12A4474AE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10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E50F7-1D3B-B241-92C1-35D54918D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C3B2041-F7A3-ED4D-92C8-C935BFE3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C152-11A0-094B-AC3E-909E9CEF4FC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77E7D8-9964-6040-9941-D2B9E03F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55D2B59-B315-DF4B-9144-43BF9ED7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DEE-6D2D-7446-9133-12A4474AE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52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11A0AB1-F0AC-4E43-AA55-F40D9699C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C152-11A0-094B-AC3E-909E9CEF4FC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1B0F5A1-6C00-9F4C-A6CB-0FAB00D09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1DD7ED-DF03-3345-815D-BB80936F1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DEE-6D2D-7446-9133-12A4474AE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73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03F4C8-F348-BC40-B074-CCDE616A2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323D9A-0F63-BF46-88F2-F809D0A03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069375-A294-D644-A8A5-54D2EFEFC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F3C555-808C-BD4A-9D5C-D6012EE4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C152-11A0-094B-AC3E-909E9CEF4FC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55D89E-1ED3-9044-8FA3-376FAD40B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17F789-8DD5-0C4C-9AB2-DB4598F5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DEE-6D2D-7446-9133-12A4474AE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77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EAB2C7-6184-3146-AC66-38F1042B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4872AFA-A69C-2843-A85E-1F66F70DB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A50FEC-B7F7-4E47-B8A9-1A9C7EE09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B5FBE6-3A53-C748-BE59-60E0E960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C152-11A0-094B-AC3E-909E9CEF4FC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AD4626-2497-5F41-AA07-6ADAA06D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BC2761-03AC-744C-A1FE-457F27EAE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C1DEE-6D2D-7446-9133-12A4474AE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33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35B7E-343F-604C-B7D4-718373D8B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3C51C8-4AA1-604D-9C44-3E6BE46AD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3844AE-7E35-0944-AF46-8FB5A4CE7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EC152-11A0-094B-AC3E-909E9CEF4FCD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3DDF47-1ED4-2D41-AC16-3C6E9BA62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6CF581-C6B9-9A44-AB03-CD8C8CCBF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C1DEE-6D2D-7446-9133-12A4474AEF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70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 descr="Jackie Robinson | Biography, Statistics, Number, Facts, &amp; Legacy ...">
            <a:extLst>
              <a:ext uri="{FF2B5EF4-FFF2-40B4-BE49-F238E27FC236}">
                <a16:creationId xmlns:a16="http://schemas.microsoft.com/office/drawing/2014/main" id="{586483DF-A9DE-8347-AD58-319AD4BBA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Jackie Robinson | Biography, Statistics, Number, Facts, &amp; Legacy ...">
            <a:extLst>
              <a:ext uri="{FF2B5EF4-FFF2-40B4-BE49-F238E27FC236}">
                <a16:creationId xmlns:a16="http://schemas.microsoft.com/office/drawing/2014/main" id="{1A50CAE9-CE86-FC45-A7F6-B5BE770ED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26" y="1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Jackie Robinson | Biography, Statistics, Number, Facts, &amp; Legacy ...">
            <a:extLst>
              <a:ext uri="{FF2B5EF4-FFF2-40B4-BE49-F238E27FC236}">
                <a16:creationId xmlns:a16="http://schemas.microsoft.com/office/drawing/2014/main" id="{28213F5F-DA19-6943-A42B-2C7F0CA89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66" y="-111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Jackie Robinson | Biography, Statistics, Number, Facts, &amp; Legacy ...">
            <a:extLst>
              <a:ext uri="{FF2B5EF4-FFF2-40B4-BE49-F238E27FC236}">
                <a16:creationId xmlns:a16="http://schemas.microsoft.com/office/drawing/2014/main" id="{D44819C5-1D81-674E-823B-6CF9B935E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3" y="-89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Jackie Robinson | Biography, Statistics, Number, Facts, &amp; Legacy ...">
            <a:extLst>
              <a:ext uri="{FF2B5EF4-FFF2-40B4-BE49-F238E27FC236}">
                <a16:creationId xmlns:a16="http://schemas.microsoft.com/office/drawing/2014/main" id="{79D289E7-1AB1-C54F-BCDC-6690CF0A3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78" y="-67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Jackie Robinson | Biography, Statistics, Number, Facts, &amp; Legacy ...">
            <a:extLst>
              <a:ext uri="{FF2B5EF4-FFF2-40B4-BE49-F238E27FC236}">
                <a16:creationId xmlns:a16="http://schemas.microsoft.com/office/drawing/2014/main" id="{111D2EFD-0CB0-3C47-9841-E76BEFC19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43" y="-45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Jackie Robinson | Biography, Statistics, Number, Facts, &amp; Legacy ...">
            <a:extLst>
              <a:ext uri="{FF2B5EF4-FFF2-40B4-BE49-F238E27FC236}">
                <a16:creationId xmlns:a16="http://schemas.microsoft.com/office/drawing/2014/main" id="{342D52A6-D0A9-8843-A950-89FB22F33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444" y="-23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Jackie Robinson | Biography, Statistics, Number, Facts, &amp; Legacy ...">
            <a:extLst>
              <a:ext uri="{FF2B5EF4-FFF2-40B4-BE49-F238E27FC236}">
                <a16:creationId xmlns:a16="http://schemas.microsoft.com/office/drawing/2014/main" id="{29E9F1AF-D29A-C74A-9E2F-FA1881A69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-15"/>
            <a:ext cx="9143999" cy="6857999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Jackie Robinson | Biography, Statistics, Number, Facts, &amp; Legacy ...">
            <a:extLst>
              <a:ext uri="{FF2B5EF4-FFF2-40B4-BE49-F238E27FC236}">
                <a16:creationId xmlns:a16="http://schemas.microsoft.com/office/drawing/2014/main" id="{5C003981-FD19-104C-9A24-E6833065D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312" y="-7"/>
            <a:ext cx="9143999" cy="6857999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Jackie Robinson | Biography, Statistics, Number, Facts, &amp; Legacy ...">
            <a:extLst>
              <a:ext uri="{FF2B5EF4-FFF2-40B4-BE49-F238E27FC236}">
                <a16:creationId xmlns:a16="http://schemas.microsoft.com/office/drawing/2014/main" id="{EEA0946B-9A0B-0347-B42A-3AD819F9C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423" y="1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Jackie Robinson | Biography, Statistics, Number, Facts, &amp; Legacy ...">
            <a:extLst>
              <a:ext uri="{FF2B5EF4-FFF2-40B4-BE49-F238E27FC236}">
                <a16:creationId xmlns:a16="http://schemas.microsoft.com/office/drawing/2014/main" id="{95339A4E-BAE1-404F-9957-25548ACFD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888" y="-3"/>
            <a:ext cx="9143999" cy="6857999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Jackie Robinson | Biography, Statistics, Number, Facts, &amp; Legacy ...">
            <a:extLst>
              <a:ext uri="{FF2B5EF4-FFF2-40B4-BE49-F238E27FC236}">
                <a16:creationId xmlns:a16="http://schemas.microsoft.com/office/drawing/2014/main" id="{1AA8E404-7A32-2249-8442-CAE797C3C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-1"/>
            <a:ext cx="9143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54E079-DDCA-0F44-A142-6F02D2119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4155" y="-787400"/>
            <a:ext cx="9144000" cy="2387600"/>
          </a:xfrm>
        </p:spPr>
        <p:txBody>
          <a:bodyPr/>
          <a:lstStyle/>
          <a:p>
            <a:r>
              <a:rPr lang="en" dirty="0"/>
              <a:t>Jackie                 Robinson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43AA43-838B-844A-B41E-8F8B7067F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4288"/>
            <a:ext cx="9144000" cy="1183511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729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Force .htaccess Redirect 404 Error server to Custom 404 Page ...">
            <a:extLst>
              <a:ext uri="{FF2B5EF4-FFF2-40B4-BE49-F238E27FC236}">
                <a16:creationId xmlns:a16="http://schemas.microsoft.com/office/drawing/2014/main" id="{F7974590-EFAC-5D41-BEC6-94716C89DA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83528"/>
          <a:stretch/>
        </p:blipFill>
        <p:spPr bwMode="auto">
          <a:xfrm>
            <a:off x="0" y="990940"/>
            <a:ext cx="12192000" cy="160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orce .htaccess Redirect 404 Error server to Custom 404 Page ...">
            <a:extLst>
              <a:ext uri="{FF2B5EF4-FFF2-40B4-BE49-F238E27FC236}">
                <a16:creationId xmlns:a16="http://schemas.microsoft.com/office/drawing/2014/main" id="{F0D7F867-C35A-DD42-8F36-FF4E94A28A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99"/>
          <a:stretch/>
        </p:blipFill>
        <p:spPr bwMode="auto">
          <a:xfrm>
            <a:off x="0" y="2386051"/>
            <a:ext cx="12192000" cy="650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orce .htaccess Redirect 404 Error server to Custom 404 Page ...">
            <a:extLst>
              <a:ext uri="{FF2B5EF4-FFF2-40B4-BE49-F238E27FC236}">
                <a16:creationId xmlns:a16="http://schemas.microsoft.com/office/drawing/2014/main" id="{56664B3E-1282-6949-BE67-D1CD90D0E4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7056"/>
          <a:stretch/>
        </p:blipFill>
        <p:spPr bwMode="auto">
          <a:xfrm>
            <a:off x="0" y="-1381254"/>
            <a:ext cx="12192000" cy="321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402A4-6DBF-9C40-A8FE-D6939A94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life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E3D643-4F2A-1A4C-8B1C-F6CA747B8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3B99A9"/>
                </a:solidFill>
              </a:rPr>
              <a:t>His childhood photos</a:t>
            </a:r>
            <a:endParaRPr lang="ru-RU" dirty="0">
              <a:solidFill>
                <a:srgbClr val="3B99A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7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65A6360-F05F-0341-A54D-BAE4ECE90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United States v. 2LT Jack R. Robinson | The National WWII Museum ...">
            <a:extLst>
              <a:ext uri="{FF2B5EF4-FFF2-40B4-BE49-F238E27FC236}">
                <a16:creationId xmlns:a16="http://schemas.microsoft.com/office/drawing/2014/main" id="{AE98566B-2C8E-4445-BD82-C748D5184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14" y="-392427"/>
            <a:ext cx="10530011" cy="767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United States v. 2LT Jack R. Robinson | The National WWII Museum ...">
            <a:extLst>
              <a:ext uri="{FF2B5EF4-FFF2-40B4-BE49-F238E27FC236}">
                <a16:creationId xmlns:a16="http://schemas.microsoft.com/office/drawing/2014/main" id="{CC1E2F2B-D1EB-1F4C-9AC5-6659C35B43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31" b="37474"/>
          <a:stretch/>
        </p:blipFill>
        <p:spPr bwMode="auto">
          <a:xfrm rot="10800000">
            <a:off x="11142238" y="-269112"/>
            <a:ext cx="1049762" cy="4800452"/>
          </a:xfrm>
          <a:prstGeom prst="rect">
            <a:avLst/>
          </a:prstGeom>
          <a:noFill/>
          <a:effectLst>
            <a:softEdge rad="127111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United States v. 2LT Jack R. Robinson | The National WWII Museum ...">
            <a:extLst>
              <a:ext uri="{FF2B5EF4-FFF2-40B4-BE49-F238E27FC236}">
                <a16:creationId xmlns:a16="http://schemas.microsoft.com/office/drawing/2014/main" id="{E2091305-586C-754C-A138-2210B88FBE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31" b="37474"/>
          <a:stretch/>
        </p:blipFill>
        <p:spPr bwMode="auto">
          <a:xfrm rot="10800000">
            <a:off x="11551210" y="-269112"/>
            <a:ext cx="1049762" cy="4800452"/>
          </a:xfrm>
          <a:prstGeom prst="rect">
            <a:avLst/>
          </a:prstGeom>
          <a:noFill/>
          <a:effectLst>
            <a:softEdge rad="127111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United States v. 2LT Jack R. Robinson | The National WWII Museum ...">
            <a:extLst>
              <a:ext uri="{FF2B5EF4-FFF2-40B4-BE49-F238E27FC236}">
                <a16:creationId xmlns:a16="http://schemas.microsoft.com/office/drawing/2014/main" id="{18A000E4-D8F6-7B4E-907F-8E677394E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94" t="81620"/>
          <a:stretch/>
        </p:blipFill>
        <p:spPr bwMode="auto">
          <a:xfrm>
            <a:off x="11384025" y="5874002"/>
            <a:ext cx="105941" cy="141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United States v. 2LT Jack R. Robinson | The National WWII Museum ...">
            <a:extLst>
              <a:ext uri="{FF2B5EF4-FFF2-40B4-BE49-F238E27FC236}">
                <a16:creationId xmlns:a16="http://schemas.microsoft.com/office/drawing/2014/main" id="{CC7E5C2B-D84C-E34F-8BE4-12A386DC51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94" t="81620"/>
          <a:stretch/>
        </p:blipFill>
        <p:spPr bwMode="auto">
          <a:xfrm>
            <a:off x="11489966" y="5862426"/>
            <a:ext cx="105941" cy="141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United States v. 2LT Jack R. Robinson | The National WWII Museum ...">
            <a:extLst>
              <a:ext uri="{FF2B5EF4-FFF2-40B4-BE49-F238E27FC236}">
                <a16:creationId xmlns:a16="http://schemas.microsoft.com/office/drawing/2014/main" id="{589CF080-D90D-334C-93A2-2CB133F21B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94" t="81620"/>
          <a:stretch/>
        </p:blipFill>
        <p:spPr bwMode="auto">
          <a:xfrm>
            <a:off x="11595907" y="5862425"/>
            <a:ext cx="105941" cy="141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United States v. 2LT Jack R. Robinson | The National WWII Museum ...">
            <a:extLst>
              <a:ext uri="{FF2B5EF4-FFF2-40B4-BE49-F238E27FC236}">
                <a16:creationId xmlns:a16="http://schemas.microsoft.com/office/drawing/2014/main" id="{1EF3714D-CB50-9642-BE8B-E469BB35C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94" t="81620"/>
          <a:stretch/>
        </p:blipFill>
        <p:spPr bwMode="auto">
          <a:xfrm>
            <a:off x="11701848" y="5858287"/>
            <a:ext cx="105941" cy="141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United States v. 2LT Jack R. Robinson | The National WWII Museum ...">
            <a:extLst>
              <a:ext uri="{FF2B5EF4-FFF2-40B4-BE49-F238E27FC236}">
                <a16:creationId xmlns:a16="http://schemas.microsoft.com/office/drawing/2014/main" id="{4426A0EF-6661-C24C-8C7F-ABDCAE443D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94" t="81620"/>
          <a:stretch/>
        </p:blipFill>
        <p:spPr bwMode="auto">
          <a:xfrm>
            <a:off x="11777163" y="5862425"/>
            <a:ext cx="105941" cy="141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United States v. 2LT Jack R. Robinson | The National WWII Museum ...">
            <a:extLst>
              <a:ext uri="{FF2B5EF4-FFF2-40B4-BE49-F238E27FC236}">
                <a16:creationId xmlns:a16="http://schemas.microsoft.com/office/drawing/2014/main" id="{74EE5471-EBF4-D44C-B021-C2F1081172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94" t="81620"/>
          <a:stretch/>
        </p:blipFill>
        <p:spPr bwMode="auto">
          <a:xfrm>
            <a:off x="11823622" y="5858287"/>
            <a:ext cx="105941" cy="141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United States v. 2LT Jack R. Robinson | The National WWII Museum ...">
            <a:extLst>
              <a:ext uri="{FF2B5EF4-FFF2-40B4-BE49-F238E27FC236}">
                <a16:creationId xmlns:a16="http://schemas.microsoft.com/office/drawing/2014/main" id="{623F9800-84DD-6A49-8879-A81398F72B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94" t="81620"/>
          <a:stretch/>
        </p:blipFill>
        <p:spPr bwMode="auto">
          <a:xfrm>
            <a:off x="11929563" y="5850849"/>
            <a:ext cx="105941" cy="141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United States v. 2LT Jack R. Robinson | The National WWII Museum ...">
            <a:extLst>
              <a:ext uri="{FF2B5EF4-FFF2-40B4-BE49-F238E27FC236}">
                <a16:creationId xmlns:a16="http://schemas.microsoft.com/office/drawing/2014/main" id="{3BF1AF86-B6D4-A84F-90F0-CB5C9668CB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94" t="81620"/>
          <a:stretch/>
        </p:blipFill>
        <p:spPr bwMode="auto">
          <a:xfrm>
            <a:off x="12137307" y="5842572"/>
            <a:ext cx="105941" cy="141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United States v. 2LT Jack R. Robinson | The National WWII Museum ...">
            <a:extLst>
              <a:ext uri="{FF2B5EF4-FFF2-40B4-BE49-F238E27FC236}">
                <a16:creationId xmlns:a16="http://schemas.microsoft.com/office/drawing/2014/main" id="{A53CC3AF-8B8B-9246-B493-E639F5583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94" t="81620"/>
          <a:stretch/>
        </p:blipFill>
        <p:spPr bwMode="auto">
          <a:xfrm>
            <a:off x="12216760" y="5842572"/>
            <a:ext cx="105941" cy="141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United States v. 2LT Jack R. Robinson | The National WWII Museum ...">
            <a:extLst>
              <a:ext uri="{FF2B5EF4-FFF2-40B4-BE49-F238E27FC236}">
                <a16:creationId xmlns:a16="http://schemas.microsoft.com/office/drawing/2014/main" id="{ADA6B1DC-4677-A046-AD48-D1263077F2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94" t="81620"/>
          <a:stretch/>
        </p:blipFill>
        <p:spPr bwMode="auto">
          <a:xfrm>
            <a:off x="12033742" y="5843411"/>
            <a:ext cx="105941" cy="141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United States v. 2LT Jack R. Robinson | The National WWII Museum ...">
            <a:extLst>
              <a:ext uri="{FF2B5EF4-FFF2-40B4-BE49-F238E27FC236}">
                <a16:creationId xmlns:a16="http://schemas.microsoft.com/office/drawing/2014/main" id="{0336EA33-4E44-0747-8ACA-5DA4C146CB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31" b="37474"/>
          <a:stretch/>
        </p:blipFill>
        <p:spPr bwMode="auto">
          <a:xfrm rot="10800000">
            <a:off x="11188697" y="1225951"/>
            <a:ext cx="1049762" cy="4800452"/>
          </a:xfrm>
          <a:prstGeom prst="rect">
            <a:avLst/>
          </a:prstGeom>
          <a:noFill/>
          <a:effectLst>
            <a:softEdge rad="127111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United States v. 2LT Jack R. Robinson | The National WWII Museum ...">
            <a:extLst>
              <a:ext uri="{FF2B5EF4-FFF2-40B4-BE49-F238E27FC236}">
                <a16:creationId xmlns:a16="http://schemas.microsoft.com/office/drawing/2014/main" id="{DC4A9863-9595-0341-9085-F657857BBF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31" b="37474"/>
          <a:stretch/>
        </p:blipFill>
        <p:spPr bwMode="auto">
          <a:xfrm rot="10800000">
            <a:off x="11597669" y="1225951"/>
            <a:ext cx="1049762" cy="4800452"/>
          </a:xfrm>
          <a:prstGeom prst="rect">
            <a:avLst/>
          </a:prstGeom>
          <a:noFill/>
          <a:effectLst>
            <a:softEdge rad="127111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United States v. 2LT Jack R. Robinson | The National WWII Museum ...">
            <a:extLst>
              <a:ext uri="{FF2B5EF4-FFF2-40B4-BE49-F238E27FC236}">
                <a16:creationId xmlns:a16="http://schemas.microsoft.com/office/drawing/2014/main" id="{755B64FB-AD7B-9C42-BA21-67AD3CE359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793"/>
          <a:stretch/>
        </p:blipFill>
        <p:spPr bwMode="auto">
          <a:xfrm>
            <a:off x="520358" y="-392427"/>
            <a:ext cx="337644" cy="767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United States v. 2LT Jack R. Robinson | The National WWII Museum ...">
            <a:extLst>
              <a:ext uri="{FF2B5EF4-FFF2-40B4-BE49-F238E27FC236}">
                <a16:creationId xmlns:a16="http://schemas.microsoft.com/office/drawing/2014/main" id="{F0B557EE-3E44-EA44-837D-BD4F699E9F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793"/>
          <a:stretch/>
        </p:blipFill>
        <p:spPr bwMode="auto">
          <a:xfrm>
            <a:off x="185589" y="-392427"/>
            <a:ext cx="337644" cy="767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United States v. 2LT Jack R. Robinson | The National WWII Museum ...">
            <a:extLst>
              <a:ext uri="{FF2B5EF4-FFF2-40B4-BE49-F238E27FC236}">
                <a16:creationId xmlns:a16="http://schemas.microsoft.com/office/drawing/2014/main" id="{870FB840-83DD-0244-81DD-733C4C8EF0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793"/>
          <a:stretch/>
        </p:blipFill>
        <p:spPr bwMode="auto">
          <a:xfrm>
            <a:off x="-92770" y="-392427"/>
            <a:ext cx="337644" cy="767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United States v. 2LT Jack R. Robinson | The National WWII Museum ...">
            <a:extLst>
              <a:ext uri="{FF2B5EF4-FFF2-40B4-BE49-F238E27FC236}">
                <a16:creationId xmlns:a16="http://schemas.microsoft.com/office/drawing/2014/main" id="{0E3D1AF7-AD33-FC40-9FF2-FF48EFE468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2" t="85771" r="88452" b="-2190"/>
          <a:stretch/>
        </p:blipFill>
        <p:spPr bwMode="auto">
          <a:xfrm>
            <a:off x="-75019" y="6103269"/>
            <a:ext cx="1252044" cy="126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United States v. 2LT Jack R. Robinson | The National WWII Museum ...">
            <a:extLst>
              <a:ext uri="{FF2B5EF4-FFF2-40B4-BE49-F238E27FC236}">
                <a16:creationId xmlns:a16="http://schemas.microsoft.com/office/drawing/2014/main" id="{299E7721-63BC-7C45-ADEA-4F07F2B18C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2" t="85771" r="88452" b="-2190"/>
          <a:stretch/>
        </p:blipFill>
        <p:spPr bwMode="auto">
          <a:xfrm>
            <a:off x="-415606" y="6100763"/>
            <a:ext cx="1252044" cy="126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United States v. 2LT Jack R. Robinson | The National WWII Museum ...">
            <a:extLst>
              <a:ext uri="{FF2B5EF4-FFF2-40B4-BE49-F238E27FC236}">
                <a16:creationId xmlns:a16="http://schemas.microsoft.com/office/drawing/2014/main" id="{39B3C98C-3107-6E47-9C5B-E8E111D930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2" t="85771" r="88452" b="-2190"/>
          <a:stretch/>
        </p:blipFill>
        <p:spPr bwMode="auto">
          <a:xfrm>
            <a:off x="285731" y="6237556"/>
            <a:ext cx="1252044" cy="1260588"/>
          </a:xfrm>
          <a:prstGeom prst="rect">
            <a:avLst/>
          </a:prstGeom>
          <a:noFill/>
          <a:effectLst>
            <a:softEdge rad="194944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United States v. 2LT Jack R. Robinson | The National WWII Museum ...">
            <a:extLst>
              <a:ext uri="{FF2B5EF4-FFF2-40B4-BE49-F238E27FC236}">
                <a16:creationId xmlns:a16="http://schemas.microsoft.com/office/drawing/2014/main" id="{80730CBD-3829-7C40-9E19-C307C8BED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2" t="85771" r="88452" b="-2190"/>
          <a:stretch/>
        </p:blipFill>
        <p:spPr bwMode="auto">
          <a:xfrm>
            <a:off x="-344379" y="6085156"/>
            <a:ext cx="1252044" cy="1260588"/>
          </a:xfrm>
          <a:prstGeom prst="rect">
            <a:avLst/>
          </a:prstGeom>
          <a:noFill/>
          <a:effectLst>
            <a:softEdge rad="194944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United States v. 2LT Jack R. Robinson | The National WWII Museum ...">
            <a:extLst>
              <a:ext uri="{FF2B5EF4-FFF2-40B4-BE49-F238E27FC236}">
                <a16:creationId xmlns:a16="http://schemas.microsoft.com/office/drawing/2014/main" id="{90A7372C-2EE3-5A46-BB1D-0E3B97167D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2" t="85771" r="88452" b="-2190"/>
          <a:stretch/>
        </p:blipFill>
        <p:spPr bwMode="auto">
          <a:xfrm>
            <a:off x="-718792" y="5917852"/>
            <a:ext cx="1252044" cy="1260588"/>
          </a:xfrm>
          <a:prstGeom prst="rect">
            <a:avLst/>
          </a:prstGeom>
          <a:noFill/>
          <a:effectLst>
            <a:softEdge rad="194944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17A93-A7F2-964D-988B-24E6E7C3F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army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034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CDC269-9919-F149-B948-99C4F00D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Brooklyn Dodgers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5CA693-C03E-424D-965E-69F6316E5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Brooklyn Dodgers Team History | Sports Team History">
            <a:extLst>
              <a:ext uri="{FF2B5EF4-FFF2-40B4-BE49-F238E27FC236}">
                <a16:creationId xmlns:a16="http://schemas.microsoft.com/office/drawing/2014/main" id="{3DFD05A6-AA7E-E44C-9C51-775AEF4B3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681" y="-915319"/>
            <a:ext cx="8770345" cy="877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48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2FE7CA6-F702-7246-B2E8-A49569762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MLB: How baseball is celebrating Jackie Robinson Day in 2021">
            <a:extLst>
              <a:ext uri="{FF2B5EF4-FFF2-40B4-BE49-F238E27FC236}">
                <a16:creationId xmlns:a16="http://schemas.microsoft.com/office/drawing/2014/main" id="{CAE3CA3D-9BBA-4341-B85C-7604638A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27611"/>
            <a:ext cx="12217360" cy="813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B3D15E-F6A1-9A46-80C3-0008724C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60" y="838849"/>
            <a:ext cx="10515600" cy="1325563"/>
          </a:xfrm>
          <a:effectLst>
            <a:softEdge rad="0"/>
          </a:effectLst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glow rad="1905000">
                    <a:schemeClr val="tx1">
                      <a:alpha val="0"/>
                    </a:schemeClr>
                  </a:glo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glow rad="1905000">
                    <a:schemeClr val="tx1">
                      <a:alpha val="0"/>
                    </a:schemeClr>
                  </a:glow>
                </a:effectLst>
              </a:rPr>
              <a:t>jackie</a:t>
            </a:r>
            <a:r>
              <a:rPr lang="en-US" dirty="0">
                <a:solidFill>
                  <a:schemeClr val="bg1"/>
                </a:solidFill>
                <a:effectLst>
                  <a:glow rad="1905000">
                    <a:schemeClr val="tx1">
                      <a:alpha val="0"/>
                    </a:schemeClr>
                  </a:glow>
                </a:effectLst>
              </a:rPr>
              <a:t> </a:t>
            </a:r>
            <a:r>
              <a:rPr lang="en-US" dirty="0" err="1">
                <a:solidFill>
                  <a:schemeClr val="bg1"/>
                </a:solidFill>
                <a:effectLst>
                  <a:glow rad="1905000">
                    <a:schemeClr val="tx1">
                      <a:alpha val="0"/>
                    </a:schemeClr>
                  </a:glow>
                </a:effectLst>
              </a:rPr>
              <a:t>robinson</a:t>
            </a:r>
            <a:r>
              <a:rPr lang="en-US" dirty="0">
                <a:solidFill>
                  <a:schemeClr val="bg1"/>
                </a:solidFill>
                <a:effectLst>
                  <a:glow rad="1905000">
                    <a:schemeClr val="tx1">
                      <a:alpha val="0"/>
                    </a:schemeClr>
                  </a:glow>
                </a:effectLst>
              </a:rPr>
              <a:t> day</a:t>
            </a:r>
            <a:endParaRPr lang="ru-RU" dirty="0">
              <a:solidFill>
                <a:schemeClr val="bg1"/>
              </a:solidFill>
              <a:effectLst>
                <a:glow rad="1905000">
                  <a:schemeClr val="tx1">
                    <a:alpha val="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59315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15</Words>
  <Application>Microsoft Macintosh PowerPoint</Application>
  <PresentationFormat>Широкоэкранный</PresentationFormat>
  <Paragraphs>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Jackie                 Robinson</vt:lpstr>
      <vt:lpstr>Early life</vt:lpstr>
      <vt:lpstr>US army</vt:lpstr>
      <vt:lpstr>Brooklyn Dodgers</vt:lpstr>
      <vt:lpstr> jackie robinson 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Jackie                 Robinson</dc:title>
  <dc:creator>Георгий Татаринов</dc:creator>
  <cp:lastModifiedBy>Георгий Татаринов</cp:lastModifiedBy>
  <cp:revision>1</cp:revision>
  <dcterms:created xsi:type="dcterms:W3CDTF">2022-04-12T00:18:55Z</dcterms:created>
  <dcterms:modified xsi:type="dcterms:W3CDTF">2022-04-12T04:19:04Z</dcterms:modified>
</cp:coreProperties>
</file>