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F0E168-F749-4CCA-82DF-36816F74696B}" type="datetimeFigureOut">
              <a:rPr lang="en-US" smtClean="0"/>
              <a:pPr/>
              <a:t>03/23/2021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7F1ED-5D26-43FC-883A-B025CCEEB5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F0E168-F749-4CCA-82DF-36816F74696B}" type="datetimeFigureOut">
              <a:rPr lang="en-US" smtClean="0"/>
              <a:pPr/>
              <a:t>03/23/2021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7F1ED-5D26-43FC-883A-B025CCEEB5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F0E168-F749-4CCA-82DF-36816F74696B}" type="datetimeFigureOut">
              <a:rPr lang="en-US" smtClean="0"/>
              <a:pPr/>
              <a:t>03/23/2021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7F1ED-5D26-43FC-883A-B025CCEEB5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F0E168-F749-4CCA-82DF-36816F74696B}" type="datetimeFigureOut">
              <a:rPr lang="en-US" smtClean="0"/>
              <a:pPr/>
              <a:t>03/23/2021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7F1ED-5D26-43FC-883A-B025CCEEB5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F0E168-F749-4CCA-82DF-36816F74696B}" type="datetimeFigureOut">
              <a:rPr lang="en-US" smtClean="0"/>
              <a:pPr/>
              <a:t>03/23/2021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7F1ED-5D26-43FC-883A-B025CCEEB5B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F0E168-F749-4CCA-82DF-36816F74696B}" type="datetimeFigureOut">
              <a:rPr lang="en-US" smtClean="0"/>
              <a:pPr/>
              <a:t>03/23/2021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7F1ED-5D26-43FC-883A-B025CCEEB5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F0E168-F749-4CCA-82DF-36816F74696B}" type="datetimeFigureOut">
              <a:rPr lang="en-US" smtClean="0"/>
              <a:pPr/>
              <a:t>03/23/2021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7F1ED-5D26-43FC-883A-B025CCEEB5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F0E168-F749-4CCA-82DF-36816F74696B}" type="datetimeFigureOut">
              <a:rPr lang="en-US" smtClean="0"/>
              <a:pPr/>
              <a:t>03/23/2021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7F1ED-5D26-43FC-883A-B025CCEEB5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0E168-F749-4CCA-82DF-36816F74696B}" type="datetimeFigureOut">
              <a:rPr lang="en-US" smtClean="0"/>
              <a:pPr/>
              <a:t>03/23/2021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7F1ED-5D26-43FC-883A-B025CCEEB5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0E168-F749-4CCA-82DF-36816F74696B}" type="datetimeFigureOut">
              <a:rPr lang="en-US" smtClean="0"/>
              <a:pPr/>
              <a:t>03/23/2021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7F1ED-5D26-43FC-883A-B025CCEEB5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0E168-F749-4CCA-82DF-36816F74696B}" type="datetimeFigureOut">
              <a:rPr lang="en-US" smtClean="0"/>
              <a:pPr/>
              <a:t>03/23/2021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7F1ED-5D26-43FC-883A-B025CCEEB5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0E168-F749-4CCA-82DF-36816F74696B}" type="datetimeFigureOut">
              <a:rPr lang="en-US" smtClean="0"/>
              <a:pPr/>
              <a:t>03/23/2021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7F1ED-5D26-43FC-883A-B025CCEEB5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Jenkins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223962" y="2443956"/>
            <a:ext cx="6696075" cy="28384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7) Continuous Operations</a:t>
            </a:r>
          </a:p>
          <a:p>
            <a:r>
              <a:rPr lang="en-US" dirty="0"/>
              <a:t>All </a:t>
            </a:r>
            <a:r>
              <a:rPr lang="en-US" dirty="0" err="1"/>
              <a:t>DevOps</a:t>
            </a:r>
            <a:r>
              <a:rPr lang="en-US" dirty="0"/>
              <a:t> operations are based on the continuity with complete automation of the release process and allow the organization to accelerate the overall time to market continuingly.</a:t>
            </a:r>
          </a:p>
          <a:p>
            <a:r>
              <a:rPr lang="en-US" dirty="0"/>
              <a:t>It is clear from the discussion that continuity is the critical factor in the </a:t>
            </a:r>
            <a:r>
              <a:rPr lang="en-US" dirty="0" err="1"/>
              <a:t>DevOps</a:t>
            </a:r>
            <a:r>
              <a:rPr lang="en-US" dirty="0"/>
              <a:t> in removing steps that often distract the development, take it longer to detect issues and produce a better version of the product after several months. With </a:t>
            </a:r>
            <a:r>
              <a:rPr lang="en-US" dirty="0" err="1"/>
              <a:t>DevOps</a:t>
            </a:r>
            <a:r>
              <a:rPr lang="en-US" dirty="0"/>
              <a:t>, we can make any software product more efficient and increase the overall count of interested customers in your product.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457200" y="1371600"/>
            <a:ext cx="8020050" cy="3352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Jenkins </a:t>
            </a:r>
            <a:r>
              <a:rPr lang="en-US" dirty="0" smtClean="0"/>
              <a:t>works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609600" y="2310606"/>
            <a:ext cx="7924800" cy="31051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762000" y="1295400"/>
            <a:ext cx="7715250" cy="4038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Hand On</a:t>
            </a:r>
          </a:p>
          <a:p>
            <a:endParaRPr lang="en-US" dirty="0" smtClean="0"/>
          </a:p>
          <a:p>
            <a:r>
              <a:rPr lang="en-US" dirty="0" smtClean="0"/>
              <a:t>Jenkins -&gt; a tool built </a:t>
            </a:r>
            <a:r>
              <a:rPr lang="en-US" dirty="0" smtClean="0"/>
              <a:t>on java</a:t>
            </a:r>
          </a:p>
          <a:p>
            <a:r>
              <a:rPr lang="en-US" dirty="0" smtClean="0"/>
              <a:t>It can do automation of any other type of projects like </a:t>
            </a:r>
            <a:r>
              <a:rPr lang="en-US" dirty="0" err="1" smtClean="0"/>
              <a:t>.net</a:t>
            </a:r>
            <a:r>
              <a:rPr lang="en-US" dirty="0" smtClean="0"/>
              <a:t>, </a:t>
            </a:r>
            <a:r>
              <a:rPr lang="en-US" dirty="0" err="1" smtClean="0"/>
              <a:t>python,perl</a:t>
            </a:r>
            <a:endParaRPr lang="en-US" dirty="0" smtClean="0"/>
          </a:p>
          <a:p>
            <a:r>
              <a:rPr lang="en-US" dirty="0" smtClean="0"/>
              <a:t>We have the setup and configure the required </a:t>
            </a:r>
            <a:r>
              <a:rPr lang="en-US" dirty="0" err="1" smtClean="0"/>
              <a:t>plugin</a:t>
            </a:r>
            <a:r>
              <a:rPr lang="en-US" dirty="0" smtClean="0"/>
              <a:t> to make it work for other non java projects</a:t>
            </a:r>
          </a:p>
          <a:p>
            <a:r>
              <a:rPr lang="en-US" dirty="0" smtClean="0"/>
              <a:t>Azure </a:t>
            </a:r>
            <a:r>
              <a:rPr lang="en-US" dirty="0" err="1" smtClean="0"/>
              <a:t>Devops</a:t>
            </a:r>
            <a:r>
              <a:rPr lang="en-US" dirty="0" smtClean="0"/>
              <a:t> -&gt; CI/CD tool </a:t>
            </a:r>
          </a:p>
          <a:p>
            <a:r>
              <a:rPr lang="en-US" dirty="0" smtClean="0"/>
              <a:t>Azure </a:t>
            </a:r>
            <a:r>
              <a:rPr lang="en-US" dirty="0" err="1" smtClean="0"/>
              <a:t>devops</a:t>
            </a:r>
            <a:r>
              <a:rPr lang="en-US" dirty="0" smtClean="0"/>
              <a:t> is meant for </a:t>
            </a:r>
            <a:r>
              <a:rPr lang="en-US" dirty="0" err="1" smtClean="0"/>
              <a:t>.net</a:t>
            </a:r>
            <a:r>
              <a:rPr lang="en-US" dirty="0" smtClean="0"/>
              <a:t> projects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DevOps</a:t>
            </a:r>
            <a:r>
              <a:rPr lang="en-US" dirty="0"/>
              <a:t> Lifecycle</a:t>
            </a:r>
            <a:br>
              <a:rPr lang="en-US"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395412" y="2329656"/>
            <a:ext cx="6353175" cy="30670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Learning </a:t>
            </a:r>
            <a:r>
              <a:rPr lang="en-US" dirty="0" err="1"/>
              <a:t>DevOps</a:t>
            </a:r>
            <a:r>
              <a:rPr lang="en-US" dirty="0"/>
              <a:t> is not complete without understanding the </a:t>
            </a:r>
            <a:r>
              <a:rPr lang="en-US" dirty="0" err="1"/>
              <a:t>DevOps</a:t>
            </a:r>
            <a:r>
              <a:rPr lang="en-US" dirty="0"/>
              <a:t> lifecycle phases. The </a:t>
            </a:r>
            <a:r>
              <a:rPr lang="en-US" dirty="0" err="1"/>
              <a:t>DevOps</a:t>
            </a:r>
            <a:r>
              <a:rPr lang="en-US" dirty="0"/>
              <a:t> lifecycle includes seven phases as given below:</a:t>
            </a:r>
          </a:p>
          <a:p>
            <a:r>
              <a:rPr lang="en-US" dirty="0"/>
              <a:t>1) Continuous Development</a:t>
            </a:r>
          </a:p>
          <a:p>
            <a:r>
              <a:rPr lang="en-US" dirty="0"/>
              <a:t>This phase involves the planning and coding of the software. The vision of the project is decided during the planning phase. And the developers begin developing the code for the application. There are no </a:t>
            </a:r>
            <a:r>
              <a:rPr lang="en-US" dirty="0" err="1"/>
              <a:t>DevOps</a:t>
            </a:r>
            <a:r>
              <a:rPr lang="en-US" dirty="0"/>
              <a:t> tools that are required for planning, but there are several tools for maintaining the code.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a:t>2) Continuous Integration</a:t>
            </a:r>
          </a:p>
          <a:p>
            <a:r>
              <a:rPr lang="en-US" dirty="0"/>
              <a:t>This stage is the heart of the entire </a:t>
            </a:r>
            <a:r>
              <a:rPr lang="en-US" dirty="0" err="1"/>
              <a:t>DevOps</a:t>
            </a:r>
            <a:r>
              <a:rPr lang="en-US" dirty="0"/>
              <a:t> lifecycle. It is a software development practice in which the developers require to commit changes to the source code more frequently. This may be on a daily or weekly basis. Then every commit is built, and this allows early detection of problems if they are present. Building code is not only involved compilation, but it also includes </a:t>
            </a:r>
            <a:r>
              <a:rPr lang="en-US" b="1" dirty="0"/>
              <a:t>unit testing, integration testing, code review</a:t>
            </a:r>
            <a:r>
              <a:rPr lang="en-US" dirty="0"/>
              <a:t>, and </a:t>
            </a:r>
            <a:r>
              <a:rPr lang="en-US" b="1" dirty="0"/>
              <a:t>packaging</a:t>
            </a:r>
            <a:r>
              <a:rPr lang="en-US" dirty="0"/>
              <a:t>.</a:t>
            </a:r>
          </a:p>
          <a:p>
            <a:r>
              <a:rPr lang="en-US" dirty="0"/>
              <a:t>The code supporting new functionality is continuously integrated with the existing code. Therefore, there is continuous development of software. The updated code needs to be integrated continuously and smoothly with the systems to reflect changes to the end-users.</a:t>
            </a:r>
          </a:p>
          <a:p>
            <a:r>
              <a:rPr lang="en-US" dirty="0"/>
              <a:t>Jenkins is a popular tool used in this phase. Whenever there is a change in the </a:t>
            </a:r>
            <a:r>
              <a:rPr lang="en-US" dirty="0" err="1"/>
              <a:t>Git</a:t>
            </a:r>
            <a:r>
              <a:rPr lang="en-US" dirty="0"/>
              <a:t> repository, then Jenkins fetches the updated code and prepares a build of that code, which is an executable file in the form of war or jar. Then this build is forwarded to the test server or the production server.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603890" y="1981200"/>
            <a:ext cx="6930385" cy="328691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3) Continuous Testing</a:t>
            </a:r>
          </a:p>
          <a:p>
            <a:r>
              <a:rPr lang="en-US" dirty="0"/>
              <a:t>This phase, where the developed software is continuously testing for bugs. For constant testing, automation testing tools such as </a:t>
            </a:r>
            <a:r>
              <a:rPr lang="en-US" b="1" dirty="0" err="1"/>
              <a:t>TestNG</a:t>
            </a:r>
            <a:r>
              <a:rPr lang="en-US" b="1" dirty="0"/>
              <a:t>, </a:t>
            </a:r>
            <a:r>
              <a:rPr lang="en-US" b="1" dirty="0" err="1"/>
              <a:t>JUnit</a:t>
            </a:r>
            <a:r>
              <a:rPr lang="en-US" b="1" dirty="0"/>
              <a:t>, Selenium</a:t>
            </a:r>
            <a:r>
              <a:rPr lang="en-US" dirty="0"/>
              <a:t>, etc are used. These tools allow QAs to test multiple code-bases thoroughly in parallel to ensure that there is no flaw in the functionality. In this phase, </a:t>
            </a:r>
            <a:r>
              <a:rPr lang="en-US" b="1" dirty="0" err="1"/>
              <a:t>Docker</a:t>
            </a:r>
            <a:r>
              <a:rPr lang="en-US" dirty="0"/>
              <a:t> Containers can be used for simulating the test environment.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57200" y="2069201"/>
            <a:ext cx="8229600" cy="358796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4) Continuous Monitoring</a:t>
            </a:r>
          </a:p>
          <a:p>
            <a:r>
              <a:rPr lang="en-US" dirty="0"/>
              <a:t>Monitoring is a phase that involves all the operational factors of the entire </a:t>
            </a:r>
            <a:r>
              <a:rPr lang="en-US" dirty="0" err="1"/>
              <a:t>DevOps</a:t>
            </a:r>
            <a:r>
              <a:rPr lang="en-US" dirty="0"/>
              <a:t> process, where important information about the use of the software is recorded and carefully processed to find out trends and identify problem areas. Usually, the monitoring is integrated within the operational capabilities of the software application.</a:t>
            </a:r>
          </a:p>
          <a:p>
            <a:r>
              <a:rPr lang="en-US" dirty="0"/>
              <a:t>It may occur in the form of documentation files or maybe produce large-scale data about the application parameters when it is in a continuous use position. The system errors such as server not reachable, low memory, etc are resolved in this phase. It maintains the security and availability of the service.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5) Continuous Feedback</a:t>
            </a:r>
          </a:p>
          <a:p>
            <a:r>
              <a:rPr lang="en-US" dirty="0"/>
              <a:t>The application development is consistently improved by analyzing the results from the operations of the software. This is carried out by placing the critical phase of constant feedback between the operations and the development of the next version of the current software application.</a:t>
            </a:r>
          </a:p>
          <a:p>
            <a:r>
              <a:rPr lang="en-US" dirty="0"/>
              <a:t>The continuity is the essential factor in the </a:t>
            </a:r>
            <a:r>
              <a:rPr lang="en-US" dirty="0" err="1"/>
              <a:t>DevOps</a:t>
            </a:r>
            <a:r>
              <a:rPr lang="en-US" dirty="0"/>
              <a:t> as it removes the unnecessary steps which are required to take a software application from development, using it to find out its issues and then producing a better version. It kills the efficiency that may be possible with the app and reduce the number of interested customers.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563</Words>
  <Application>Microsoft Office PowerPoint</Application>
  <PresentationFormat>On-screen Show (4:3)</PresentationFormat>
  <Paragraphs>28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Jenkins</vt:lpstr>
      <vt:lpstr>DevOps Lifecycle </vt:lpstr>
      <vt:lpstr>Slide 3</vt:lpstr>
      <vt:lpstr>Slide 4</vt:lpstr>
      <vt:lpstr>Slide 5</vt:lpstr>
      <vt:lpstr>Slide 6</vt:lpstr>
      <vt:lpstr>Slide 7</vt:lpstr>
      <vt:lpstr>Slide 8</vt:lpstr>
      <vt:lpstr>Slide 9</vt:lpstr>
      <vt:lpstr>Slide 10</vt:lpstr>
      <vt:lpstr>Slide 11</vt:lpstr>
      <vt:lpstr>Slide 12</vt:lpstr>
      <vt:lpstr>How Jenkins works</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user</dc:creator>
  <cp:lastModifiedBy>user</cp:lastModifiedBy>
  <cp:revision>11</cp:revision>
  <dcterms:created xsi:type="dcterms:W3CDTF">2021-03-22T16:15:15Z</dcterms:created>
  <dcterms:modified xsi:type="dcterms:W3CDTF">2021-03-23T06:42:42Z</dcterms:modified>
</cp:coreProperties>
</file>