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6" r:id="rId2"/>
    <p:sldId id="271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run B" initials="TB" lastIdx="4" clrIdx="0">
    <p:extLst>
      <p:ext uri="{19B8F6BF-5375-455C-9EA6-DF929625EA0E}">
        <p15:presenceInfo xmlns:p15="http://schemas.microsoft.com/office/powerpoint/2012/main" userId="8144a2b46fb4ef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4T18:46:27.825" idx="3">
    <p:pos x="10" y="10"/>
    <p:text>The clear functionalities for the codes can be seen in Execution and from flow charts.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4T19:13:46.067" idx="4">
    <p:pos x="10" y="10"/>
    <p:text>For checking purpose the name is given as 1.</p:text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D3129B-D9E9-4169-BAD2-9C4A814BEA1D}" type="doc">
      <dgm:prSet loTypeId="urn:microsoft.com/office/officeart/2005/8/layout/hierarchy2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062CA60-3633-4827-9BFB-8D4751C43159}">
      <dgm:prSet phldrT="[Text]"/>
      <dgm:spPr/>
      <dgm:t>
        <a:bodyPr/>
        <a:lstStyle/>
        <a:p>
          <a:r>
            <a:rPr lang="en-US" dirty="0"/>
            <a:t>RESTAURANT</a:t>
          </a:r>
        </a:p>
        <a:p>
          <a:r>
            <a:rPr lang="en-US" dirty="0"/>
            <a:t>MANAGEMENT SYSTEM  </a:t>
          </a:r>
          <a:endParaRPr lang="en-IN" dirty="0"/>
        </a:p>
      </dgm:t>
    </dgm:pt>
    <dgm:pt modelId="{9829C5EA-FB3A-4270-9A9C-1CA1C34ACB89}" type="parTrans" cxnId="{E7C6B487-B1AD-45BB-A27D-654E7986AEA7}">
      <dgm:prSet/>
      <dgm:spPr/>
      <dgm:t>
        <a:bodyPr/>
        <a:lstStyle/>
        <a:p>
          <a:endParaRPr lang="en-IN"/>
        </a:p>
      </dgm:t>
    </dgm:pt>
    <dgm:pt modelId="{400FE41E-D0CA-4C5B-AEE1-0354EF007EF4}" type="sibTrans" cxnId="{E7C6B487-B1AD-45BB-A27D-654E7986AEA7}">
      <dgm:prSet/>
      <dgm:spPr/>
      <dgm:t>
        <a:bodyPr/>
        <a:lstStyle/>
        <a:p>
          <a:endParaRPr lang="en-IN"/>
        </a:p>
      </dgm:t>
    </dgm:pt>
    <dgm:pt modelId="{8E418B53-B6BF-42E9-AA3B-14F6C79BD6FD}">
      <dgm:prSet phldrT="[Text]"/>
      <dgm:spPr/>
      <dgm:t>
        <a:bodyPr/>
        <a:lstStyle/>
        <a:p>
          <a:r>
            <a:rPr lang="en-US" dirty="0"/>
            <a:t>If</a:t>
          </a:r>
          <a:r>
            <a:rPr lang="en-US" baseline="0" dirty="0"/>
            <a:t> entered Credentials match!</a:t>
          </a:r>
          <a:endParaRPr lang="en-IN" dirty="0"/>
        </a:p>
      </dgm:t>
    </dgm:pt>
    <dgm:pt modelId="{EAC43978-FDFC-4314-A423-EFC0211CD4E3}" type="parTrans" cxnId="{3CFF4A0F-7CE2-4D16-A356-E014F17D6E60}">
      <dgm:prSet/>
      <dgm:spPr/>
      <dgm:t>
        <a:bodyPr/>
        <a:lstStyle/>
        <a:p>
          <a:endParaRPr lang="en-IN"/>
        </a:p>
      </dgm:t>
    </dgm:pt>
    <dgm:pt modelId="{896FB5ED-C242-44FD-A6CD-39225170FBD1}" type="sibTrans" cxnId="{3CFF4A0F-7CE2-4D16-A356-E014F17D6E60}">
      <dgm:prSet/>
      <dgm:spPr/>
      <dgm:t>
        <a:bodyPr/>
        <a:lstStyle/>
        <a:p>
          <a:endParaRPr lang="en-IN"/>
        </a:p>
      </dgm:t>
    </dgm:pt>
    <dgm:pt modelId="{CBD12949-2157-4A78-873D-90571FA7CE89}">
      <dgm:prSet phldrT="[Text]"/>
      <dgm:spPr/>
      <dgm:t>
        <a:bodyPr/>
        <a:lstStyle/>
        <a:p>
          <a:r>
            <a:rPr lang="en-US" dirty="0"/>
            <a:t>Food List Preview</a:t>
          </a:r>
          <a:endParaRPr lang="en-IN" dirty="0"/>
        </a:p>
      </dgm:t>
    </dgm:pt>
    <dgm:pt modelId="{FAEC3CD6-5F69-4694-87B5-ADD614EAFA8A}" type="parTrans" cxnId="{9E3549B7-19B9-4AA7-8E8B-37B639CFAAE9}">
      <dgm:prSet/>
      <dgm:spPr/>
      <dgm:t>
        <a:bodyPr/>
        <a:lstStyle/>
        <a:p>
          <a:endParaRPr lang="en-IN"/>
        </a:p>
      </dgm:t>
    </dgm:pt>
    <dgm:pt modelId="{694F1918-EFEA-4E98-B969-5847675BA2ED}" type="sibTrans" cxnId="{9E3549B7-19B9-4AA7-8E8B-37B639CFAAE9}">
      <dgm:prSet/>
      <dgm:spPr/>
      <dgm:t>
        <a:bodyPr/>
        <a:lstStyle/>
        <a:p>
          <a:endParaRPr lang="en-IN"/>
        </a:p>
      </dgm:t>
    </dgm:pt>
    <dgm:pt modelId="{11505545-3B35-48CC-A6C4-2E5A231B26BA}">
      <dgm:prSet phldrT="[Text]"/>
      <dgm:spPr/>
      <dgm:t>
        <a:bodyPr/>
        <a:lstStyle/>
        <a:p>
          <a:r>
            <a:rPr lang="en-US" dirty="0"/>
            <a:t>Add food to the list</a:t>
          </a:r>
          <a:endParaRPr lang="en-IN" dirty="0"/>
        </a:p>
      </dgm:t>
    </dgm:pt>
    <dgm:pt modelId="{92B7FCFE-13A6-45B9-8157-515A675A2485}" type="parTrans" cxnId="{98BC135C-33C9-4B1B-931A-9BC341E5A2A1}">
      <dgm:prSet/>
      <dgm:spPr/>
      <dgm:t>
        <a:bodyPr/>
        <a:lstStyle/>
        <a:p>
          <a:endParaRPr lang="en-IN"/>
        </a:p>
      </dgm:t>
    </dgm:pt>
    <dgm:pt modelId="{7AC9BA02-D83A-4323-AF1A-CB0B12169C43}" type="sibTrans" cxnId="{98BC135C-33C9-4B1B-931A-9BC341E5A2A1}">
      <dgm:prSet/>
      <dgm:spPr/>
      <dgm:t>
        <a:bodyPr/>
        <a:lstStyle/>
        <a:p>
          <a:endParaRPr lang="en-IN"/>
        </a:p>
      </dgm:t>
    </dgm:pt>
    <dgm:pt modelId="{4A4C50B8-10F2-477A-9845-92C5B4F92078}">
      <dgm:prSet phldrT="[Text]"/>
      <dgm:spPr/>
      <dgm:t>
        <a:bodyPr/>
        <a:lstStyle/>
        <a:p>
          <a:r>
            <a:rPr lang="en-US" dirty="0"/>
            <a:t>Customer</a:t>
          </a:r>
          <a:endParaRPr lang="en-IN" dirty="0"/>
        </a:p>
      </dgm:t>
    </dgm:pt>
    <dgm:pt modelId="{F917C66C-1134-4769-82AB-E826BB2A57AC}" type="parTrans" cxnId="{13D83AD2-075A-4BDA-B4BD-977475F6EBFB}">
      <dgm:prSet/>
      <dgm:spPr/>
      <dgm:t>
        <a:bodyPr/>
        <a:lstStyle/>
        <a:p>
          <a:endParaRPr lang="en-IN"/>
        </a:p>
      </dgm:t>
    </dgm:pt>
    <dgm:pt modelId="{59F67FDB-ED58-4A08-8E50-73ED570CA841}" type="sibTrans" cxnId="{13D83AD2-075A-4BDA-B4BD-977475F6EBFB}">
      <dgm:prSet/>
      <dgm:spPr/>
      <dgm:t>
        <a:bodyPr/>
        <a:lstStyle/>
        <a:p>
          <a:endParaRPr lang="en-IN"/>
        </a:p>
      </dgm:t>
    </dgm:pt>
    <dgm:pt modelId="{87294C63-2339-4B8D-BA07-E80BEC0F7E15}">
      <dgm:prSet phldrT="[Text]"/>
      <dgm:spPr/>
      <dgm:t>
        <a:bodyPr/>
        <a:lstStyle/>
        <a:p>
          <a:r>
            <a:rPr lang="en-US" dirty="0"/>
            <a:t>Ordering Required</a:t>
          </a:r>
        </a:p>
        <a:p>
          <a:r>
            <a:rPr lang="en-US" dirty="0"/>
            <a:t>Food</a:t>
          </a:r>
          <a:endParaRPr lang="en-IN" dirty="0"/>
        </a:p>
      </dgm:t>
    </dgm:pt>
    <dgm:pt modelId="{3BC8AB54-F9AA-48FB-B93D-3986A9670090}" type="parTrans" cxnId="{829B5041-A12C-47D7-BA31-30001E2095C1}">
      <dgm:prSet/>
      <dgm:spPr/>
      <dgm:t>
        <a:bodyPr/>
        <a:lstStyle/>
        <a:p>
          <a:endParaRPr lang="en-IN"/>
        </a:p>
      </dgm:t>
    </dgm:pt>
    <dgm:pt modelId="{B085B658-B137-4F73-A349-5C579E34065B}" type="sibTrans" cxnId="{829B5041-A12C-47D7-BA31-30001E2095C1}">
      <dgm:prSet/>
      <dgm:spPr/>
      <dgm:t>
        <a:bodyPr/>
        <a:lstStyle/>
        <a:p>
          <a:endParaRPr lang="en-IN"/>
        </a:p>
      </dgm:t>
    </dgm:pt>
    <dgm:pt modelId="{7AC52EE0-6B87-4CBF-AE90-246F2A7E40A0}">
      <dgm:prSet/>
      <dgm:spPr/>
      <dgm:t>
        <a:bodyPr/>
        <a:lstStyle/>
        <a:p>
          <a:r>
            <a:rPr lang="en-US" dirty="0"/>
            <a:t>Exit</a:t>
          </a:r>
          <a:endParaRPr lang="en-IN" dirty="0"/>
        </a:p>
      </dgm:t>
    </dgm:pt>
    <dgm:pt modelId="{9A57911A-C41E-4656-80AD-C2154A0C85B9}" type="parTrans" cxnId="{3BB77F01-AB2D-48DE-8C58-2904F1D697A4}">
      <dgm:prSet/>
      <dgm:spPr/>
      <dgm:t>
        <a:bodyPr/>
        <a:lstStyle/>
        <a:p>
          <a:endParaRPr lang="en-IN"/>
        </a:p>
      </dgm:t>
    </dgm:pt>
    <dgm:pt modelId="{5051D848-CB27-4DA3-A9B5-1F46F654278B}" type="sibTrans" cxnId="{3BB77F01-AB2D-48DE-8C58-2904F1D697A4}">
      <dgm:prSet/>
      <dgm:spPr/>
      <dgm:t>
        <a:bodyPr/>
        <a:lstStyle/>
        <a:p>
          <a:endParaRPr lang="en-IN"/>
        </a:p>
      </dgm:t>
    </dgm:pt>
    <dgm:pt modelId="{F1AFF19B-BFB4-4815-9877-AF3AE06884D5}">
      <dgm:prSet/>
      <dgm:spPr/>
      <dgm:t>
        <a:bodyPr/>
        <a:lstStyle/>
        <a:p>
          <a:r>
            <a:rPr lang="en-US" dirty="0"/>
            <a:t>Delete food from the list</a:t>
          </a:r>
          <a:endParaRPr lang="en-IN" dirty="0"/>
        </a:p>
      </dgm:t>
    </dgm:pt>
    <dgm:pt modelId="{57A22DA1-9737-4E8E-877E-27AD6E111AE6}" type="parTrans" cxnId="{9010628B-4378-4EC9-BBEB-373BF9B17D13}">
      <dgm:prSet/>
      <dgm:spPr/>
      <dgm:t>
        <a:bodyPr/>
        <a:lstStyle/>
        <a:p>
          <a:endParaRPr lang="en-IN"/>
        </a:p>
      </dgm:t>
    </dgm:pt>
    <dgm:pt modelId="{EE14E0EE-2C7C-4812-9166-A29CB25946F7}" type="sibTrans" cxnId="{9010628B-4378-4EC9-BBEB-373BF9B17D13}">
      <dgm:prSet/>
      <dgm:spPr/>
      <dgm:t>
        <a:bodyPr/>
        <a:lstStyle/>
        <a:p>
          <a:endParaRPr lang="en-IN"/>
        </a:p>
      </dgm:t>
    </dgm:pt>
    <dgm:pt modelId="{4AA22CE9-CC53-4DC6-8B86-ABF3D241CDFF}">
      <dgm:prSet/>
      <dgm:spPr/>
      <dgm:t>
        <a:bodyPr/>
        <a:lstStyle/>
        <a:p>
          <a:r>
            <a:rPr lang="en-US" dirty="0"/>
            <a:t>View Payments</a:t>
          </a:r>
          <a:endParaRPr lang="en-IN" dirty="0"/>
        </a:p>
      </dgm:t>
    </dgm:pt>
    <dgm:pt modelId="{0E97D9D4-449A-48BE-9445-9D2093A42574}" type="parTrans" cxnId="{22B04A6A-1E30-4AE6-BAD6-2580D4ED05E1}">
      <dgm:prSet/>
      <dgm:spPr/>
      <dgm:t>
        <a:bodyPr/>
        <a:lstStyle/>
        <a:p>
          <a:endParaRPr lang="en-IN"/>
        </a:p>
      </dgm:t>
    </dgm:pt>
    <dgm:pt modelId="{478C9D93-1EC5-475E-B208-62038446655C}" type="sibTrans" cxnId="{22B04A6A-1E30-4AE6-BAD6-2580D4ED05E1}">
      <dgm:prSet/>
      <dgm:spPr/>
      <dgm:t>
        <a:bodyPr/>
        <a:lstStyle/>
        <a:p>
          <a:endParaRPr lang="en-IN"/>
        </a:p>
      </dgm:t>
    </dgm:pt>
    <dgm:pt modelId="{F7E5F675-8108-471A-8E7F-323D70DC4827}">
      <dgm:prSet/>
      <dgm:spPr/>
      <dgm:t>
        <a:bodyPr/>
        <a:lstStyle/>
        <a:p>
          <a:r>
            <a:rPr lang="en-US" dirty="0"/>
            <a:t>Go to Previous Menu</a:t>
          </a:r>
          <a:endParaRPr lang="en-IN" dirty="0"/>
        </a:p>
      </dgm:t>
    </dgm:pt>
    <dgm:pt modelId="{97BA1345-B59D-40A7-9C89-57E9206F06F4}" type="parTrans" cxnId="{5E631A76-C828-4D8C-A2C3-9A22E19D78E1}">
      <dgm:prSet/>
      <dgm:spPr/>
      <dgm:t>
        <a:bodyPr/>
        <a:lstStyle/>
        <a:p>
          <a:endParaRPr lang="en-IN"/>
        </a:p>
      </dgm:t>
    </dgm:pt>
    <dgm:pt modelId="{954EE21F-BA47-4626-855A-59DC8CFB8621}" type="sibTrans" cxnId="{5E631A76-C828-4D8C-A2C3-9A22E19D78E1}">
      <dgm:prSet/>
      <dgm:spPr/>
      <dgm:t>
        <a:bodyPr/>
        <a:lstStyle/>
        <a:p>
          <a:endParaRPr lang="en-IN"/>
        </a:p>
      </dgm:t>
    </dgm:pt>
    <dgm:pt modelId="{2E1A200D-E839-4246-BB40-0FA5D1EF26AB}">
      <dgm:prSet/>
      <dgm:spPr/>
      <dgm:t>
        <a:bodyPr/>
        <a:lstStyle/>
        <a:p>
          <a:r>
            <a:rPr lang="en-US" dirty="0"/>
            <a:t>Stepping </a:t>
          </a:r>
        </a:p>
        <a:p>
          <a:r>
            <a:rPr lang="en-US" dirty="0"/>
            <a:t>Out of Output</a:t>
          </a:r>
          <a:endParaRPr lang="en-IN" dirty="0"/>
        </a:p>
      </dgm:t>
    </dgm:pt>
    <dgm:pt modelId="{640D66F9-7DEF-43C0-8DD2-66D9E648C7EA}" type="parTrans" cxnId="{D811F0F3-129E-4A32-A7AA-61971FE6D4CC}">
      <dgm:prSet/>
      <dgm:spPr/>
      <dgm:t>
        <a:bodyPr/>
        <a:lstStyle/>
        <a:p>
          <a:endParaRPr lang="en-IN"/>
        </a:p>
      </dgm:t>
    </dgm:pt>
    <dgm:pt modelId="{4C2B611B-8031-413F-A676-571743EFEEA9}" type="sibTrans" cxnId="{D811F0F3-129E-4A32-A7AA-61971FE6D4CC}">
      <dgm:prSet/>
      <dgm:spPr/>
      <dgm:t>
        <a:bodyPr/>
        <a:lstStyle/>
        <a:p>
          <a:endParaRPr lang="en-IN"/>
        </a:p>
      </dgm:t>
    </dgm:pt>
    <dgm:pt modelId="{2A7216AF-7729-4D30-A80F-4030E67454D5}">
      <dgm:prSet/>
      <dgm:spPr/>
      <dgm:t>
        <a:bodyPr/>
        <a:lstStyle/>
        <a:p>
          <a:r>
            <a:rPr lang="en-US" dirty="0"/>
            <a:t>Automatically redirects to Previous Menu</a:t>
          </a:r>
          <a:endParaRPr lang="en-IN" dirty="0"/>
        </a:p>
      </dgm:t>
    </dgm:pt>
    <dgm:pt modelId="{CAD8966E-BCA6-4FAE-859F-42840C7F84E5}" type="parTrans" cxnId="{8CBA871D-A79E-4327-99D9-4EC3DE994439}">
      <dgm:prSet/>
      <dgm:spPr/>
      <dgm:t>
        <a:bodyPr/>
        <a:lstStyle/>
        <a:p>
          <a:endParaRPr lang="en-IN"/>
        </a:p>
      </dgm:t>
    </dgm:pt>
    <dgm:pt modelId="{26A26777-DD98-4DA3-9BBA-B8F40FDB1E4A}" type="sibTrans" cxnId="{8CBA871D-A79E-4327-99D9-4EC3DE994439}">
      <dgm:prSet/>
      <dgm:spPr/>
      <dgm:t>
        <a:bodyPr/>
        <a:lstStyle/>
        <a:p>
          <a:endParaRPr lang="en-IN"/>
        </a:p>
      </dgm:t>
    </dgm:pt>
    <dgm:pt modelId="{902CC778-66B3-44CD-B00C-406B4EA7AF7E}">
      <dgm:prSet/>
      <dgm:spPr/>
      <dgm:t>
        <a:bodyPr/>
        <a:lstStyle/>
        <a:p>
          <a:r>
            <a:rPr lang="en-US" dirty="0"/>
            <a:t>View the completed Payments in one go.</a:t>
          </a:r>
          <a:endParaRPr lang="en-IN" dirty="0"/>
        </a:p>
      </dgm:t>
    </dgm:pt>
    <dgm:pt modelId="{E140F257-B7A4-471C-A190-EB5EC0B48BBB}" type="parTrans" cxnId="{86FA07E7-767E-4C50-9255-067CB2114DAB}">
      <dgm:prSet/>
      <dgm:spPr/>
      <dgm:t>
        <a:bodyPr/>
        <a:lstStyle/>
        <a:p>
          <a:endParaRPr lang="en-IN"/>
        </a:p>
      </dgm:t>
    </dgm:pt>
    <dgm:pt modelId="{8E7B0C3D-AC2F-4430-BB77-2DC78B9E8518}" type="sibTrans" cxnId="{86FA07E7-767E-4C50-9255-067CB2114DAB}">
      <dgm:prSet/>
      <dgm:spPr/>
      <dgm:t>
        <a:bodyPr/>
        <a:lstStyle/>
        <a:p>
          <a:endParaRPr lang="en-IN"/>
        </a:p>
      </dgm:t>
    </dgm:pt>
    <dgm:pt modelId="{69991CCB-F969-4154-84A7-FD3B3D4BAE0D}">
      <dgm:prSet/>
      <dgm:spPr/>
      <dgm:t>
        <a:bodyPr/>
        <a:lstStyle/>
        <a:p>
          <a:r>
            <a:rPr lang="en-US" dirty="0"/>
            <a:t>Deletes food item based on the serial number.</a:t>
          </a:r>
          <a:endParaRPr lang="en-IN" dirty="0"/>
        </a:p>
      </dgm:t>
    </dgm:pt>
    <dgm:pt modelId="{CE09FCC9-D7EE-4280-98CB-45D4767F78D4}" type="parTrans" cxnId="{605E0AFD-0303-4770-AA98-E813445C1587}">
      <dgm:prSet/>
      <dgm:spPr/>
      <dgm:t>
        <a:bodyPr/>
        <a:lstStyle/>
        <a:p>
          <a:endParaRPr lang="en-IN"/>
        </a:p>
      </dgm:t>
    </dgm:pt>
    <dgm:pt modelId="{D73201DF-3517-4C90-8E1D-C5CBB66835AF}" type="sibTrans" cxnId="{605E0AFD-0303-4770-AA98-E813445C1587}">
      <dgm:prSet/>
      <dgm:spPr/>
      <dgm:t>
        <a:bodyPr/>
        <a:lstStyle/>
        <a:p>
          <a:endParaRPr lang="en-IN"/>
        </a:p>
      </dgm:t>
    </dgm:pt>
    <dgm:pt modelId="{460BF982-968A-4021-9CCB-8DD973645A7A}">
      <dgm:prSet/>
      <dgm:spPr/>
      <dgm:t>
        <a:bodyPr/>
        <a:lstStyle/>
        <a:p>
          <a:r>
            <a:rPr lang="en-US" dirty="0"/>
            <a:t>Show the list of food items available for sale.</a:t>
          </a:r>
          <a:endParaRPr lang="en-IN" dirty="0"/>
        </a:p>
      </dgm:t>
    </dgm:pt>
    <dgm:pt modelId="{58B42921-9A04-4294-AF83-582D70AB1B61}" type="parTrans" cxnId="{D5010632-1CD9-458E-BBCD-F986E2B6F7DC}">
      <dgm:prSet/>
      <dgm:spPr/>
      <dgm:t>
        <a:bodyPr/>
        <a:lstStyle/>
        <a:p>
          <a:endParaRPr lang="en-IN"/>
        </a:p>
      </dgm:t>
    </dgm:pt>
    <dgm:pt modelId="{A26AF788-AFED-443C-8258-03377A0D382A}" type="sibTrans" cxnId="{D5010632-1CD9-458E-BBCD-F986E2B6F7DC}">
      <dgm:prSet/>
      <dgm:spPr/>
      <dgm:t>
        <a:bodyPr/>
        <a:lstStyle/>
        <a:p>
          <a:endParaRPr lang="en-IN"/>
        </a:p>
      </dgm:t>
    </dgm:pt>
    <dgm:pt modelId="{66C6B3B1-65BF-4E63-91E5-787608CD6019}">
      <dgm:prSet/>
      <dgm:spPr/>
      <dgm:t>
        <a:bodyPr/>
        <a:lstStyle/>
        <a:p>
          <a:r>
            <a:rPr lang="en-US" dirty="0"/>
            <a:t>Adding food to the existing list</a:t>
          </a:r>
          <a:endParaRPr lang="en-IN" dirty="0"/>
        </a:p>
      </dgm:t>
    </dgm:pt>
    <dgm:pt modelId="{B58C4057-AD9C-48A7-A435-655C4319F66D}" type="parTrans" cxnId="{DED6964E-014F-4579-8F68-32BA89A25F57}">
      <dgm:prSet/>
      <dgm:spPr/>
      <dgm:t>
        <a:bodyPr/>
        <a:lstStyle/>
        <a:p>
          <a:endParaRPr lang="en-IN"/>
        </a:p>
      </dgm:t>
    </dgm:pt>
    <dgm:pt modelId="{F1B9D4C3-59AB-4B2A-B190-817DB81F0366}" type="sibTrans" cxnId="{DED6964E-014F-4579-8F68-32BA89A25F57}">
      <dgm:prSet/>
      <dgm:spPr/>
      <dgm:t>
        <a:bodyPr/>
        <a:lstStyle/>
        <a:p>
          <a:endParaRPr lang="en-IN"/>
        </a:p>
      </dgm:t>
    </dgm:pt>
    <dgm:pt modelId="{F99295FB-CA9E-4EB3-AD3F-029B4E0BCA95}">
      <dgm:prSet/>
      <dgm:spPr/>
      <dgm:t>
        <a:bodyPr/>
        <a:lstStyle/>
        <a:p>
          <a:r>
            <a:rPr lang="en-US" dirty="0"/>
            <a:t>Login to Admin Panel</a:t>
          </a:r>
          <a:endParaRPr lang="en-IN" dirty="0"/>
        </a:p>
      </dgm:t>
    </dgm:pt>
    <dgm:pt modelId="{C98098B0-AE9D-4C70-9EFC-1C6CE167BDF5}" type="parTrans" cxnId="{77329EC7-D028-4C2B-AF3A-021369FE0791}">
      <dgm:prSet/>
      <dgm:spPr/>
      <dgm:t>
        <a:bodyPr/>
        <a:lstStyle/>
        <a:p>
          <a:endParaRPr lang="en-IN"/>
        </a:p>
      </dgm:t>
    </dgm:pt>
    <dgm:pt modelId="{15F8A041-C918-48C9-93A8-7D5C27C0A2A6}" type="sibTrans" cxnId="{77329EC7-D028-4C2B-AF3A-021369FE0791}">
      <dgm:prSet/>
      <dgm:spPr/>
      <dgm:t>
        <a:bodyPr/>
        <a:lstStyle/>
        <a:p>
          <a:endParaRPr lang="en-IN"/>
        </a:p>
      </dgm:t>
    </dgm:pt>
    <dgm:pt modelId="{95F885B4-406E-4557-9436-CB25FA1DDF89}" type="pres">
      <dgm:prSet presAssocID="{E2D3129B-D9E9-4169-BAD2-9C4A814BEA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B9474DD-243B-4B7F-BAD2-4FEB30FAB17B}" type="pres">
      <dgm:prSet presAssocID="{1062CA60-3633-4827-9BFB-8D4751C43159}" presName="root1" presStyleCnt="0"/>
      <dgm:spPr/>
    </dgm:pt>
    <dgm:pt modelId="{C9D861F0-247F-4F8D-A289-A7B5E5CBFB38}" type="pres">
      <dgm:prSet presAssocID="{1062CA60-3633-4827-9BFB-8D4751C43159}" presName="LevelOneTextNode" presStyleLbl="node0" presStyleIdx="0" presStyleCnt="1" custLinFactY="-8304" custLinFactNeighborX="-60537" custLinFactNeighborY="-100000">
        <dgm:presLayoutVars>
          <dgm:chPref val="3"/>
        </dgm:presLayoutVars>
      </dgm:prSet>
      <dgm:spPr/>
    </dgm:pt>
    <dgm:pt modelId="{F956E4D6-D4B3-4DD0-8AE6-DA4BF21A50F9}" type="pres">
      <dgm:prSet presAssocID="{1062CA60-3633-4827-9BFB-8D4751C43159}" presName="level2hierChild" presStyleCnt="0"/>
      <dgm:spPr/>
    </dgm:pt>
    <dgm:pt modelId="{9AF4FD0E-96B6-4E6D-B832-4AF5B7B9C07C}" type="pres">
      <dgm:prSet presAssocID="{C98098B0-AE9D-4C70-9EFC-1C6CE167BDF5}" presName="conn2-1" presStyleLbl="parChTrans1D2" presStyleIdx="0" presStyleCnt="3"/>
      <dgm:spPr/>
    </dgm:pt>
    <dgm:pt modelId="{B33F1835-6ECC-4B82-A4C0-B0742FAEB645}" type="pres">
      <dgm:prSet presAssocID="{C98098B0-AE9D-4C70-9EFC-1C6CE167BDF5}" presName="connTx" presStyleLbl="parChTrans1D2" presStyleIdx="0" presStyleCnt="3"/>
      <dgm:spPr/>
    </dgm:pt>
    <dgm:pt modelId="{8AA1EBD7-BA4B-4E00-9E87-8D2526F78491}" type="pres">
      <dgm:prSet presAssocID="{F99295FB-CA9E-4EB3-AD3F-029B4E0BCA95}" presName="root2" presStyleCnt="0"/>
      <dgm:spPr/>
    </dgm:pt>
    <dgm:pt modelId="{45570E0B-6378-4470-A9D8-8476B4C2201C}" type="pres">
      <dgm:prSet presAssocID="{F99295FB-CA9E-4EB3-AD3F-029B4E0BCA95}" presName="LevelTwoTextNode" presStyleLbl="node2" presStyleIdx="0" presStyleCnt="3" custLinFactY="-68660" custLinFactNeighborX="-2451" custLinFactNeighborY="-100000">
        <dgm:presLayoutVars>
          <dgm:chPref val="3"/>
        </dgm:presLayoutVars>
      </dgm:prSet>
      <dgm:spPr/>
    </dgm:pt>
    <dgm:pt modelId="{57E350F9-7B40-40A7-BD88-9547F54065D4}" type="pres">
      <dgm:prSet presAssocID="{F99295FB-CA9E-4EB3-AD3F-029B4E0BCA95}" presName="level3hierChild" presStyleCnt="0"/>
      <dgm:spPr/>
    </dgm:pt>
    <dgm:pt modelId="{E9066C61-4C0B-4CA1-B0FE-F6CDBC763EEC}" type="pres">
      <dgm:prSet presAssocID="{EAC43978-FDFC-4314-A423-EFC0211CD4E3}" presName="conn2-1" presStyleLbl="parChTrans1D3" presStyleIdx="0" presStyleCnt="3"/>
      <dgm:spPr/>
    </dgm:pt>
    <dgm:pt modelId="{3DFA8ECE-FA72-41B0-B748-31B1867A9911}" type="pres">
      <dgm:prSet presAssocID="{EAC43978-FDFC-4314-A423-EFC0211CD4E3}" presName="connTx" presStyleLbl="parChTrans1D3" presStyleIdx="0" presStyleCnt="3"/>
      <dgm:spPr/>
    </dgm:pt>
    <dgm:pt modelId="{3A32B3CB-054A-4D4C-81C2-D020859EFEBE}" type="pres">
      <dgm:prSet presAssocID="{8E418B53-B6BF-42E9-AA3B-14F6C79BD6FD}" presName="root2" presStyleCnt="0"/>
      <dgm:spPr/>
    </dgm:pt>
    <dgm:pt modelId="{4B229CC6-A8C9-4FA3-8F44-8BBE62F0BAE3}" type="pres">
      <dgm:prSet presAssocID="{8E418B53-B6BF-42E9-AA3B-14F6C79BD6FD}" presName="LevelTwoTextNode" presStyleLbl="node3" presStyleIdx="0" presStyleCnt="3" custLinFactY="-68919" custLinFactNeighborX="-28835" custLinFactNeighborY="-100000">
        <dgm:presLayoutVars>
          <dgm:chPref val="3"/>
        </dgm:presLayoutVars>
      </dgm:prSet>
      <dgm:spPr/>
    </dgm:pt>
    <dgm:pt modelId="{949186A5-EAFE-438F-B78B-7D6A2819A0B2}" type="pres">
      <dgm:prSet presAssocID="{8E418B53-B6BF-42E9-AA3B-14F6C79BD6FD}" presName="level3hierChild" presStyleCnt="0"/>
      <dgm:spPr/>
    </dgm:pt>
    <dgm:pt modelId="{9F1B672B-C285-42D9-9B4B-2266E83FF6FC}" type="pres">
      <dgm:prSet presAssocID="{FAEC3CD6-5F69-4694-87B5-ADD614EAFA8A}" presName="conn2-1" presStyleLbl="parChTrans1D4" presStyleIdx="0" presStyleCnt="10"/>
      <dgm:spPr/>
    </dgm:pt>
    <dgm:pt modelId="{AB0E98AD-1CEE-4BF2-AA28-9B6EB7BA4195}" type="pres">
      <dgm:prSet presAssocID="{FAEC3CD6-5F69-4694-87B5-ADD614EAFA8A}" presName="connTx" presStyleLbl="parChTrans1D4" presStyleIdx="0" presStyleCnt="10"/>
      <dgm:spPr/>
    </dgm:pt>
    <dgm:pt modelId="{3588BA06-7A86-4B53-908F-042463C4B096}" type="pres">
      <dgm:prSet presAssocID="{CBD12949-2157-4A78-873D-90571FA7CE89}" presName="root2" presStyleCnt="0"/>
      <dgm:spPr/>
    </dgm:pt>
    <dgm:pt modelId="{5A65ECD8-3DBC-4D96-BD4E-63079A790629}" type="pres">
      <dgm:prSet presAssocID="{CBD12949-2157-4A78-873D-90571FA7CE89}" presName="LevelTwoTextNode" presStyleLbl="node4" presStyleIdx="0" presStyleCnt="10">
        <dgm:presLayoutVars>
          <dgm:chPref val="3"/>
        </dgm:presLayoutVars>
      </dgm:prSet>
      <dgm:spPr/>
    </dgm:pt>
    <dgm:pt modelId="{7421286F-6D4C-4012-81E1-454FCC7E3546}" type="pres">
      <dgm:prSet presAssocID="{CBD12949-2157-4A78-873D-90571FA7CE89}" presName="level3hierChild" presStyleCnt="0"/>
      <dgm:spPr/>
    </dgm:pt>
    <dgm:pt modelId="{70451A28-6310-48A9-A83B-2B14F8FDBA9F}" type="pres">
      <dgm:prSet presAssocID="{58B42921-9A04-4294-AF83-582D70AB1B61}" presName="conn2-1" presStyleLbl="parChTrans1D4" presStyleIdx="1" presStyleCnt="10"/>
      <dgm:spPr/>
    </dgm:pt>
    <dgm:pt modelId="{88352D53-A6C4-40A7-8619-4BEE57A3A04C}" type="pres">
      <dgm:prSet presAssocID="{58B42921-9A04-4294-AF83-582D70AB1B61}" presName="connTx" presStyleLbl="parChTrans1D4" presStyleIdx="1" presStyleCnt="10"/>
      <dgm:spPr/>
    </dgm:pt>
    <dgm:pt modelId="{CB0EC08B-DADF-4607-9AD4-4E458E87D7F8}" type="pres">
      <dgm:prSet presAssocID="{460BF982-968A-4021-9CCB-8DD973645A7A}" presName="root2" presStyleCnt="0"/>
      <dgm:spPr/>
    </dgm:pt>
    <dgm:pt modelId="{8CB40459-923E-42B5-A265-8B41D833E0B6}" type="pres">
      <dgm:prSet presAssocID="{460BF982-968A-4021-9CCB-8DD973645A7A}" presName="LevelTwoTextNode" presStyleLbl="node4" presStyleIdx="1" presStyleCnt="10">
        <dgm:presLayoutVars>
          <dgm:chPref val="3"/>
        </dgm:presLayoutVars>
      </dgm:prSet>
      <dgm:spPr/>
    </dgm:pt>
    <dgm:pt modelId="{84792068-6C3C-4973-BAAC-C123E65EEA79}" type="pres">
      <dgm:prSet presAssocID="{460BF982-968A-4021-9CCB-8DD973645A7A}" presName="level3hierChild" presStyleCnt="0"/>
      <dgm:spPr/>
    </dgm:pt>
    <dgm:pt modelId="{F8CEE57B-18E3-465A-A7BF-E30BE3638723}" type="pres">
      <dgm:prSet presAssocID="{92B7FCFE-13A6-45B9-8157-515A675A2485}" presName="conn2-1" presStyleLbl="parChTrans1D4" presStyleIdx="2" presStyleCnt="10"/>
      <dgm:spPr/>
    </dgm:pt>
    <dgm:pt modelId="{AF23084B-071A-49DC-9D88-82E16CC40EAA}" type="pres">
      <dgm:prSet presAssocID="{92B7FCFE-13A6-45B9-8157-515A675A2485}" presName="connTx" presStyleLbl="parChTrans1D4" presStyleIdx="2" presStyleCnt="10"/>
      <dgm:spPr/>
    </dgm:pt>
    <dgm:pt modelId="{04578B9F-FDEE-4A38-8C1A-11F955E65AB5}" type="pres">
      <dgm:prSet presAssocID="{11505545-3B35-48CC-A6C4-2E5A231B26BA}" presName="root2" presStyleCnt="0"/>
      <dgm:spPr/>
    </dgm:pt>
    <dgm:pt modelId="{0F6D6217-DB6B-4205-8F91-58D715CB274C}" type="pres">
      <dgm:prSet presAssocID="{11505545-3B35-48CC-A6C4-2E5A231B26BA}" presName="LevelTwoTextNode" presStyleLbl="node4" presStyleIdx="2" presStyleCnt="10">
        <dgm:presLayoutVars>
          <dgm:chPref val="3"/>
        </dgm:presLayoutVars>
      </dgm:prSet>
      <dgm:spPr/>
    </dgm:pt>
    <dgm:pt modelId="{F2180D00-9302-404E-9325-DB259FD1BD05}" type="pres">
      <dgm:prSet presAssocID="{11505545-3B35-48CC-A6C4-2E5A231B26BA}" presName="level3hierChild" presStyleCnt="0"/>
      <dgm:spPr/>
    </dgm:pt>
    <dgm:pt modelId="{886A1369-C1AC-45BF-BCEA-E3297BA744D9}" type="pres">
      <dgm:prSet presAssocID="{B58C4057-AD9C-48A7-A435-655C4319F66D}" presName="conn2-1" presStyleLbl="parChTrans1D4" presStyleIdx="3" presStyleCnt="10"/>
      <dgm:spPr/>
    </dgm:pt>
    <dgm:pt modelId="{E8128BFF-4891-43F8-B82B-E4F4BA2EDFC1}" type="pres">
      <dgm:prSet presAssocID="{B58C4057-AD9C-48A7-A435-655C4319F66D}" presName="connTx" presStyleLbl="parChTrans1D4" presStyleIdx="3" presStyleCnt="10"/>
      <dgm:spPr/>
    </dgm:pt>
    <dgm:pt modelId="{7656DE56-1002-4E6E-A400-F66574CBC2AC}" type="pres">
      <dgm:prSet presAssocID="{66C6B3B1-65BF-4E63-91E5-787608CD6019}" presName="root2" presStyleCnt="0"/>
      <dgm:spPr/>
    </dgm:pt>
    <dgm:pt modelId="{E71FDCA8-8DBB-43FF-8309-4603563EBA6F}" type="pres">
      <dgm:prSet presAssocID="{66C6B3B1-65BF-4E63-91E5-787608CD6019}" presName="LevelTwoTextNode" presStyleLbl="node4" presStyleIdx="3" presStyleCnt="10">
        <dgm:presLayoutVars>
          <dgm:chPref val="3"/>
        </dgm:presLayoutVars>
      </dgm:prSet>
      <dgm:spPr/>
    </dgm:pt>
    <dgm:pt modelId="{E1D394C9-03DB-446A-8C1C-85D884BE7C10}" type="pres">
      <dgm:prSet presAssocID="{66C6B3B1-65BF-4E63-91E5-787608CD6019}" presName="level3hierChild" presStyleCnt="0"/>
      <dgm:spPr/>
    </dgm:pt>
    <dgm:pt modelId="{55C46D72-E4A8-48A5-8BCA-6F73FD509F92}" type="pres">
      <dgm:prSet presAssocID="{57A22DA1-9737-4E8E-877E-27AD6E111AE6}" presName="conn2-1" presStyleLbl="parChTrans1D4" presStyleIdx="4" presStyleCnt="10"/>
      <dgm:spPr/>
    </dgm:pt>
    <dgm:pt modelId="{503EB49A-4BD8-47AF-84AC-644773EC8048}" type="pres">
      <dgm:prSet presAssocID="{57A22DA1-9737-4E8E-877E-27AD6E111AE6}" presName="connTx" presStyleLbl="parChTrans1D4" presStyleIdx="4" presStyleCnt="10"/>
      <dgm:spPr/>
    </dgm:pt>
    <dgm:pt modelId="{C12C5253-0BA6-4550-9172-F7C21CA92F49}" type="pres">
      <dgm:prSet presAssocID="{F1AFF19B-BFB4-4815-9877-AF3AE06884D5}" presName="root2" presStyleCnt="0"/>
      <dgm:spPr/>
    </dgm:pt>
    <dgm:pt modelId="{E2A9AA5C-7B7E-4114-AE16-51164421EA81}" type="pres">
      <dgm:prSet presAssocID="{F1AFF19B-BFB4-4815-9877-AF3AE06884D5}" presName="LevelTwoTextNode" presStyleLbl="node4" presStyleIdx="4" presStyleCnt="10">
        <dgm:presLayoutVars>
          <dgm:chPref val="3"/>
        </dgm:presLayoutVars>
      </dgm:prSet>
      <dgm:spPr/>
    </dgm:pt>
    <dgm:pt modelId="{44A9867C-53DD-47B8-AADE-03B95D173AC1}" type="pres">
      <dgm:prSet presAssocID="{F1AFF19B-BFB4-4815-9877-AF3AE06884D5}" presName="level3hierChild" presStyleCnt="0"/>
      <dgm:spPr/>
    </dgm:pt>
    <dgm:pt modelId="{13A99AC0-D072-49D3-A579-7CE413EF305C}" type="pres">
      <dgm:prSet presAssocID="{CE09FCC9-D7EE-4280-98CB-45D4767F78D4}" presName="conn2-1" presStyleLbl="parChTrans1D4" presStyleIdx="5" presStyleCnt="10"/>
      <dgm:spPr/>
    </dgm:pt>
    <dgm:pt modelId="{39FF3704-7340-4CD8-AE5C-F268C43AA3C4}" type="pres">
      <dgm:prSet presAssocID="{CE09FCC9-D7EE-4280-98CB-45D4767F78D4}" presName="connTx" presStyleLbl="parChTrans1D4" presStyleIdx="5" presStyleCnt="10"/>
      <dgm:spPr/>
    </dgm:pt>
    <dgm:pt modelId="{754844D0-0022-4F20-8809-B0BC1DE5E905}" type="pres">
      <dgm:prSet presAssocID="{69991CCB-F969-4154-84A7-FD3B3D4BAE0D}" presName="root2" presStyleCnt="0"/>
      <dgm:spPr/>
    </dgm:pt>
    <dgm:pt modelId="{8380CED2-891F-4A65-90A3-5A9CB77907B3}" type="pres">
      <dgm:prSet presAssocID="{69991CCB-F969-4154-84A7-FD3B3D4BAE0D}" presName="LevelTwoTextNode" presStyleLbl="node4" presStyleIdx="5" presStyleCnt="10">
        <dgm:presLayoutVars>
          <dgm:chPref val="3"/>
        </dgm:presLayoutVars>
      </dgm:prSet>
      <dgm:spPr/>
    </dgm:pt>
    <dgm:pt modelId="{A824CEBE-DD42-48D2-A3CA-391336E7C841}" type="pres">
      <dgm:prSet presAssocID="{69991CCB-F969-4154-84A7-FD3B3D4BAE0D}" presName="level3hierChild" presStyleCnt="0"/>
      <dgm:spPr/>
    </dgm:pt>
    <dgm:pt modelId="{27E78B0B-E530-40B6-AA36-7C5FD1E7011C}" type="pres">
      <dgm:prSet presAssocID="{0E97D9D4-449A-48BE-9445-9D2093A42574}" presName="conn2-1" presStyleLbl="parChTrans1D4" presStyleIdx="6" presStyleCnt="10"/>
      <dgm:spPr/>
    </dgm:pt>
    <dgm:pt modelId="{250891F9-C47C-458D-9352-419D97217749}" type="pres">
      <dgm:prSet presAssocID="{0E97D9D4-449A-48BE-9445-9D2093A42574}" presName="connTx" presStyleLbl="parChTrans1D4" presStyleIdx="6" presStyleCnt="10"/>
      <dgm:spPr/>
    </dgm:pt>
    <dgm:pt modelId="{71F05489-AA0E-41DF-B217-6393DA6989B1}" type="pres">
      <dgm:prSet presAssocID="{4AA22CE9-CC53-4DC6-8B86-ABF3D241CDFF}" presName="root2" presStyleCnt="0"/>
      <dgm:spPr/>
    </dgm:pt>
    <dgm:pt modelId="{B5F2321B-50CD-4AC2-8327-86934AC9A6C9}" type="pres">
      <dgm:prSet presAssocID="{4AA22CE9-CC53-4DC6-8B86-ABF3D241CDFF}" presName="LevelTwoTextNode" presStyleLbl="node4" presStyleIdx="6" presStyleCnt="10" custLinFactNeighborY="0">
        <dgm:presLayoutVars>
          <dgm:chPref val="3"/>
        </dgm:presLayoutVars>
      </dgm:prSet>
      <dgm:spPr/>
    </dgm:pt>
    <dgm:pt modelId="{F0377875-4D7F-4583-923A-F20C4C4314EF}" type="pres">
      <dgm:prSet presAssocID="{4AA22CE9-CC53-4DC6-8B86-ABF3D241CDFF}" presName="level3hierChild" presStyleCnt="0"/>
      <dgm:spPr/>
    </dgm:pt>
    <dgm:pt modelId="{2E6359FB-B041-412E-930D-BEED96F1F040}" type="pres">
      <dgm:prSet presAssocID="{E140F257-B7A4-471C-A190-EB5EC0B48BBB}" presName="conn2-1" presStyleLbl="parChTrans1D4" presStyleIdx="7" presStyleCnt="10"/>
      <dgm:spPr/>
    </dgm:pt>
    <dgm:pt modelId="{F18DA13E-4908-45EE-BA72-55C38389B8CB}" type="pres">
      <dgm:prSet presAssocID="{E140F257-B7A4-471C-A190-EB5EC0B48BBB}" presName="connTx" presStyleLbl="parChTrans1D4" presStyleIdx="7" presStyleCnt="10"/>
      <dgm:spPr/>
    </dgm:pt>
    <dgm:pt modelId="{0D1CEB2E-07BD-41A4-94DE-97A334476EFC}" type="pres">
      <dgm:prSet presAssocID="{902CC778-66B3-44CD-B00C-406B4EA7AF7E}" presName="root2" presStyleCnt="0"/>
      <dgm:spPr/>
    </dgm:pt>
    <dgm:pt modelId="{A9DB8784-CDD5-4099-A0AE-183A5896D90B}" type="pres">
      <dgm:prSet presAssocID="{902CC778-66B3-44CD-B00C-406B4EA7AF7E}" presName="LevelTwoTextNode" presStyleLbl="node4" presStyleIdx="7" presStyleCnt="10">
        <dgm:presLayoutVars>
          <dgm:chPref val="3"/>
        </dgm:presLayoutVars>
      </dgm:prSet>
      <dgm:spPr/>
    </dgm:pt>
    <dgm:pt modelId="{2E311EEA-0418-4BD1-9360-243DA95AAA43}" type="pres">
      <dgm:prSet presAssocID="{902CC778-66B3-44CD-B00C-406B4EA7AF7E}" presName="level3hierChild" presStyleCnt="0"/>
      <dgm:spPr/>
    </dgm:pt>
    <dgm:pt modelId="{ACED4952-C6EB-4F0B-8B8C-CCAE52368386}" type="pres">
      <dgm:prSet presAssocID="{97BA1345-B59D-40A7-9C89-57E9206F06F4}" presName="conn2-1" presStyleLbl="parChTrans1D4" presStyleIdx="8" presStyleCnt="10"/>
      <dgm:spPr/>
    </dgm:pt>
    <dgm:pt modelId="{61B4108C-C8AD-4CDE-A8AB-90BB46A35DFE}" type="pres">
      <dgm:prSet presAssocID="{97BA1345-B59D-40A7-9C89-57E9206F06F4}" presName="connTx" presStyleLbl="parChTrans1D4" presStyleIdx="8" presStyleCnt="10"/>
      <dgm:spPr/>
    </dgm:pt>
    <dgm:pt modelId="{D27FE0B2-C1DD-48BC-9981-C1548DFC3F1C}" type="pres">
      <dgm:prSet presAssocID="{F7E5F675-8108-471A-8E7F-323D70DC4827}" presName="root2" presStyleCnt="0"/>
      <dgm:spPr/>
    </dgm:pt>
    <dgm:pt modelId="{7112E377-D065-4E60-9EF3-7CCCC648E123}" type="pres">
      <dgm:prSet presAssocID="{F7E5F675-8108-471A-8E7F-323D70DC4827}" presName="LevelTwoTextNode" presStyleLbl="node4" presStyleIdx="8" presStyleCnt="10">
        <dgm:presLayoutVars>
          <dgm:chPref val="3"/>
        </dgm:presLayoutVars>
      </dgm:prSet>
      <dgm:spPr/>
    </dgm:pt>
    <dgm:pt modelId="{87DDB156-80A4-4ACF-9016-76AE83A973A4}" type="pres">
      <dgm:prSet presAssocID="{F7E5F675-8108-471A-8E7F-323D70DC4827}" presName="level3hierChild" presStyleCnt="0"/>
      <dgm:spPr/>
    </dgm:pt>
    <dgm:pt modelId="{2009FAE0-8D6C-4BEB-8908-56404ACBDFC6}" type="pres">
      <dgm:prSet presAssocID="{CAD8966E-BCA6-4FAE-859F-42840C7F84E5}" presName="conn2-1" presStyleLbl="parChTrans1D4" presStyleIdx="9" presStyleCnt="10"/>
      <dgm:spPr/>
    </dgm:pt>
    <dgm:pt modelId="{E58D9E96-806F-4F91-B7B2-E8F163C01E9D}" type="pres">
      <dgm:prSet presAssocID="{CAD8966E-BCA6-4FAE-859F-42840C7F84E5}" presName="connTx" presStyleLbl="parChTrans1D4" presStyleIdx="9" presStyleCnt="10"/>
      <dgm:spPr/>
    </dgm:pt>
    <dgm:pt modelId="{96192A6E-7C35-435C-AA49-694F2D46DD24}" type="pres">
      <dgm:prSet presAssocID="{2A7216AF-7729-4D30-A80F-4030E67454D5}" presName="root2" presStyleCnt="0"/>
      <dgm:spPr/>
    </dgm:pt>
    <dgm:pt modelId="{667BF6C1-5D6A-461A-9554-57855A2E8F0D}" type="pres">
      <dgm:prSet presAssocID="{2A7216AF-7729-4D30-A80F-4030E67454D5}" presName="LevelTwoTextNode" presStyleLbl="node4" presStyleIdx="9" presStyleCnt="10">
        <dgm:presLayoutVars>
          <dgm:chPref val="3"/>
        </dgm:presLayoutVars>
      </dgm:prSet>
      <dgm:spPr/>
    </dgm:pt>
    <dgm:pt modelId="{9C85DD0A-D758-4509-83B6-2425479A09C2}" type="pres">
      <dgm:prSet presAssocID="{2A7216AF-7729-4D30-A80F-4030E67454D5}" presName="level3hierChild" presStyleCnt="0"/>
      <dgm:spPr/>
    </dgm:pt>
    <dgm:pt modelId="{EF74587B-CF08-435B-9822-25E3E662B76F}" type="pres">
      <dgm:prSet presAssocID="{F917C66C-1134-4769-82AB-E826BB2A57AC}" presName="conn2-1" presStyleLbl="parChTrans1D2" presStyleIdx="1" presStyleCnt="3"/>
      <dgm:spPr/>
    </dgm:pt>
    <dgm:pt modelId="{EEB8EAA0-8354-4C1C-9A95-F3481EC10721}" type="pres">
      <dgm:prSet presAssocID="{F917C66C-1134-4769-82AB-E826BB2A57AC}" presName="connTx" presStyleLbl="parChTrans1D2" presStyleIdx="1" presStyleCnt="3"/>
      <dgm:spPr/>
    </dgm:pt>
    <dgm:pt modelId="{58ACFBF3-1FBA-487C-BBAE-9C2E0C43184B}" type="pres">
      <dgm:prSet presAssocID="{4A4C50B8-10F2-477A-9845-92C5B4F92078}" presName="root2" presStyleCnt="0"/>
      <dgm:spPr/>
    </dgm:pt>
    <dgm:pt modelId="{57F3242D-E805-414A-B341-DE09450D3E18}" type="pres">
      <dgm:prSet presAssocID="{4A4C50B8-10F2-477A-9845-92C5B4F92078}" presName="LevelTwoTextNode" presStyleLbl="node2" presStyleIdx="1" presStyleCnt="3" custLinFactY="-8871" custLinFactNeighborX="-108" custLinFactNeighborY="-100000">
        <dgm:presLayoutVars>
          <dgm:chPref val="3"/>
        </dgm:presLayoutVars>
      </dgm:prSet>
      <dgm:spPr/>
    </dgm:pt>
    <dgm:pt modelId="{C468F9E9-0C6F-4F40-8298-509EBC6E1EE5}" type="pres">
      <dgm:prSet presAssocID="{4A4C50B8-10F2-477A-9845-92C5B4F92078}" presName="level3hierChild" presStyleCnt="0"/>
      <dgm:spPr/>
    </dgm:pt>
    <dgm:pt modelId="{6E957466-1A73-41EC-8A85-09847D229D9D}" type="pres">
      <dgm:prSet presAssocID="{3BC8AB54-F9AA-48FB-B93D-3986A9670090}" presName="conn2-1" presStyleLbl="parChTrans1D3" presStyleIdx="1" presStyleCnt="3"/>
      <dgm:spPr/>
    </dgm:pt>
    <dgm:pt modelId="{7A1B6E0D-C110-453F-BB91-50FF5AF8A427}" type="pres">
      <dgm:prSet presAssocID="{3BC8AB54-F9AA-48FB-B93D-3986A9670090}" presName="connTx" presStyleLbl="parChTrans1D3" presStyleIdx="1" presStyleCnt="3"/>
      <dgm:spPr/>
    </dgm:pt>
    <dgm:pt modelId="{C437A059-1CD7-42B7-BAA0-44BC4F9530C4}" type="pres">
      <dgm:prSet presAssocID="{87294C63-2339-4B8D-BA07-E80BEC0F7E15}" presName="root2" presStyleCnt="0"/>
      <dgm:spPr/>
    </dgm:pt>
    <dgm:pt modelId="{BB20B90C-53FB-46FB-84B6-509EEE64E7DC}" type="pres">
      <dgm:prSet presAssocID="{87294C63-2339-4B8D-BA07-E80BEC0F7E15}" presName="LevelTwoTextNode" presStyleLbl="node3" presStyleIdx="1" presStyleCnt="3" custLinFactY="-8871" custLinFactNeighborX="-23534" custLinFactNeighborY="-100000">
        <dgm:presLayoutVars>
          <dgm:chPref val="3"/>
        </dgm:presLayoutVars>
      </dgm:prSet>
      <dgm:spPr/>
    </dgm:pt>
    <dgm:pt modelId="{804CEDE5-CD0F-4934-AE25-1B8D674EAE28}" type="pres">
      <dgm:prSet presAssocID="{87294C63-2339-4B8D-BA07-E80BEC0F7E15}" presName="level3hierChild" presStyleCnt="0"/>
      <dgm:spPr/>
    </dgm:pt>
    <dgm:pt modelId="{86FEDBDD-C711-4901-B6F9-A7CE8AF9464E}" type="pres">
      <dgm:prSet presAssocID="{9A57911A-C41E-4656-80AD-C2154A0C85B9}" presName="conn2-1" presStyleLbl="parChTrans1D2" presStyleIdx="2" presStyleCnt="3"/>
      <dgm:spPr/>
    </dgm:pt>
    <dgm:pt modelId="{D2AFA0F0-2214-4EF8-9602-55F5E3FD368E}" type="pres">
      <dgm:prSet presAssocID="{9A57911A-C41E-4656-80AD-C2154A0C85B9}" presName="connTx" presStyleLbl="parChTrans1D2" presStyleIdx="2" presStyleCnt="3"/>
      <dgm:spPr/>
    </dgm:pt>
    <dgm:pt modelId="{FCDFDBF9-D32F-45F6-A71F-17932F33CEF7}" type="pres">
      <dgm:prSet presAssocID="{7AC52EE0-6B87-4CBF-AE90-246F2A7E40A0}" presName="root2" presStyleCnt="0"/>
      <dgm:spPr/>
    </dgm:pt>
    <dgm:pt modelId="{69C5613B-8AC3-4BE8-B71B-BEBBD189151C}" type="pres">
      <dgm:prSet presAssocID="{7AC52EE0-6B87-4CBF-AE90-246F2A7E40A0}" presName="LevelTwoTextNode" presStyleLbl="node2" presStyleIdx="2" presStyleCnt="3" custLinFactNeighborX="-1846" custLinFactNeighborY="-45493">
        <dgm:presLayoutVars>
          <dgm:chPref val="3"/>
        </dgm:presLayoutVars>
      </dgm:prSet>
      <dgm:spPr/>
    </dgm:pt>
    <dgm:pt modelId="{348B7B71-3795-4110-B697-10AB6B3F2AA2}" type="pres">
      <dgm:prSet presAssocID="{7AC52EE0-6B87-4CBF-AE90-246F2A7E40A0}" presName="level3hierChild" presStyleCnt="0"/>
      <dgm:spPr/>
    </dgm:pt>
    <dgm:pt modelId="{4C9E2360-DD69-4A20-BFFD-6F1E3832F140}" type="pres">
      <dgm:prSet presAssocID="{640D66F9-7DEF-43C0-8DD2-66D9E648C7EA}" presName="conn2-1" presStyleLbl="parChTrans1D3" presStyleIdx="2" presStyleCnt="3"/>
      <dgm:spPr/>
    </dgm:pt>
    <dgm:pt modelId="{E5A68D08-D1A9-48D0-BDCD-98AA3733834E}" type="pres">
      <dgm:prSet presAssocID="{640D66F9-7DEF-43C0-8DD2-66D9E648C7EA}" presName="connTx" presStyleLbl="parChTrans1D3" presStyleIdx="2" presStyleCnt="3"/>
      <dgm:spPr/>
    </dgm:pt>
    <dgm:pt modelId="{FEEC615A-B4A0-45FE-8D1A-64994E5FA030}" type="pres">
      <dgm:prSet presAssocID="{2E1A200D-E839-4246-BB40-0FA5D1EF26AB}" presName="root2" presStyleCnt="0"/>
      <dgm:spPr/>
    </dgm:pt>
    <dgm:pt modelId="{50C38C6F-C9C6-42AF-AB9B-BAF80C552F4E}" type="pres">
      <dgm:prSet presAssocID="{2E1A200D-E839-4246-BB40-0FA5D1EF26AB}" presName="LevelTwoTextNode" presStyleLbl="node3" presStyleIdx="2" presStyleCnt="3" custLinFactNeighborX="-19611" custLinFactNeighborY="-44127">
        <dgm:presLayoutVars>
          <dgm:chPref val="3"/>
        </dgm:presLayoutVars>
      </dgm:prSet>
      <dgm:spPr/>
    </dgm:pt>
    <dgm:pt modelId="{9C69ED80-0499-43FD-88B9-25A7A0981191}" type="pres">
      <dgm:prSet presAssocID="{2E1A200D-E839-4246-BB40-0FA5D1EF26AB}" presName="level3hierChild" presStyleCnt="0"/>
      <dgm:spPr/>
    </dgm:pt>
  </dgm:ptLst>
  <dgm:cxnLst>
    <dgm:cxn modelId="{3BB77F01-AB2D-48DE-8C58-2904F1D697A4}" srcId="{1062CA60-3633-4827-9BFB-8D4751C43159}" destId="{7AC52EE0-6B87-4CBF-AE90-246F2A7E40A0}" srcOrd="2" destOrd="0" parTransId="{9A57911A-C41E-4656-80AD-C2154A0C85B9}" sibTransId="{5051D848-CB27-4DA3-A9B5-1F46F654278B}"/>
    <dgm:cxn modelId="{9C1F5905-88EF-418D-8CF7-F120A7670047}" type="presOf" srcId="{87294C63-2339-4B8D-BA07-E80BEC0F7E15}" destId="{BB20B90C-53FB-46FB-84B6-509EEE64E7DC}" srcOrd="0" destOrd="0" presId="urn:microsoft.com/office/officeart/2005/8/layout/hierarchy2"/>
    <dgm:cxn modelId="{A7B3830D-C7E1-4B25-9EC7-916B5D1AFE39}" type="presOf" srcId="{4A4C50B8-10F2-477A-9845-92C5B4F92078}" destId="{57F3242D-E805-414A-B341-DE09450D3E18}" srcOrd="0" destOrd="0" presId="urn:microsoft.com/office/officeart/2005/8/layout/hierarchy2"/>
    <dgm:cxn modelId="{3CFF4A0F-7CE2-4D16-A356-E014F17D6E60}" srcId="{F99295FB-CA9E-4EB3-AD3F-029B4E0BCA95}" destId="{8E418B53-B6BF-42E9-AA3B-14F6C79BD6FD}" srcOrd="0" destOrd="0" parTransId="{EAC43978-FDFC-4314-A423-EFC0211CD4E3}" sibTransId="{896FB5ED-C242-44FD-A6CD-39225170FBD1}"/>
    <dgm:cxn modelId="{4C66A01C-F91A-4CF5-8B1E-69E2069B273C}" type="presOf" srcId="{F917C66C-1134-4769-82AB-E826BB2A57AC}" destId="{EEB8EAA0-8354-4C1C-9A95-F3481EC10721}" srcOrd="1" destOrd="0" presId="urn:microsoft.com/office/officeart/2005/8/layout/hierarchy2"/>
    <dgm:cxn modelId="{8CBA871D-A79E-4327-99D9-4EC3DE994439}" srcId="{F7E5F675-8108-471A-8E7F-323D70DC4827}" destId="{2A7216AF-7729-4D30-A80F-4030E67454D5}" srcOrd="0" destOrd="0" parTransId="{CAD8966E-BCA6-4FAE-859F-42840C7F84E5}" sibTransId="{26A26777-DD98-4DA3-9BBA-B8F40FDB1E4A}"/>
    <dgm:cxn modelId="{C5C42A1F-5FFA-4AE6-8898-50F0E4DC7B9F}" type="presOf" srcId="{640D66F9-7DEF-43C0-8DD2-66D9E648C7EA}" destId="{4C9E2360-DD69-4A20-BFFD-6F1E3832F140}" srcOrd="0" destOrd="0" presId="urn:microsoft.com/office/officeart/2005/8/layout/hierarchy2"/>
    <dgm:cxn modelId="{7469C31F-6D8B-459B-B7A1-5363BDAB8DB7}" type="presOf" srcId="{B58C4057-AD9C-48A7-A435-655C4319F66D}" destId="{E8128BFF-4891-43F8-B82B-E4F4BA2EDFC1}" srcOrd="1" destOrd="0" presId="urn:microsoft.com/office/officeart/2005/8/layout/hierarchy2"/>
    <dgm:cxn modelId="{9E478B25-0146-425B-9189-5E3E04FBEBBB}" type="presOf" srcId="{1062CA60-3633-4827-9BFB-8D4751C43159}" destId="{C9D861F0-247F-4F8D-A289-A7B5E5CBFB38}" srcOrd="0" destOrd="0" presId="urn:microsoft.com/office/officeart/2005/8/layout/hierarchy2"/>
    <dgm:cxn modelId="{D32D3431-1D22-4E44-88DF-739E583A023D}" type="presOf" srcId="{58B42921-9A04-4294-AF83-582D70AB1B61}" destId="{88352D53-A6C4-40A7-8619-4BEE57A3A04C}" srcOrd="1" destOrd="0" presId="urn:microsoft.com/office/officeart/2005/8/layout/hierarchy2"/>
    <dgm:cxn modelId="{18AFA931-8461-4C46-B1FF-F6516C3C467C}" type="presOf" srcId="{4AA22CE9-CC53-4DC6-8B86-ABF3D241CDFF}" destId="{B5F2321B-50CD-4AC2-8327-86934AC9A6C9}" srcOrd="0" destOrd="0" presId="urn:microsoft.com/office/officeart/2005/8/layout/hierarchy2"/>
    <dgm:cxn modelId="{D5010632-1CD9-458E-BBCD-F986E2B6F7DC}" srcId="{CBD12949-2157-4A78-873D-90571FA7CE89}" destId="{460BF982-968A-4021-9CCB-8DD973645A7A}" srcOrd="0" destOrd="0" parTransId="{58B42921-9A04-4294-AF83-582D70AB1B61}" sibTransId="{A26AF788-AFED-443C-8258-03377A0D382A}"/>
    <dgm:cxn modelId="{98BC135C-33C9-4B1B-931A-9BC341E5A2A1}" srcId="{8E418B53-B6BF-42E9-AA3B-14F6C79BD6FD}" destId="{11505545-3B35-48CC-A6C4-2E5A231B26BA}" srcOrd="1" destOrd="0" parTransId="{92B7FCFE-13A6-45B9-8157-515A675A2485}" sibTransId="{7AC9BA02-D83A-4323-AF1A-CB0B12169C43}"/>
    <dgm:cxn modelId="{DF9B765F-12C2-44AF-AA73-D2810B9164B1}" type="presOf" srcId="{0E97D9D4-449A-48BE-9445-9D2093A42574}" destId="{27E78B0B-E530-40B6-AA36-7C5FD1E7011C}" srcOrd="0" destOrd="0" presId="urn:microsoft.com/office/officeart/2005/8/layout/hierarchy2"/>
    <dgm:cxn modelId="{0E5F5860-D91C-4EFF-9735-DF33BFD2DB08}" type="presOf" srcId="{9A57911A-C41E-4656-80AD-C2154A0C85B9}" destId="{D2AFA0F0-2214-4EF8-9602-55F5E3FD368E}" srcOrd="1" destOrd="0" presId="urn:microsoft.com/office/officeart/2005/8/layout/hierarchy2"/>
    <dgm:cxn modelId="{D1630761-20E5-4A7D-827D-D78046A66916}" type="presOf" srcId="{CBD12949-2157-4A78-873D-90571FA7CE89}" destId="{5A65ECD8-3DBC-4D96-BD4E-63079A790629}" srcOrd="0" destOrd="0" presId="urn:microsoft.com/office/officeart/2005/8/layout/hierarchy2"/>
    <dgm:cxn modelId="{84440761-8A55-46A2-B555-CFC2AF295426}" type="presOf" srcId="{B58C4057-AD9C-48A7-A435-655C4319F66D}" destId="{886A1369-C1AC-45BF-BCEA-E3297BA744D9}" srcOrd="0" destOrd="0" presId="urn:microsoft.com/office/officeart/2005/8/layout/hierarchy2"/>
    <dgm:cxn modelId="{829B5041-A12C-47D7-BA31-30001E2095C1}" srcId="{4A4C50B8-10F2-477A-9845-92C5B4F92078}" destId="{87294C63-2339-4B8D-BA07-E80BEC0F7E15}" srcOrd="0" destOrd="0" parTransId="{3BC8AB54-F9AA-48FB-B93D-3986A9670090}" sibTransId="{B085B658-B137-4F73-A349-5C579E34065B}"/>
    <dgm:cxn modelId="{46C5A541-7ADC-43A4-82A4-7FAE162468F3}" type="presOf" srcId="{7AC52EE0-6B87-4CBF-AE90-246F2A7E40A0}" destId="{69C5613B-8AC3-4BE8-B71B-BEBBD189151C}" srcOrd="0" destOrd="0" presId="urn:microsoft.com/office/officeart/2005/8/layout/hierarchy2"/>
    <dgm:cxn modelId="{EDFD9762-E8B4-4353-82C2-9DE30F83A4AC}" type="presOf" srcId="{460BF982-968A-4021-9CCB-8DD973645A7A}" destId="{8CB40459-923E-42B5-A265-8B41D833E0B6}" srcOrd="0" destOrd="0" presId="urn:microsoft.com/office/officeart/2005/8/layout/hierarchy2"/>
    <dgm:cxn modelId="{09FF3047-3E36-4FFB-8C4D-0125AD1C5140}" type="presOf" srcId="{66C6B3B1-65BF-4E63-91E5-787608CD6019}" destId="{E71FDCA8-8DBB-43FF-8309-4603563EBA6F}" srcOrd="0" destOrd="0" presId="urn:microsoft.com/office/officeart/2005/8/layout/hierarchy2"/>
    <dgm:cxn modelId="{22B04A6A-1E30-4AE6-BAD6-2580D4ED05E1}" srcId="{8E418B53-B6BF-42E9-AA3B-14F6C79BD6FD}" destId="{4AA22CE9-CC53-4DC6-8B86-ABF3D241CDFF}" srcOrd="3" destOrd="0" parTransId="{0E97D9D4-449A-48BE-9445-9D2093A42574}" sibTransId="{478C9D93-1EC5-475E-B208-62038446655C}"/>
    <dgm:cxn modelId="{72D7856C-8635-4E0E-96A0-030D75A4D704}" type="presOf" srcId="{69991CCB-F969-4154-84A7-FD3B3D4BAE0D}" destId="{8380CED2-891F-4A65-90A3-5A9CB77907B3}" srcOrd="0" destOrd="0" presId="urn:microsoft.com/office/officeart/2005/8/layout/hierarchy2"/>
    <dgm:cxn modelId="{DED6964E-014F-4579-8F68-32BA89A25F57}" srcId="{11505545-3B35-48CC-A6C4-2E5A231B26BA}" destId="{66C6B3B1-65BF-4E63-91E5-787608CD6019}" srcOrd="0" destOrd="0" parTransId="{B58C4057-AD9C-48A7-A435-655C4319F66D}" sibTransId="{F1B9D4C3-59AB-4B2A-B190-817DB81F0366}"/>
    <dgm:cxn modelId="{609E004F-D9A4-4E3E-A8BE-D69144A5D38E}" type="presOf" srcId="{C98098B0-AE9D-4C70-9EFC-1C6CE167BDF5}" destId="{9AF4FD0E-96B6-4E6D-B832-4AF5B7B9C07C}" srcOrd="0" destOrd="0" presId="urn:microsoft.com/office/officeart/2005/8/layout/hierarchy2"/>
    <dgm:cxn modelId="{53BA964F-226C-484F-9436-187C2288EE67}" type="presOf" srcId="{CAD8966E-BCA6-4FAE-859F-42840C7F84E5}" destId="{E58D9E96-806F-4F91-B7B2-E8F163C01E9D}" srcOrd="1" destOrd="0" presId="urn:microsoft.com/office/officeart/2005/8/layout/hierarchy2"/>
    <dgm:cxn modelId="{208B1151-7724-444C-B82C-76B52E21079D}" type="presOf" srcId="{11505545-3B35-48CC-A6C4-2E5A231B26BA}" destId="{0F6D6217-DB6B-4205-8F91-58D715CB274C}" srcOrd="0" destOrd="0" presId="urn:microsoft.com/office/officeart/2005/8/layout/hierarchy2"/>
    <dgm:cxn modelId="{63D81551-912A-40D2-8BC5-9A47E96E4BA6}" type="presOf" srcId="{C98098B0-AE9D-4C70-9EFC-1C6CE167BDF5}" destId="{B33F1835-6ECC-4B82-A4C0-B0742FAEB645}" srcOrd="1" destOrd="0" presId="urn:microsoft.com/office/officeart/2005/8/layout/hierarchy2"/>
    <dgm:cxn modelId="{66A0BC71-72CB-48D4-B523-068521E48438}" type="presOf" srcId="{92B7FCFE-13A6-45B9-8157-515A675A2485}" destId="{F8CEE57B-18E3-465A-A7BF-E30BE3638723}" srcOrd="0" destOrd="0" presId="urn:microsoft.com/office/officeart/2005/8/layout/hierarchy2"/>
    <dgm:cxn modelId="{4D262872-4256-4F05-B395-6E0BE0C6CEEF}" type="presOf" srcId="{F7E5F675-8108-471A-8E7F-323D70DC4827}" destId="{7112E377-D065-4E60-9EF3-7CCCC648E123}" srcOrd="0" destOrd="0" presId="urn:microsoft.com/office/officeart/2005/8/layout/hierarchy2"/>
    <dgm:cxn modelId="{5566FA75-FA7F-4763-A475-BDD634A34BEA}" type="presOf" srcId="{0E97D9D4-449A-48BE-9445-9D2093A42574}" destId="{250891F9-C47C-458D-9352-419D97217749}" srcOrd="1" destOrd="0" presId="urn:microsoft.com/office/officeart/2005/8/layout/hierarchy2"/>
    <dgm:cxn modelId="{5E631A76-C828-4D8C-A2C3-9A22E19D78E1}" srcId="{8E418B53-B6BF-42E9-AA3B-14F6C79BD6FD}" destId="{F7E5F675-8108-471A-8E7F-323D70DC4827}" srcOrd="4" destOrd="0" parTransId="{97BA1345-B59D-40A7-9C89-57E9206F06F4}" sibTransId="{954EE21F-BA47-4626-855A-59DC8CFB8621}"/>
    <dgm:cxn modelId="{1D0F2558-9918-4D82-BD40-54EAA3CEAED4}" type="presOf" srcId="{FAEC3CD6-5F69-4694-87B5-ADD614EAFA8A}" destId="{AB0E98AD-1CEE-4BF2-AA28-9B6EB7BA4195}" srcOrd="1" destOrd="0" presId="urn:microsoft.com/office/officeart/2005/8/layout/hierarchy2"/>
    <dgm:cxn modelId="{63A8C981-EBAD-4612-BE12-2D90C51E1E70}" type="presOf" srcId="{F99295FB-CA9E-4EB3-AD3F-029B4E0BCA95}" destId="{45570E0B-6378-4470-A9D8-8476B4C2201C}" srcOrd="0" destOrd="0" presId="urn:microsoft.com/office/officeart/2005/8/layout/hierarchy2"/>
    <dgm:cxn modelId="{E7C6B487-B1AD-45BB-A27D-654E7986AEA7}" srcId="{E2D3129B-D9E9-4169-BAD2-9C4A814BEA1D}" destId="{1062CA60-3633-4827-9BFB-8D4751C43159}" srcOrd="0" destOrd="0" parTransId="{9829C5EA-FB3A-4270-9A9C-1CA1C34ACB89}" sibTransId="{400FE41E-D0CA-4C5B-AEE1-0354EF007EF4}"/>
    <dgm:cxn modelId="{EA6BF487-5ADF-4B59-AD1E-9E3E7E9639E7}" type="presOf" srcId="{902CC778-66B3-44CD-B00C-406B4EA7AF7E}" destId="{A9DB8784-CDD5-4099-A0AE-183A5896D90B}" srcOrd="0" destOrd="0" presId="urn:microsoft.com/office/officeart/2005/8/layout/hierarchy2"/>
    <dgm:cxn modelId="{9010628B-4378-4EC9-BBEB-373BF9B17D13}" srcId="{8E418B53-B6BF-42E9-AA3B-14F6C79BD6FD}" destId="{F1AFF19B-BFB4-4815-9877-AF3AE06884D5}" srcOrd="2" destOrd="0" parTransId="{57A22DA1-9737-4E8E-877E-27AD6E111AE6}" sibTransId="{EE14E0EE-2C7C-4812-9166-A29CB25946F7}"/>
    <dgm:cxn modelId="{85DCE28D-FD6E-4B05-8568-E2990301D949}" type="presOf" srcId="{F1AFF19B-BFB4-4815-9877-AF3AE06884D5}" destId="{E2A9AA5C-7B7E-4114-AE16-51164421EA81}" srcOrd="0" destOrd="0" presId="urn:microsoft.com/office/officeart/2005/8/layout/hierarchy2"/>
    <dgm:cxn modelId="{50975691-E19E-4085-8691-59E342C489C6}" type="presOf" srcId="{F917C66C-1134-4769-82AB-E826BB2A57AC}" destId="{EF74587B-CF08-435B-9822-25E3E662B76F}" srcOrd="0" destOrd="0" presId="urn:microsoft.com/office/officeart/2005/8/layout/hierarchy2"/>
    <dgm:cxn modelId="{BED6429B-6B0B-4853-AF61-9B35BDA63A44}" type="presOf" srcId="{97BA1345-B59D-40A7-9C89-57E9206F06F4}" destId="{ACED4952-C6EB-4F0B-8B8C-CCAE52368386}" srcOrd="0" destOrd="0" presId="urn:microsoft.com/office/officeart/2005/8/layout/hierarchy2"/>
    <dgm:cxn modelId="{B25160A3-EB77-426A-A8E3-89E6EE7CEFDA}" type="presOf" srcId="{2A7216AF-7729-4D30-A80F-4030E67454D5}" destId="{667BF6C1-5D6A-461A-9554-57855A2E8F0D}" srcOrd="0" destOrd="0" presId="urn:microsoft.com/office/officeart/2005/8/layout/hierarchy2"/>
    <dgm:cxn modelId="{E84AADA6-2E2C-4E3B-8452-72E08EAEBA08}" type="presOf" srcId="{E2D3129B-D9E9-4169-BAD2-9C4A814BEA1D}" destId="{95F885B4-406E-4557-9436-CB25FA1DDF89}" srcOrd="0" destOrd="0" presId="urn:microsoft.com/office/officeart/2005/8/layout/hierarchy2"/>
    <dgm:cxn modelId="{B9A357B0-0BA2-4C92-AB64-58EE9C46508F}" type="presOf" srcId="{2E1A200D-E839-4246-BB40-0FA5D1EF26AB}" destId="{50C38C6F-C9C6-42AF-AB9B-BAF80C552F4E}" srcOrd="0" destOrd="0" presId="urn:microsoft.com/office/officeart/2005/8/layout/hierarchy2"/>
    <dgm:cxn modelId="{BD794CB1-0310-43D7-9B40-9503341E7583}" type="presOf" srcId="{9A57911A-C41E-4656-80AD-C2154A0C85B9}" destId="{86FEDBDD-C711-4901-B6F9-A7CE8AF9464E}" srcOrd="0" destOrd="0" presId="urn:microsoft.com/office/officeart/2005/8/layout/hierarchy2"/>
    <dgm:cxn modelId="{2ADBD5B6-DB77-41F8-B490-270062168843}" type="presOf" srcId="{E140F257-B7A4-471C-A190-EB5EC0B48BBB}" destId="{2E6359FB-B041-412E-930D-BEED96F1F040}" srcOrd="0" destOrd="0" presId="urn:microsoft.com/office/officeart/2005/8/layout/hierarchy2"/>
    <dgm:cxn modelId="{9E3549B7-19B9-4AA7-8E8B-37B639CFAAE9}" srcId="{8E418B53-B6BF-42E9-AA3B-14F6C79BD6FD}" destId="{CBD12949-2157-4A78-873D-90571FA7CE89}" srcOrd="0" destOrd="0" parTransId="{FAEC3CD6-5F69-4694-87B5-ADD614EAFA8A}" sibTransId="{694F1918-EFEA-4E98-B969-5847675BA2ED}"/>
    <dgm:cxn modelId="{D5690DBC-5DB4-4560-A8E9-1401BF41F6D9}" type="presOf" srcId="{EAC43978-FDFC-4314-A423-EFC0211CD4E3}" destId="{3DFA8ECE-FA72-41B0-B748-31B1867A9911}" srcOrd="1" destOrd="0" presId="urn:microsoft.com/office/officeart/2005/8/layout/hierarchy2"/>
    <dgm:cxn modelId="{1A79B5BF-B3E3-4FB1-B464-7E39BC07B66B}" type="presOf" srcId="{CE09FCC9-D7EE-4280-98CB-45D4767F78D4}" destId="{39FF3704-7340-4CD8-AE5C-F268C43AA3C4}" srcOrd="1" destOrd="0" presId="urn:microsoft.com/office/officeart/2005/8/layout/hierarchy2"/>
    <dgm:cxn modelId="{C4A3BBC5-5460-437B-A606-D8F2AFD725A7}" type="presOf" srcId="{3BC8AB54-F9AA-48FB-B93D-3986A9670090}" destId="{7A1B6E0D-C110-453F-BB91-50FF5AF8A427}" srcOrd="1" destOrd="0" presId="urn:microsoft.com/office/officeart/2005/8/layout/hierarchy2"/>
    <dgm:cxn modelId="{77329EC7-D028-4C2B-AF3A-021369FE0791}" srcId="{1062CA60-3633-4827-9BFB-8D4751C43159}" destId="{F99295FB-CA9E-4EB3-AD3F-029B4E0BCA95}" srcOrd="0" destOrd="0" parTransId="{C98098B0-AE9D-4C70-9EFC-1C6CE167BDF5}" sibTransId="{15F8A041-C918-48C9-93A8-7D5C27C0A2A6}"/>
    <dgm:cxn modelId="{071B18CD-071C-4BE2-8FF9-D178034B28EA}" type="presOf" srcId="{CAD8966E-BCA6-4FAE-859F-42840C7F84E5}" destId="{2009FAE0-8D6C-4BEB-8908-56404ACBDFC6}" srcOrd="0" destOrd="0" presId="urn:microsoft.com/office/officeart/2005/8/layout/hierarchy2"/>
    <dgm:cxn modelId="{BC381DCE-B0F8-4A70-91CC-69184C819E6B}" type="presOf" srcId="{EAC43978-FDFC-4314-A423-EFC0211CD4E3}" destId="{E9066C61-4C0B-4CA1-B0FE-F6CDBC763EEC}" srcOrd="0" destOrd="0" presId="urn:microsoft.com/office/officeart/2005/8/layout/hierarchy2"/>
    <dgm:cxn modelId="{065E1CD1-DAF7-4707-9DFB-4A6CF7071CA6}" type="presOf" srcId="{57A22DA1-9737-4E8E-877E-27AD6E111AE6}" destId="{503EB49A-4BD8-47AF-84AC-644773EC8048}" srcOrd="1" destOrd="0" presId="urn:microsoft.com/office/officeart/2005/8/layout/hierarchy2"/>
    <dgm:cxn modelId="{13D83AD2-075A-4BDA-B4BD-977475F6EBFB}" srcId="{1062CA60-3633-4827-9BFB-8D4751C43159}" destId="{4A4C50B8-10F2-477A-9845-92C5B4F92078}" srcOrd="1" destOrd="0" parTransId="{F917C66C-1134-4769-82AB-E826BB2A57AC}" sibTransId="{59F67FDB-ED58-4A08-8E50-73ED570CA841}"/>
    <dgm:cxn modelId="{7EF8EED2-AEA3-4B4A-AFC1-5B961DBD8735}" type="presOf" srcId="{92B7FCFE-13A6-45B9-8157-515A675A2485}" destId="{AF23084B-071A-49DC-9D88-82E16CC40EAA}" srcOrd="1" destOrd="0" presId="urn:microsoft.com/office/officeart/2005/8/layout/hierarchy2"/>
    <dgm:cxn modelId="{5162DAD4-C040-45A7-B50A-16A9423E32E3}" type="presOf" srcId="{57A22DA1-9737-4E8E-877E-27AD6E111AE6}" destId="{55C46D72-E4A8-48A5-8BCA-6F73FD509F92}" srcOrd="0" destOrd="0" presId="urn:microsoft.com/office/officeart/2005/8/layout/hierarchy2"/>
    <dgm:cxn modelId="{9FD9CBD9-2F8A-488E-B1F3-89793FB829A3}" type="presOf" srcId="{58B42921-9A04-4294-AF83-582D70AB1B61}" destId="{70451A28-6310-48A9-A83B-2B14F8FDBA9F}" srcOrd="0" destOrd="0" presId="urn:microsoft.com/office/officeart/2005/8/layout/hierarchy2"/>
    <dgm:cxn modelId="{9CD0EFE6-6A3B-4C99-8C72-6FA66B21115C}" type="presOf" srcId="{E140F257-B7A4-471C-A190-EB5EC0B48BBB}" destId="{F18DA13E-4908-45EE-BA72-55C38389B8CB}" srcOrd="1" destOrd="0" presId="urn:microsoft.com/office/officeart/2005/8/layout/hierarchy2"/>
    <dgm:cxn modelId="{6BAFF6E6-882F-485D-8E9D-C17F89AE6942}" type="presOf" srcId="{97BA1345-B59D-40A7-9C89-57E9206F06F4}" destId="{61B4108C-C8AD-4CDE-A8AB-90BB46A35DFE}" srcOrd="1" destOrd="0" presId="urn:microsoft.com/office/officeart/2005/8/layout/hierarchy2"/>
    <dgm:cxn modelId="{86FA07E7-767E-4C50-9255-067CB2114DAB}" srcId="{4AA22CE9-CC53-4DC6-8B86-ABF3D241CDFF}" destId="{902CC778-66B3-44CD-B00C-406B4EA7AF7E}" srcOrd="0" destOrd="0" parTransId="{E140F257-B7A4-471C-A190-EB5EC0B48BBB}" sibTransId="{8E7B0C3D-AC2F-4430-BB77-2DC78B9E8518}"/>
    <dgm:cxn modelId="{94EDB5E7-F18A-4D74-857F-EC617B0ECA70}" type="presOf" srcId="{FAEC3CD6-5F69-4694-87B5-ADD614EAFA8A}" destId="{9F1B672B-C285-42D9-9B4B-2266E83FF6FC}" srcOrd="0" destOrd="0" presId="urn:microsoft.com/office/officeart/2005/8/layout/hierarchy2"/>
    <dgm:cxn modelId="{29E878EA-108E-4E0D-97AD-BCF06361A798}" type="presOf" srcId="{8E418B53-B6BF-42E9-AA3B-14F6C79BD6FD}" destId="{4B229CC6-A8C9-4FA3-8F44-8BBE62F0BAE3}" srcOrd="0" destOrd="0" presId="urn:microsoft.com/office/officeart/2005/8/layout/hierarchy2"/>
    <dgm:cxn modelId="{FE9512F3-1860-4FED-A7A2-E13EC87F216D}" type="presOf" srcId="{640D66F9-7DEF-43C0-8DD2-66D9E648C7EA}" destId="{E5A68D08-D1A9-48D0-BDCD-98AA3733834E}" srcOrd="1" destOrd="0" presId="urn:microsoft.com/office/officeart/2005/8/layout/hierarchy2"/>
    <dgm:cxn modelId="{D811F0F3-129E-4A32-A7AA-61971FE6D4CC}" srcId="{7AC52EE0-6B87-4CBF-AE90-246F2A7E40A0}" destId="{2E1A200D-E839-4246-BB40-0FA5D1EF26AB}" srcOrd="0" destOrd="0" parTransId="{640D66F9-7DEF-43C0-8DD2-66D9E648C7EA}" sibTransId="{4C2B611B-8031-413F-A676-571743EFEEA9}"/>
    <dgm:cxn modelId="{7D2A24FA-5B87-4B38-9DAB-A810BFF94222}" type="presOf" srcId="{CE09FCC9-D7EE-4280-98CB-45D4767F78D4}" destId="{13A99AC0-D072-49D3-A579-7CE413EF305C}" srcOrd="0" destOrd="0" presId="urn:microsoft.com/office/officeart/2005/8/layout/hierarchy2"/>
    <dgm:cxn modelId="{605E0AFD-0303-4770-AA98-E813445C1587}" srcId="{F1AFF19B-BFB4-4815-9877-AF3AE06884D5}" destId="{69991CCB-F969-4154-84A7-FD3B3D4BAE0D}" srcOrd="0" destOrd="0" parTransId="{CE09FCC9-D7EE-4280-98CB-45D4767F78D4}" sibTransId="{D73201DF-3517-4C90-8E1D-C5CBB66835AF}"/>
    <dgm:cxn modelId="{40EECFFD-1313-4334-880B-42BD3F609678}" type="presOf" srcId="{3BC8AB54-F9AA-48FB-B93D-3986A9670090}" destId="{6E957466-1A73-41EC-8A85-09847D229D9D}" srcOrd="0" destOrd="0" presId="urn:microsoft.com/office/officeart/2005/8/layout/hierarchy2"/>
    <dgm:cxn modelId="{E5DB3ACA-31FA-485D-B38A-92F0B14FE9ED}" type="presParOf" srcId="{95F885B4-406E-4557-9436-CB25FA1DDF89}" destId="{0B9474DD-243B-4B7F-BAD2-4FEB30FAB17B}" srcOrd="0" destOrd="0" presId="urn:microsoft.com/office/officeart/2005/8/layout/hierarchy2"/>
    <dgm:cxn modelId="{63F4881D-CB28-4EB5-9505-9FFF7BEB8429}" type="presParOf" srcId="{0B9474DD-243B-4B7F-BAD2-4FEB30FAB17B}" destId="{C9D861F0-247F-4F8D-A289-A7B5E5CBFB38}" srcOrd="0" destOrd="0" presId="urn:microsoft.com/office/officeart/2005/8/layout/hierarchy2"/>
    <dgm:cxn modelId="{8F007EBE-D9E4-4EED-B4B2-9B7199DC1719}" type="presParOf" srcId="{0B9474DD-243B-4B7F-BAD2-4FEB30FAB17B}" destId="{F956E4D6-D4B3-4DD0-8AE6-DA4BF21A50F9}" srcOrd="1" destOrd="0" presId="urn:microsoft.com/office/officeart/2005/8/layout/hierarchy2"/>
    <dgm:cxn modelId="{9AEF604E-F7D8-4B54-B133-D3084E4E36EF}" type="presParOf" srcId="{F956E4D6-D4B3-4DD0-8AE6-DA4BF21A50F9}" destId="{9AF4FD0E-96B6-4E6D-B832-4AF5B7B9C07C}" srcOrd="0" destOrd="0" presId="urn:microsoft.com/office/officeart/2005/8/layout/hierarchy2"/>
    <dgm:cxn modelId="{754EDBC1-AE62-47F9-B348-715FC0FAA86C}" type="presParOf" srcId="{9AF4FD0E-96B6-4E6D-B832-4AF5B7B9C07C}" destId="{B33F1835-6ECC-4B82-A4C0-B0742FAEB645}" srcOrd="0" destOrd="0" presId="urn:microsoft.com/office/officeart/2005/8/layout/hierarchy2"/>
    <dgm:cxn modelId="{3149898F-115B-4D61-825F-F313A371E944}" type="presParOf" srcId="{F956E4D6-D4B3-4DD0-8AE6-DA4BF21A50F9}" destId="{8AA1EBD7-BA4B-4E00-9E87-8D2526F78491}" srcOrd="1" destOrd="0" presId="urn:microsoft.com/office/officeart/2005/8/layout/hierarchy2"/>
    <dgm:cxn modelId="{19234FCD-DC95-4FE9-BAC9-712F24742004}" type="presParOf" srcId="{8AA1EBD7-BA4B-4E00-9E87-8D2526F78491}" destId="{45570E0B-6378-4470-A9D8-8476B4C2201C}" srcOrd="0" destOrd="0" presId="urn:microsoft.com/office/officeart/2005/8/layout/hierarchy2"/>
    <dgm:cxn modelId="{AF5CAB4E-D657-4EDE-994C-3FDDEF4D8FEB}" type="presParOf" srcId="{8AA1EBD7-BA4B-4E00-9E87-8D2526F78491}" destId="{57E350F9-7B40-40A7-BD88-9547F54065D4}" srcOrd="1" destOrd="0" presId="urn:microsoft.com/office/officeart/2005/8/layout/hierarchy2"/>
    <dgm:cxn modelId="{DD09C1AB-8FB3-4BDC-8833-DF2D661FE4E3}" type="presParOf" srcId="{57E350F9-7B40-40A7-BD88-9547F54065D4}" destId="{E9066C61-4C0B-4CA1-B0FE-F6CDBC763EEC}" srcOrd="0" destOrd="0" presId="urn:microsoft.com/office/officeart/2005/8/layout/hierarchy2"/>
    <dgm:cxn modelId="{22807186-4107-4EC7-8A7D-7C7B5152CFE7}" type="presParOf" srcId="{E9066C61-4C0B-4CA1-B0FE-F6CDBC763EEC}" destId="{3DFA8ECE-FA72-41B0-B748-31B1867A9911}" srcOrd="0" destOrd="0" presId="urn:microsoft.com/office/officeart/2005/8/layout/hierarchy2"/>
    <dgm:cxn modelId="{B7160D99-BDD6-4D7E-AE5F-08C33C20F188}" type="presParOf" srcId="{57E350F9-7B40-40A7-BD88-9547F54065D4}" destId="{3A32B3CB-054A-4D4C-81C2-D020859EFEBE}" srcOrd="1" destOrd="0" presId="urn:microsoft.com/office/officeart/2005/8/layout/hierarchy2"/>
    <dgm:cxn modelId="{355B7995-6021-4544-841E-D09B69E2EB70}" type="presParOf" srcId="{3A32B3CB-054A-4D4C-81C2-D020859EFEBE}" destId="{4B229CC6-A8C9-4FA3-8F44-8BBE62F0BAE3}" srcOrd="0" destOrd="0" presId="urn:microsoft.com/office/officeart/2005/8/layout/hierarchy2"/>
    <dgm:cxn modelId="{8899EB0D-C057-4D29-85A1-D83489388BDD}" type="presParOf" srcId="{3A32B3CB-054A-4D4C-81C2-D020859EFEBE}" destId="{949186A5-EAFE-438F-B78B-7D6A2819A0B2}" srcOrd="1" destOrd="0" presId="urn:microsoft.com/office/officeart/2005/8/layout/hierarchy2"/>
    <dgm:cxn modelId="{53E8C231-A86A-41B9-B067-CCE567918177}" type="presParOf" srcId="{949186A5-EAFE-438F-B78B-7D6A2819A0B2}" destId="{9F1B672B-C285-42D9-9B4B-2266E83FF6FC}" srcOrd="0" destOrd="0" presId="urn:microsoft.com/office/officeart/2005/8/layout/hierarchy2"/>
    <dgm:cxn modelId="{6FDAB588-B0E7-4738-AE45-0E7D3D57B0E8}" type="presParOf" srcId="{9F1B672B-C285-42D9-9B4B-2266E83FF6FC}" destId="{AB0E98AD-1CEE-4BF2-AA28-9B6EB7BA4195}" srcOrd="0" destOrd="0" presId="urn:microsoft.com/office/officeart/2005/8/layout/hierarchy2"/>
    <dgm:cxn modelId="{12E179C4-5354-40D6-BDB7-41589386D671}" type="presParOf" srcId="{949186A5-EAFE-438F-B78B-7D6A2819A0B2}" destId="{3588BA06-7A86-4B53-908F-042463C4B096}" srcOrd="1" destOrd="0" presId="urn:microsoft.com/office/officeart/2005/8/layout/hierarchy2"/>
    <dgm:cxn modelId="{2A828CD7-E9BB-4689-A772-B434FCABD694}" type="presParOf" srcId="{3588BA06-7A86-4B53-908F-042463C4B096}" destId="{5A65ECD8-3DBC-4D96-BD4E-63079A790629}" srcOrd="0" destOrd="0" presId="urn:microsoft.com/office/officeart/2005/8/layout/hierarchy2"/>
    <dgm:cxn modelId="{9CD64C31-B116-42D0-974E-A6B896AEA74A}" type="presParOf" srcId="{3588BA06-7A86-4B53-908F-042463C4B096}" destId="{7421286F-6D4C-4012-81E1-454FCC7E3546}" srcOrd="1" destOrd="0" presId="urn:microsoft.com/office/officeart/2005/8/layout/hierarchy2"/>
    <dgm:cxn modelId="{340C3203-054F-4EB7-BA91-2D7876F5FDF1}" type="presParOf" srcId="{7421286F-6D4C-4012-81E1-454FCC7E3546}" destId="{70451A28-6310-48A9-A83B-2B14F8FDBA9F}" srcOrd="0" destOrd="0" presId="urn:microsoft.com/office/officeart/2005/8/layout/hierarchy2"/>
    <dgm:cxn modelId="{E275BD54-20F0-49AD-AD25-72D41A5DD9AD}" type="presParOf" srcId="{70451A28-6310-48A9-A83B-2B14F8FDBA9F}" destId="{88352D53-A6C4-40A7-8619-4BEE57A3A04C}" srcOrd="0" destOrd="0" presId="urn:microsoft.com/office/officeart/2005/8/layout/hierarchy2"/>
    <dgm:cxn modelId="{121E7770-580D-47CC-9D96-9986BCDFEB12}" type="presParOf" srcId="{7421286F-6D4C-4012-81E1-454FCC7E3546}" destId="{CB0EC08B-DADF-4607-9AD4-4E458E87D7F8}" srcOrd="1" destOrd="0" presId="urn:microsoft.com/office/officeart/2005/8/layout/hierarchy2"/>
    <dgm:cxn modelId="{27996270-B3E3-4539-9EC2-9BBB50E0AEED}" type="presParOf" srcId="{CB0EC08B-DADF-4607-9AD4-4E458E87D7F8}" destId="{8CB40459-923E-42B5-A265-8B41D833E0B6}" srcOrd="0" destOrd="0" presId="urn:microsoft.com/office/officeart/2005/8/layout/hierarchy2"/>
    <dgm:cxn modelId="{C4FFD6FE-5FDA-4F10-B5EE-8C215E3EB101}" type="presParOf" srcId="{CB0EC08B-DADF-4607-9AD4-4E458E87D7F8}" destId="{84792068-6C3C-4973-BAAC-C123E65EEA79}" srcOrd="1" destOrd="0" presId="urn:microsoft.com/office/officeart/2005/8/layout/hierarchy2"/>
    <dgm:cxn modelId="{AA63FE86-2C51-4EBE-A1F1-3293A96C5065}" type="presParOf" srcId="{949186A5-EAFE-438F-B78B-7D6A2819A0B2}" destId="{F8CEE57B-18E3-465A-A7BF-E30BE3638723}" srcOrd="2" destOrd="0" presId="urn:microsoft.com/office/officeart/2005/8/layout/hierarchy2"/>
    <dgm:cxn modelId="{9901D3FA-4D26-4C20-A8E9-63DEE3B4DC9F}" type="presParOf" srcId="{F8CEE57B-18E3-465A-A7BF-E30BE3638723}" destId="{AF23084B-071A-49DC-9D88-82E16CC40EAA}" srcOrd="0" destOrd="0" presId="urn:microsoft.com/office/officeart/2005/8/layout/hierarchy2"/>
    <dgm:cxn modelId="{BFB4DE9E-DAE9-45ED-881A-AAFFC002579E}" type="presParOf" srcId="{949186A5-EAFE-438F-B78B-7D6A2819A0B2}" destId="{04578B9F-FDEE-4A38-8C1A-11F955E65AB5}" srcOrd="3" destOrd="0" presId="urn:microsoft.com/office/officeart/2005/8/layout/hierarchy2"/>
    <dgm:cxn modelId="{1D0352E0-BE99-4287-8DCC-301797CCF57C}" type="presParOf" srcId="{04578B9F-FDEE-4A38-8C1A-11F955E65AB5}" destId="{0F6D6217-DB6B-4205-8F91-58D715CB274C}" srcOrd="0" destOrd="0" presId="urn:microsoft.com/office/officeart/2005/8/layout/hierarchy2"/>
    <dgm:cxn modelId="{2F555834-A184-41EA-88ED-A5262A3D3662}" type="presParOf" srcId="{04578B9F-FDEE-4A38-8C1A-11F955E65AB5}" destId="{F2180D00-9302-404E-9325-DB259FD1BD05}" srcOrd="1" destOrd="0" presId="urn:microsoft.com/office/officeart/2005/8/layout/hierarchy2"/>
    <dgm:cxn modelId="{57C5CCBE-5842-4C8C-887F-E77E6802A0BC}" type="presParOf" srcId="{F2180D00-9302-404E-9325-DB259FD1BD05}" destId="{886A1369-C1AC-45BF-BCEA-E3297BA744D9}" srcOrd="0" destOrd="0" presId="urn:microsoft.com/office/officeart/2005/8/layout/hierarchy2"/>
    <dgm:cxn modelId="{9DFEA4F0-A114-4F9E-9005-924B43A2FADA}" type="presParOf" srcId="{886A1369-C1AC-45BF-BCEA-E3297BA744D9}" destId="{E8128BFF-4891-43F8-B82B-E4F4BA2EDFC1}" srcOrd="0" destOrd="0" presId="urn:microsoft.com/office/officeart/2005/8/layout/hierarchy2"/>
    <dgm:cxn modelId="{63E1FEC5-C30E-457B-AE38-C8715357D2CF}" type="presParOf" srcId="{F2180D00-9302-404E-9325-DB259FD1BD05}" destId="{7656DE56-1002-4E6E-A400-F66574CBC2AC}" srcOrd="1" destOrd="0" presId="urn:microsoft.com/office/officeart/2005/8/layout/hierarchy2"/>
    <dgm:cxn modelId="{F4D407DD-5458-4384-9019-D4FC008E3566}" type="presParOf" srcId="{7656DE56-1002-4E6E-A400-F66574CBC2AC}" destId="{E71FDCA8-8DBB-43FF-8309-4603563EBA6F}" srcOrd="0" destOrd="0" presId="urn:microsoft.com/office/officeart/2005/8/layout/hierarchy2"/>
    <dgm:cxn modelId="{6AF62520-1F89-4195-81C2-AA97178C46A9}" type="presParOf" srcId="{7656DE56-1002-4E6E-A400-F66574CBC2AC}" destId="{E1D394C9-03DB-446A-8C1C-85D884BE7C10}" srcOrd="1" destOrd="0" presId="urn:microsoft.com/office/officeart/2005/8/layout/hierarchy2"/>
    <dgm:cxn modelId="{FE2AE00D-2C63-4A40-B9B5-3675266D41DE}" type="presParOf" srcId="{949186A5-EAFE-438F-B78B-7D6A2819A0B2}" destId="{55C46D72-E4A8-48A5-8BCA-6F73FD509F92}" srcOrd="4" destOrd="0" presId="urn:microsoft.com/office/officeart/2005/8/layout/hierarchy2"/>
    <dgm:cxn modelId="{A704AB4D-835C-41AA-AD2C-1BD60199B5B2}" type="presParOf" srcId="{55C46D72-E4A8-48A5-8BCA-6F73FD509F92}" destId="{503EB49A-4BD8-47AF-84AC-644773EC8048}" srcOrd="0" destOrd="0" presId="urn:microsoft.com/office/officeart/2005/8/layout/hierarchy2"/>
    <dgm:cxn modelId="{48812B26-D573-4392-AA42-AD80264D939C}" type="presParOf" srcId="{949186A5-EAFE-438F-B78B-7D6A2819A0B2}" destId="{C12C5253-0BA6-4550-9172-F7C21CA92F49}" srcOrd="5" destOrd="0" presId="urn:microsoft.com/office/officeart/2005/8/layout/hierarchy2"/>
    <dgm:cxn modelId="{12FE5620-8EA5-4261-8848-D4863CE49761}" type="presParOf" srcId="{C12C5253-0BA6-4550-9172-F7C21CA92F49}" destId="{E2A9AA5C-7B7E-4114-AE16-51164421EA81}" srcOrd="0" destOrd="0" presId="urn:microsoft.com/office/officeart/2005/8/layout/hierarchy2"/>
    <dgm:cxn modelId="{D7F83B45-1B4B-4B65-8CA3-A86862D98875}" type="presParOf" srcId="{C12C5253-0BA6-4550-9172-F7C21CA92F49}" destId="{44A9867C-53DD-47B8-AADE-03B95D173AC1}" srcOrd="1" destOrd="0" presId="urn:microsoft.com/office/officeart/2005/8/layout/hierarchy2"/>
    <dgm:cxn modelId="{88540872-C949-4D67-8A98-41D405A0748E}" type="presParOf" srcId="{44A9867C-53DD-47B8-AADE-03B95D173AC1}" destId="{13A99AC0-D072-49D3-A579-7CE413EF305C}" srcOrd="0" destOrd="0" presId="urn:microsoft.com/office/officeart/2005/8/layout/hierarchy2"/>
    <dgm:cxn modelId="{963E4A91-B068-4DFE-A114-05721A728AC7}" type="presParOf" srcId="{13A99AC0-D072-49D3-A579-7CE413EF305C}" destId="{39FF3704-7340-4CD8-AE5C-F268C43AA3C4}" srcOrd="0" destOrd="0" presId="urn:microsoft.com/office/officeart/2005/8/layout/hierarchy2"/>
    <dgm:cxn modelId="{82FC4395-8334-4B62-8F06-3462BA8962EF}" type="presParOf" srcId="{44A9867C-53DD-47B8-AADE-03B95D173AC1}" destId="{754844D0-0022-4F20-8809-B0BC1DE5E905}" srcOrd="1" destOrd="0" presId="urn:microsoft.com/office/officeart/2005/8/layout/hierarchy2"/>
    <dgm:cxn modelId="{807544B9-C238-49A1-8127-0E821F9301DD}" type="presParOf" srcId="{754844D0-0022-4F20-8809-B0BC1DE5E905}" destId="{8380CED2-891F-4A65-90A3-5A9CB77907B3}" srcOrd="0" destOrd="0" presId="urn:microsoft.com/office/officeart/2005/8/layout/hierarchy2"/>
    <dgm:cxn modelId="{BE56167A-F069-4108-A350-03464E1CA9BB}" type="presParOf" srcId="{754844D0-0022-4F20-8809-B0BC1DE5E905}" destId="{A824CEBE-DD42-48D2-A3CA-391336E7C841}" srcOrd="1" destOrd="0" presId="urn:microsoft.com/office/officeart/2005/8/layout/hierarchy2"/>
    <dgm:cxn modelId="{6B5D38BB-752A-4E32-90B6-0DEEAA5D259E}" type="presParOf" srcId="{949186A5-EAFE-438F-B78B-7D6A2819A0B2}" destId="{27E78B0B-E530-40B6-AA36-7C5FD1E7011C}" srcOrd="6" destOrd="0" presId="urn:microsoft.com/office/officeart/2005/8/layout/hierarchy2"/>
    <dgm:cxn modelId="{23A30F0D-0517-49DC-82A7-2E9104865B73}" type="presParOf" srcId="{27E78B0B-E530-40B6-AA36-7C5FD1E7011C}" destId="{250891F9-C47C-458D-9352-419D97217749}" srcOrd="0" destOrd="0" presId="urn:microsoft.com/office/officeart/2005/8/layout/hierarchy2"/>
    <dgm:cxn modelId="{AA345D3E-89DA-4BB4-B3F2-ED9C0E69B998}" type="presParOf" srcId="{949186A5-EAFE-438F-B78B-7D6A2819A0B2}" destId="{71F05489-AA0E-41DF-B217-6393DA6989B1}" srcOrd="7" destOrd="0" presId="urn:microsoft.com/office/officeart/2005/8/layout/hierarchy2"/>
    <dgm:cxn modelId="{2FF55613-5A77-4C25-80E1-F6B351F47DD0}" type="presParOf" srcId="{71F05489-AA0E-41DF-B217-6393DA6989B1}" destId="{B5F2321B-50CD-4AC2-8327-86934AC9A6C9}" srcOrd="0" destOrd="0" presId="urn:microsoft.com/office/officeart/2005/8/layout/hierarchy2"/>
    <dgm:cxn modelId="{14AF660A-38A1-4D50-A7E1-1EC10F6FA790}" type="presParOf" srcId="{71F05489-AA0E-41DF-B217-6393DA6989B1}" destId="{F0377875-4D7F-4583-923A-F20C4C4314EF}" srcOrd="1" destOrd="0" presId="urn:microsoft.com/office/officeart/2005/8/layout/hierarchy2"/>
    <dgm:cxn modelId="{7202F133-EA50-411F-A66B-8E72C945DC4F}" type="presParOf" srcId="{F0377875-4D7F-4583-923A-F20C4C4314EF}" destId="{2E6359FB-B041-412E-930D-BEED96F1F040}" srcOrd="0" destOrd="0" presId="urn:microsoft.com/office/officeart/2005/8/layout/hierarchy2"/>
    <dgm:cxn modelId="{F8DE9472-28CB-415F-8D87-56B72C5D7520}" type="presParOf" srcId="{2E6359FB-B041-412E-930D-BEED96F1F040}" destId="{F18DA13E-4908-45EE-BA72-55C38389B8CB}" srcOrd="0" destOrd="0" presId="urn:microsoft.com/office/officeart/2005/8/layout/hierarchy2"/>
    <dgm:cxn modelId="{E961C7BC-7C9D-4298-B533-E679DF68B0EA}" type="presParOf" srcId="{F0377875-4D7F-4583-923A-F20C4C4314EF}" destId="{0D1CEB2E-07BD-41A4-94DE-97A334476EFC}" srcOrd="1" destOrd="0" presId="urn:microsoft.com/office/officeart/2005/8/layout/hierarchy2"/>
    <dgm:cxn modelId="{44569CED-FC60-4A0B-9C27-65D8A45DB979}" type="presParOf" srcId="{0D1CEB2E-07BD-41A4-94DE-97A334476EFC}" destId="{A9DB8784-CDD5-4099-A0AE-183A5896D90B}" srcOrd="0" destOrd="0" presId="urn:microsoft.com/office/officeart/2005/8/layout/hierarchy2"/>
    <dgm:cxn modelId="{BA8D09BE-B7BA-4D1A-A626-CC056DBA41E6}" type="presParOf" srcId="{0D1CEB2E-07BD-41A4-94DE-97A334476EFC}" destId="{2E311EEA-0418-4BD1-9360-243DA95AAA43}" srcOrd="1" destOrd="0" presId="urn:microsoft.com/office/officeart/2005/8/layout/hierarchy2"/>
    <dgm:cxn modelId="{18AB6BB8-0E6E-4E17-9590-00E3FBA7F398}" type="presParOf" srcId="{949186A5-EAFE-438F-B78B-7D6A2819A0B2}" destId="{ACED4952-C6EB-4F0B-8B8C-CCAE52368386}" srcOrd="8" destOrd="0" presId="urn:microsoft.com/office/officeart/2005/8/layout/hierarchy2"/>
    <dgm:cxn modelId="{86A0A7A0-C708-4DA0-8261-CCA9FD58EAC3}" type="presParOf" srcId="{ACED4952-C6EB-4F0B-8B8C-CCAE52368386}" destId="{61B4108C-C8AD-4CDE-A8AB-90BB46A35DFE}" srcOrd="0" destOrd="0" presId="urn:microsoft.com/office/officeart/2005/8/layout/hierarchy2"/>
    <dgm:cxn modelId="{0105B44E-A0EC-4E9C-AA95-0D7DAD98AF28}" type="presParOf" srcId="{949186A5-EAFE-438F-B78B-7D6A2819A0B2}" destId="{D27FE0B2-C1DD-48BC-9981-C1548DFC3F1C}" srcOrd="9" destOrd="0" presId="urn:microsoft.com/office/officeart/2005/8/layout/hierarchy2"/>
    <dgm:cxn modelId="{B45B41BE-C8E5-4B48-8595-DFA2B7B961F2}" type="presParOf" srcId="{D27FE0B2-C1DD-48BC-9981-C1548DFC3F1C}" destId="{7112E377-D065-4E60-9EF3-7CCCC648E123}" srcOrd="0" destOrd="0" presId="urn:microsoft.com/office/officeart/2005/8/layout/hierarchy2"/>
    <dgm:cxn modelId="{1B557F27-3A17-46A1-83AC-F54348E19DEE}" type="presParOf" srcId="{D27FE0B2-C1DD-48BC-9981-C1548DFC3F1C}" destId="{87DDB156-80A4-4ACF-9016-76AE83A973A4}" srcOrd="1" destOrd="0" presId="urn:microsoft.com/office/officeart/2005/8/layout/hierarchy2"/>
    <dgm:cxn modelId="{DB586388-1F2B-4659-BED7-1560B8560CBE}" type="presParOf" srcId="{87DDB156-80A4-4ACF-9016-76AE83A973A4}" destId="{2009FAE0-8D6C-4BEB-8908-56404ACBDFC6}" srcOrd="0" destOrd="0" presId="urn:microsoft.com/office/officeart/2005/8/layout/hierarchy2"/>
    <dgm:cxn modelId="{3911EE5D-5B6E-438B-9A49-7323086BBD24}" type="presParOf" srcId="{2009FAE0-8D6C-4BEB-8908-56404ACBDFC6}" destId="{E58D9E96-806F-4F91-B7B2-E8F163C01E9D}" srcOrd="0" destOrd="0" presId="urn:microsoft.com/office/officeart/2005/8/layout/hierarchy2"/>
    <dgm:cxn modelId="{1DC7BB76-2882-48E8-9D87-A856D94F4746}" type="presParOf" srcId="{87DDB156-80A4-4ACF-9016-76AE83A973A4}" destId="{96192A6E-7C35-435C-AA49-694F2D46DD24}" srcOrd="1" destOrd="0" presId="urn:microsoft.com/office/officeart/2005/8/layout/hierarchy2"/>
    <dgm:cxn modelId="{397014B7-EAAD-4E19-9D0B-BFC55581CFE2}" type="presParOf" srcId="{96192A6E-7C35-435C-AA49-694F2D46DD24}" destId="{667BF6C1-5D6A-461A-9554-57855A2E8F0D}" srcOrd="0" destOrd="0" presId="urn:microsoft.com/office/officeart/2005/8/layout/hierarchy2"/>
    <dgm:cxn modelId="{A57990E3-A246-48ED-AE9C-0C5F25951194}" type="presParOf" srcId="{96192A6E-7C35-435C-AA49-694F2D46DD24}" destId="{9C85DD0A-D758-4509-83B6-2425479A09C2}" srcOrd="1" destOrd="0" presId="urn:microsoft.com/office/officeart/2005/8/layout/hierarchy2"/>
    <dgm:cxn modelId="{C73BFC92-FC4C-4975-A6AE-F682B84B6E56}" type="presParOf" srcId="{F956E4D6-D4B3-4DD0-8AE6-DA4BF21A50F9}" destId="{EF74587B-CF08-435B-9822-25E3E662B76F}" srcOrd="2" destOrd="0" presId="urn:microsoft.com/office/officeart/2005/8/layout/hierarchy2"/>
    <dgm:cxn modelId="{6FC56D50-420F-4EDA-B5D4-B06482AB9CC9}" type="presParOf" srcId="{EF74587B-CF08-435B-9822-25E3E662B76F}" destId="{EEB8EAA0-8354-4C1C-9A95-F3481EC10721}" srcOrd="0" destOrd="0" presId="urn:microsoft.com/office/officeart/2005/8/layout/hierarchy2"/>
    <dgm:cxn modelId="{EE45646E-A5E9-4B50-B323-78A423708FE7}" type="presParOf" srcId="{F956E4D6-D4B3-4DD0-8AE6-DA4BF21A50F9}" destId="{58ACFBF3-1FBA-487C-BBAE-9C2E0C43184B}" srcOrd="3" destOrd="0" presId="urn:microsoft.com/office/officeart/2005/8/layout/hierarchy2"/>
    <dgm:cxn modelId="{9AA4F3B0-3672-475E-8C39-AD9101470548}" type="presParOf" srcId="{58ACFBF3-1FBA-487C-BBAE-9C2E0C43184B}" destId="{57F3242D-E805-414A-B341-DE09450D3E18}" srcOrd="0" destOrd="0" presId="urn:microsoft.com/office/officeart/2005/8/layout/hierarchy2"/>
    <dgm:cxn modelId="{2A245A32-7E08-4CFC-BDD8-BD5A2738DEC1}" type="presParOf" srcId="{58ACFBF3-1FBA-487C-BBAE-9C2E0C43184B}" destId="{C468F9E9-0C6F-4F40-8298-509EBC6E1EE5}" srcOrd="1" destOrd="0" presId="urn:microsoft.com/office/officeart/2005/8/layout/hierarchy2"/>
    <dgm:cxn modelId="{4BAE30CC-6ABE-4AD2-BC51-C59932D29D21}" type="presParOf" srcId="{C468F9E9-0C6F-4F40-8298-509EBC6E1EE5}" destId="{6E957466-1A73-41EC-8A85-09847D229D9D}" srcOrd="0" destOrd="0" presId="urn:microsoft.com/office/officeart/2005/8/layout/hierarchy2"/>
    <dgm:cxn modelId="{D77707C9-D154-43BA-9C44-BA7502CFCEC3}" type="presParOf" srcId="{6E957466-1A73-41EC-8A85-09847D229D9D}" destId="{7A1B6E0D-C110-453F-BB91-50FF5AF8A427}" srcOrd="0" destOrd="0" presId="urn:microsoft.com/office/officeart/2005/8/layout/hierarchy2"/>
    <dgm:cxn modelId="{65881956-7EB6-4072-B8C0-93076E4E4BD0}" type="presParOf" srcId="{C468F9E9-0C6F-4F40-8298-509EBC6E1EE5}" destId="{C437A059-1CD7-42B7-BAA0-44BC4F9530C4}" srcOrd="1" destOrd="0" presId="urn:microsoft.com/office/officeart/2005/8/layout/hierarchy2"/>
    <dgm:cxn modelId="{EB3ACD38-9369-488B-B854-C39FB96F1BEA}" type="presParOf" srcId="{C437A059-1CD7-42B7-BAA0-44BC4F9530C4}" destId="{BB20B90C-53FB-46FB-84B6-509EEE64E7DC}" srcOrd="0" destOrd="0" presId="urn:microsoft.com/office/officeart/2005/8/layout/hierarchy2"/>
    <dgm:cxn modelId="{1835438F-3289-44DF-AD54-699872648466}" type="presParOf" srcId="{C437A059-1CD7-42B7-BAA0-44BC4F9530C4}" destId="{804CEDE5-CD0F-4934-AE25-1B8D674EAE28}" srcOrd="1" destOrd="0" presId="urn:microsoft.com/office/officeart/2005/8/layout/hierarchy2"/>
    <dgm:cxn modelId="{B2CDC389-0A9F-4971-8003-C1F50E51B10A}" type="presParOf" srcId="{F956E4D6-D4B3-4DD0-8AE6-DA4BF21A50F9}" destId="{86FEDBDD-C711-4901-B6F9-A7CE8AF9464E}" srcOrd="4" destOrd="0" presId="urn:microsoft.com/office/officeart/2005/8/layout/hierarchy2"/>
    <dgm:cxn modelId="{218B7E74-32A3-420C-B1A9-2135BC31B0AC}" type="presParOf" srcId="{86FEDBDD-C711-4901-B6F9-A7CE8AF9464E}" destId="{D2AFA0F0-2214-4EF8-9602-55F5E3FD368E}" srcOrd="0" destOrd="0" presId="urn:microsoft.com/office/officeart/2005/8/layout/hierarchy2"/>
    <dgm:cxn modelId="{FD0F0542-5E4E-46B0-95F3-E087E2F0F2DD}" type="presParOf" srcId="{F956E4D6-D4B3-4DD0-8AE6-DA4BF21A50F9}" destId="{FCDFDBF9-D32F-45F6-A71F-17932F33CEF7}" srcOrd="5" destOrd="0" presId="urn:microsoft.com/office/officeart/2005/8/layout/hierarchy2"/>
    <dgm:cxn modelId="{73C0B94A-451E-4D69-994E-854211358AC8}" type="presParOf" srcId="{FCDFDBF9-D32F-45F6-A71F-17932F33CEF7}" destId="{69C5613B-8AC3-4BE8-B71B-BEBBD189151C}" srcOrd="0" destOrd="0" presId="urn:microsoft.com/office/officeart/2005/8/layout/hierarchy2"/>
    <dgm:cxn modelId="{0B818D87-EA53-4F50-AA3C-B2E8893CAF0C}" type="presParOf" srcId="{FCDFDBF9-D32F-45F6-A71F-17932F33CEF7}" destId="{348B7B71-3795-4110-B697-10AB6B3F2AA2}" srcOrd="1" destOrd="0" presId="urn:microsoft.com/office/officeart/2005/8/layout/hierarchy2"/>
    <dgm:cxn modelId="{FF79D568-9F38-4E04-979E-AFCC767C7EC9}" type="presParOf" srcId="{348B7B71-3795-4110-B697-10AB6B3F2AA2}" destId="{4C9E2360-DD69-4A20-BFFD-6F1E3832F140}" srcOrd="0" destOrd="0" presId="urn:microsoft.com/office/officeart/2005/8/layout/hierarchy2"/>
    <dgm:cxn modelId="{115020E7-7138-4D01-8A00-528C8853CD78}" type="presParOf" srcId="{4C9E2360-DD69-4A20-BFFD-6F1E3832F140}" destId="{E5A68D08-D1A9-48D0-BDCD-98AA3733834E}" srcOrd="0" destOrd="0" presId="urn:microsoft.com/office/officeart/2005/8/layout/hierarchy2"/>
    <dgm:cxn modelId="{F4E2970C-121C-46DD-A1CB-F93A03309C39}" type="presParOf" srcId="{348B7B71-3795-4110-B697-10AB6B3F2AA2}" destId="{FEEC615A-B4A0-45FE-8D1A-64994E5FA030}" srcOrd="1" destOrd="0" presId="urn:microsoft.com/office/officeart/2005/8/layout/hierarchy2"/>
    <dgm:cxn modelId="{F29CEFE1-C567-4E7E-8273-D736CF68C82B}" type="presParOf" srcId="{FEEC615A-B4A0-45FE-8D1A-64994E5FA030}" destId="{50C38C6F-C9C6-42AF-AB9B-BAF80C552F4E}" srcOrd="0" destOrd="0" presId="urn:microsoft.com/office/officeart/2005/8/layout/hierarchy2"/>
    <dgm:cxn modelId="{6C60B8FD-2758-4CA5-A9E8-D2E6206E44A9}" type="presParOf" srcId="{FEEC615A-B4A0-45FE-8D1A-64994E5FA030}" destId="{9C69ED80-0499-43FD-88B9-25A7A098119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35F3B5-222E-4416-BEB5-948FFEEF88B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A6ADDEC-4806-4D1D-AC85-D37C175A55EC}">
      <dgm:prSet phldrT="[Text]"/>
      <dgm:spPr/>
      <dgm:t>
        <a:bodyPr/>
        <a:lstStyle/>
        <a:p>
          <a:r>
            <a:rPr lang="en-US" dirty="0"/>
            <a:t>Customer</a:t>
          </a:r>
          <a:endParaRPr lang="en-IN" dirty="0"/>
        </a:p>
      </dgm:t>
    </dgm:pt>
    <dgm:pt modelId="{B62BCB70-B4C1-4BDA-85CF-5281CCB530D9}" type="parTrans" cxnId="{AE5911EB-7DFD-4F30-8139-4F34BDFB5D31}">
      <dgm:prSet/>
      <dgm:spPr/>
      <dgm:t>
        <a:bodyPr/>
        <a:lstStyle/>
        <a:p>
          <a:endParaRPr lang="en-IN"/>
        </a:p>
      </dgm:t>
    </dgm:pt>
    <dgm:pt modelId="{570C7803-99E2-4A3F-8B87-4363102081F3}" type="sibTrans" cxnId="{AE5911EB-7DFD-4F30-8139-4F34BDFB5D31}">
      <dgm:prSet/>
      <dgm:spPr/>
      <dgm:t>
        <a:bodyPr/>
        <a:lstStyle/>
        <a:p>
          <a:endParaRPr lang="en-IN"/>
        </a:p>
      </dgm:t>
    </dgm:pt>
    <dgm:pt modelId="{5B950F06-9AE5-4616-AD12-6681528EF22C}">
      <dgm:prSet phldrT="[Text]"/>
      <dgm:spPr/>
      <dgm:t>
        <a:bodyPr/>
        <a:lstStyle/>
        <a:p>
          <a:r>
            <a:rPr lang="en-US" dirty="0"/>
            <a:t>Ordering</a:t>
          </a:r>
        </a:p>
        <a:p>
          <a:r>
            <a:rPr lang="en-US" dirty="0"/>
            <a:t>Required Food </a:t>
          </a:r>
          <a:endParaRPr lang="en-IN" dirty="0"/>
        </a:p>
      </dgm:t>
    </dgm:pt>
    <dgm:pt modelId="{84677561-1D2D-4430-9125-1D94BDE8394D}" type="parTrans" cxnId="{1E7E9C08-810B-48A2-AABC-D3A49400CDD4}">
      <dgm:prSet/>
      <dgm:spPr/>
      <dgm:t>
        <a:bodyPr/>
        <a:lstStyle/>
        <a:p>
          <a:endParaRPr lang="en-IN"/>
        </a:p>
      </dgm:t>
    </dgm:pt>
    <dgm:pt modelId="{FDF88039-CE53-4948-8BFA-208D25647F0D}" type="sibTrans" cxnId="{1E7E9C08-810B-48A2-AABC-D3A49400CDD4}">
      <dgm:prSet/>
      <dgm:spPr/>
      <dgm:t>
        <a:bodyPr/>
        <a:lstStyle/>
        <a:p>
          <a:endParaRPr lang="en-IN"/>
        </a:p>
      </dgm:t>
    </dgm:pt>
    <dgm:pt modelId="{48FA630E-586E-41A4-94D0-9B254E6DEF81}">
      <dgm:prSet phldrT="[Text]"/>
      <dgm:spPr/>
      <dgm:t>
        <a:bodyPr/>
        <a:lstStyle/>
        <a:p>
          <a:r>
            <a:rPr lang="en-US" dirty="0"/>
            <a:t>Choice of Customer</a:t>
          </a:r>
          <a:endParaRPr lang="en-IN" dirty="0"/>
        </a:p>
      </dgm:t>
    </dgm:pt>
    <dgm:pt modelId="{58506735-1CEA-40FE-88C2-71DAA723CE5B}" type="parTrans" cxnId="{E36B0546-4164-4E8F-8574-7E108F239975}">
      <dgm:prSet/>
      <dgm:spPr/>
      <dgm:t>
        <a:bodyPr/>
        <a:lstStyle/>
        <a:p>
          <a:endParaRPr lang="en-IN"/>
        </a:p>
      </dgm:t>
    </dgm:pt>
    <dgm:pt modelId="{84C45E1F-0264-4C4E-8D19-0AE3890DB1C6}" type="sibTrans" cxnId="{E36B0546-4164-4E8F-8574-7E108F239975}">
      <dgm:prSet/>
      <dgm:spPr/>
      <dgm:t>
        <a:bodyPr/>
        <a:lstStyle/>
        <a:p>
          <a:endParaRPr lang="en-IN"/>
        </a:p>
      </dgm:t>
    </dgm:pt>
    <dgm:pt modelId="{B8BA188A-3690-49A6-BBAA-1DEBB1CAEDAA}">
      <dgm:prSet/>
      <dgm:spPr/>
      <dgm:t>
        <a:bodyPr/>
        <a:lstStyle/>
        <a:p>
          <a:r>
            <a:rPr lang="en-US" dirty="0"/>
            <a:t>Make changes to choice</a:t>
          </a:r>
          <a:endParaRPr lang="en-IN" dirty="0"/>
        </a:p>
      </dgm:t>
    </dgm:pt>
    <dgm:pt modelId="{E629D4F7-8311-4D78-B5C5-8D9EDFF89507}" type="parTrans" cxnId="{E5A4828A-446D-4540-9404-D12926B529ED}">
      <dgm:prSet/>
      <dgm:spPr/>
      <dgm:t>
        <a:bodyPr/>
        <a:lstStyle/>
        <a:p>
          <a:endParaRPr lang="en-IN"/>
        </a:p>
      </dgm:t>
    </dgm:pt>
    <dgm:pt modelId="{E00607FD-66E9-4154-87E6-086A8FC2325F}" type="sibTrans" cxnId="{E5A4828A-446D-4540-9404-D12926B529ED}">
      <dgm:prSet/>
      <dgm:spPr/>
      <dgm:t>
        <a:bodyPr/>
        <a:lstStyle/>
        <a:p>
          <a:endParaRPr lang="en-IN"/>
        </a:p>
      </dgm:t>
    </dgm:pt>
    <dgm:pt modelId="{CC6342FD-1465-4E9D-B99D-FB9637D84506}">
      <dgm:prSet/>
      <dgm:spPr/>
      <dgm:t>
        <a:bodyPr/>
        <a:lstStyle/>
        <a:p>
          <a:r>
            <a:rPr lang="en-US" dirty="0"/>
            <a:t>Proceed with selection</a:t>
          </a:r>
          <a:endParaRPr lang="en-IN" dirty="0"/>
        </a:p>
      </dgm:t>
    </dgm:pt>
    <dgm:pt modelId="{CF38AF5D-2D66-42F0-83B7-91C53DC324D8}" type="parTrans" cxnId="{E665380F-3173-406B-B045-8E11BE7B7CE6}">
      <dgm:prSet/>
      <dgm:spPr/>
      <dgm:t>
        <a:bodyPr/>
        <a:lstStyle/>
        <a:p>
          <a:endParaRPr lang="en-IN"/>
        </a:p>
      </dgm:t>
    </dgm:pt>
    <dgm:pt modelId="{7FEEC9F6-12E5-4A7A-BCC1-A568377C7EC6}" type="sibTrans" cxnId="{E665380F-3173-406B-B045-8E11BE7B7CE6}">
      <dgm:prSet/>
      <dgm:spPr/>
      <dgm:t>
        <a:bodyPr/>
        <a:lstStyle/>
        <a:p>
          <a:endParaRPr lang="en-IN"/>
        </a:p>
      </dgm:t>
    </dgm:pt>
    <dgm:pt modelId="{C2448587-EACA-4B8B-8BBF-D35C0577019C}">
      <dgm:prSet/>
      <dgm:spPr/>
      <dgm:t>
        <a:bodyPr/>
        <a:lstStyle/>
        <a:p>
          <a:r>
            <a:rPr lang="en-US" dirty="0"/>
            <a:t>Writing Payment to the database</a:t>
          </a:r>
          <a:endParaRPr lang="en-IN" dirty="0"/>
        </a:p>
      </dgm:t>
    </dgm:pt>
    <dgm:pt modelId="{9AEC57EC-57E2-4526-A1B6-F548C5B5FB33}" type="parTrans" cxnId="{459439F4-7624-492A-9FBC-25354B466F7D}">
      <dgm:prSet/>
      <dgm:spPr/>
      <dgm:t>
        <a:bodyPr/>
        <a:lstStyle/>
        <a:p>
          <a:endParaRPr lang="en-IN"/>
        </a:p>
      </dgm:t>
    </dgm:pt>
    <dgm:pt modelId="{A7AEE8FA-E9A9-47AD-AAE9-3D9396F7713B}" type="sibTrans" cxnId="{459439F4-7624-492A-9FBC-25354B466F7D}">
      <dgm:prSet/>
      <dgm:spPr/>
      <dgm:t>
        <a:bodyPr/>
        <a:lstStyle/>
        <a:p>
          <a:endParaRPr lang="en-IN"/>
        </a:p>
      </dgm:t>
    </dgm:pt>
    <dgm:pt modelId="{3CE64658-2AB6-4FC2-BB94-7D4EBCAB2E91}">
      <dgm:prSet/>
      <dgm:spPr/>
      <dgm:t>
        <a:bodyPr/>
        <a:lstStyle/>
        <a:p>
          <a:r>
            <a:rPr lang="en-US" dirty="0"/>
            <a:t>If yes</a:t>
          </a:r>
          <a:endParaRPr lang="en-IN" dirty="0"/>
        </a:p>
      </dgm:t>
    </dgm:pt>
    <dgm:pt modelId="{1431A73B-8F39-481F-A55A-C56E392F35F4}" type="parTrans" cxnId="{2A876624-3087-4898-A104-E6F1F94D490E}">
      <dgm:prSet/>
      <dgm:spPr/>
      <dgm:t>
        <a:bodyPr/>
        <a:lstStyle/>
        <a:p>
          <a:endParaRPr lang="en-IN"/>
        </a:p>
      </dgm:t>
    </dgm:pt>
    <dgm:pt modelId="{B3D7D402-3969-4022-BFE8-E9708ABC0E4F}" type="sibTrans" cxnId="{2A876624-3087-4898-A104-E6F1F94D490E}">
      <dgm:prSet/>
      <dgm:spPr/>
      <dgm:t>
        <a:bodyPr/>
        <a:lstStyle/>
        <a:p>
          <a:endParaRPr lang="en-IN"/>
        </a:p>
      </dgm:t>
    </dgm:pt>
    <dgm:pt modelId="{FF67833F-E77D-4F2C-A900-69189E15C44E}">
      <dgm:prSet/>
      <dgm:spPr/>
      <dgm:t>
        <a:bodyPr/>
        <a:lstStyle/>
        <a:p>
          <a:r>
            <a:rPr lang="en-US" dirty="0"/>
            <a:t>If no</a:t>
          </a:r>
          <a:endParaRPr lang="en-IN" dirty="0"/>
        </a:p>
      </dgm:t>
    </dgm:pt>
    <dgm:pt modelId="{10EBBDCA-0A73-44C7-8EEF-403C9D8264D1}" type="parTrans" cxnId="{5DEFEFE2-4BC1-4B3D-992B-DA40605A2F4C}">
      <dgm:prSet/>
      <dgm:spPr/>
      <dgm:t>
        <a:bodyPr/>
        <a:lstStyle/>
        <a:p>
          <a:endParaRPr lang="en-IN"/>
        </a:p>
      </dgm:t>
    </dgm:pt>
    <dgm:pt modelId="{21204330-51A7-4382-8705-EDF939F55396}" type="sibTrans" cxnId="{5DEFEFE2-4BC1-4B3D-992B-DA40605A2F4C}">
      <dgm:prSet/>
      <dgm:spPr/>
      <dgm:t>
        <a:bodyPr/>
        <a:lstStyle/>
        <a:p>
          <a:endParaRPr lang="en-IN"/>
        </a:p>
      </dgm:t>
    </dgm:pt>
    <dgm:pt modelId="{AC817547-EB9A-42EF-9475-CF277697EECA}">
      <dgm:prSet/>
      <dgm:spPr/>
      <dgm:t>
        <a:bodyPr/>
        <a:lstStyle/>
        <a:p>
          <a:r>
            <a:rPr lang="en-US" dirty="0"/>
            <a:t>Proceed with payment</a:t>
          </a:r>
          <a:endParaRPr lang="en-IN" dirty="0"/>
        </a:p>
      </dgm:t>
    </dgm:pt>
    <dgm:pt modelId="{2F433569-82FB-46DB-82AB-06F3136E148A}" type="parTrans" cxnId="{D5E46026-28B9-4284-A01C-B36F1B072FF7}">
      <dgm:prSet/>
      <dgm:spPr/>
      <dgm:t>
        <a:bodyPr/>
        <a:lstStyle/>
        <a:p>
          <a:endParaRPr lang="en-IN"/>
        </a:p>
      </dgm:t>
    </dgm:pt>
    <dgm:pt modelId="{C6214D10-9188-4A58-B5D9-726F3C51C5F9}" type="sibTrans" cxnId="{D5E46026-28B9-4284-A01C-B36F1B072FF7}">
      <dgm:prSet/>
      <dgm:spPr/>
      <dgm:t>
        <a:bodyPr/>
        <a:lstStyle/>
        <a:p>
          <a:endParaRPr lang="en-IN"/>
        </a:p>
      </dgm:t>
    </dgm:pt>
    <dgm:pt modelId="{5429B4FB-D949-4883-8D6A-6980B3B228EB}">
      <dgm:prSet/>
      <dgm:spPr/>
      <dgm:t>
        <a:bodyPr/>
        <a:lstStyle/>
        <a:p>
          <a:r>
            <a:rPr lang="en-US" dirty="0"/>
            <a:t>Proceed with payment</a:t>
          </a:r>
          <a:endParaRPr lang="en-IN" dirty="0"/>
        </a:p>
      </dgm:t>
    </dgm:pt>
    <dgm:pt modelId="{4B18AE1A-799B-4C11-9D64-315036C959E6}" type="parTrans" cxnId="{61A76DB3-800B-4773-A300-BBE7CCF21818}">
      <dgm:prSet/>
      <dgm:spPr/>
      <dgm:t>
        <a:bodyPr/>
        <a:lstStyle/>
        <a:p>
          <a:endParaRPr lang="en-IN"/>
        </a:p>
      </dgm:t>
    </dgm:pt>
    <dgm:pt modelId="{5109774A-A4C3-4105-9613-0DA444385608}" type="sibTrans" cxnId="{61A76DB3-800B-4773-A300-BBE7CCF21818}">
      <dgm:prSet/>
      <dgm:spPr/>
      <dgm:t>
        <a:bodyPr/>
        <a:lstStyle/>
        <a:p>
          <a:endParaRPr lang="en-IN"/>
        </a:p>
      </dgm:t>
    </dgm:pt>
    <dgm:pt modelId="{688F0F11-88CF-405A-9336-BFAD1ECAB78A}">
      <dgm:prSet/>
      <dgm:spPr/>
      <dgm:t>
        <a:bodyPr/>
        <a:lstStyle/>
        <a:p>
          <a:r>
            <a:rPr lang="en-US" dirty="0"/>
            <a:t>Customer choice change</a:t>
          </a:r>
          <a:endParaRPr lang="en-IN" dirty="0"/>
        </a:p>
      </dgm:t>
    </dgm:pt>
    <dgm:pt modelId="{0287E7A4-CCFB-4F53-B847-616C1B1815FF}" type="parTrans" cxnId="{6B555675-568F-4AC2-B5E6-6A67E2A39592}">
      <dgm:prSet/>
      <dgm:spPr/>
      <dgm:t>
        <a:bodyPr/>
        <a:lstStyle/>
        <a:p>
          <a:endParaRPr lang="en-IN"/>
        </a:p>
      </dgm:t>
    </dgm:pt>
    <dgm:pt modelId="{E3A4F540-FC56-48F2-8E95-326CDFE1421B}" type="sibTrans" cxnId="{6B555675-568F-4AC2-B5E6-6A67E2A39592}">
      <dgm:prSet/>
      <dgm:spPr/>
      <dgm:t>
        <a:bodyPr/>
        <a:lstStyle/>
        <a:p>
          <a:endParaRPr lang="en-IN"/>
        </a:p>
      </dgm:t>
    </dgm:pt>
    <dgm:pt modelId="{A2329E3F-80BA-46F2-9926-991265A807CD}" type="pres">
      <dgm:prSet presAssocID="{BC35F3B5-222E-4416-BEB5-948FFEEF88B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35EDA3F-6A99-4717-B63F-4BBACF8EC02B}" type="pres">
      <dgm:prSet presAssocID="{3A6ADDEC-4806-4D1D-AC85-D37C175A55EC}" presName="root1" presStyleCnt="0"/>
      <dgm:spPr/>
    </dgm:pt>
    <dgm:pt modelId="{A1ECDD0F-BD92-4F1C-820A-30AB93F95F55}" type="pres">
      <dgm:prSet presAssocID="{3A6ADDEC-4806-4D1D-AC85-D37C175A55EC}" presName="LevelOneTextNode" presStyleLbl="node0" presStyleIdx="0" presStyleCnt="1">
        <dgm:presLayoutVars>
          <dgm:chPref val="3"/>
        </dgm:presLayoutVars>
      </dgm:prSet>
      <dgm:spPr/>
    </dgm:pt>
    <dgm:pt modelId="{25E868CC-C1C7-433E-A8DE-3964C17EF43E}" type="pres">
      <dgm:prSet presAssocID="{3A6ADDEC-4806-4D1D-AC85-D37C175A55EC}" presName="level2hierChild" presStyleCnt="0"/>
      <dgm:spPr/>
    </dgm:pt>
    <dgm:pt modelId="{AFBC671A-7BFC-4571-BC33-2A57833AD7B6}" type="pres">
      <dgm:prSet presAssocID="{84677561-1D2D-4430-9125-1D94BDE8394D}" presName="conn2-1" presStyleLbl="parChTrans1D2" presStyleIdx="0" presStyleCnt="1"/>
      <dgm:spPr/>
    </dgm:pt>
    <dgm:pt modelId="{348ED8DA-097F-4ED0-9E2B-E01C607C10C7}" type="pres">
      <dgm:prSet presAssocID="{84677561-1D2D-4430-9125-1D94BDE8394D}" presName="connTx" presStyleLbl="parChTrans1D2" presStyleIdx="0" presStyleCnt="1"/>
      <dgm:spPr/>
    </dgm:pt>
    <dgm:pt modelId="{43951E3A-8AFE-479F-A32E-272984892DE3}" type="pres">
      <dgm:prSet presAssocID="{5B950F06-9AE5-4616-AD12-6681528EF22C}" presName="root2" presStyleCnt="0"/>
      <dgm:spPr/>
    </dgm:pt>
    <dgm:pt modelId="{2CA0A5AA-B4B9-4851-8D25-59B7890353FB}" type="pres">
      <dgm:prSet presAssocID="{5B950F06-9AE5-4616-AD12-6681528EF22C}" presName="LevelTwoTextNode" presStyleLbl="node2" presStyleIdx="0" presStyleCnt="1">
        <dgm:presLayoutVars>
          <dgm:chPref val="3"/>
        </dgm:presLayoutVars>
      </dgm:prSet>
      <dgm:spPr/>
    </dgm:pt>
    <dgm:pt modelId="{24CE975C-6CD6-48A7-8E6F-F9E0430BD049}" type="pres">
      <dgm:prSet presAssocID="{5B950F06-9AE5-4616-AD12-6681528EF22C}" presName="level3hierChild" presStyleCnt="0"/>
      <dgm:spPr/>
    </dgm:pt>
    <dgm:pt modelId="{6730CF8F-EC6E-4D0F-A1EF-DB8E10320AB5}" type="pres">
      <dgm:prSet presAssocID="{58506735-1CEA-40FE-88C2-71DAA723CE5B}" presName="conn2-1" presStyleLbl="parChTrans1D3" presStyleIdx="0" presStyleCnt="4"/>
      <dgm:spPr/>
    </dgm:pt>
    <dgm:pt modelId="{1737F9BA-6418-4872-B04A-7177A167CF4F}" type="pres">
      <dgm:prSet presAssocID="{58506735-1CEA-40FE-88C2-71DAA723CE5B}" presName="connTx" presStyleLbl="parChTrans1D3" presStyleIdx="0" presStyleCnt="4"/>
      <dgm:spPr/>
    </dgm:pt>
    <dgm:pt modelId="{006561EF-98F0-4F93-853D-797908E8E485}" type="pres">
      <dgm:prSet presAssocID="{48FA630E-586E-41A4-94D0-9B254E6DEF81}" presName="root2" presStyleCnt="0"/>
      <dgm:spPr/>
    </dgm:pt>
    <dgm:pt modelId="{6758B3A9-6892-4C5F-8DCA-40C2E467372E}" type="pres">
      <dgm:prSet presAssocID="{48FA630E-586E-41A4-94D0-9B254E6DEF81}" presName="LevelTwoTextNode" presStyleLbl="node3" presStyleIdx="0" presStyleCnt="4">
        <dgm:presLayoutVars>
          <dgm:chPref val="3"/>
        </dgm:presLayoutVars>
      </dgm:prSet>
      <dgm:spPr/>
    </dgm:pt>
    <dgm:pt modelId="{BAA98E8A-6BD9-4F8F-9A84-B6AD53EDCEB9}" type="pres">
      <dgm:prSet presAssocID="{48FA630E-586E-41A4-94D0-9B254E6DEF81}" presName="level3hierChild" presStyleCnt="0"/>
      <dgm:spPr/>
    </dgm:pt>
    <dgm:pt modelId="{3C92F819-5588-4D66-8C92-3C542DC006AB}" type="pres">
      <dgm:prSet presAssocID="{E629D4F7-8311-4D78-B5C5-8D9EDFF89507}" presName="conn2-1" presStyleLbl="parChTrans1D3" presStyleIdx="1" presStyleCnt="4"/>
      <dgm:spPr/>
    </dgm:pt>
    <dgm:pt modelId="{4DDB2817-B90E-4657-B410-1EE4CF430FDC}" type="pres">
      <dgm:prSet presAssocID="{E629D4F7-8311-4D78-B5C5-8D9EDFF89507}" presName="connTx" presStyleLbl="parChTrans1D3" presStyleIdx="1" presStyleCnt="4"/>
      <dgm:spPr/>
    </dgm:pt>
    <dgm:pt modelId="{BA6881EE-67CC-48C7-9EBB-665A23809746}" type="pres">
      <dgm:prSet presAssocID="{B8BA188A-3690-49A6-BBAA-1DEBB1CAEDAA}" presName="root2" presStyleCnt="0"/>
      <dgm:spPr/>
    </dgm:pt>
    <dgm:pt modelId="{C82662D8-AB4A-44CD-B786-FB83B397D2F6}" type="pres">
      <dgm:prSet presAssocID="{B8BA188A-3690-49A6-BBAA-1DEBB1CAEDAA}" presName="LevelTwoTextNode" presStyleLbl="node3" presStyleIdx="1" presStyleCnt="4">
        <dgm:presLayoutVars>
          <dgm:chPref val="3"/>
        </dgm:presLayoutVars>
      </dgm:prSet>
      <dgm:spPr/>
    </dgm:pt>
    <dgm:pt modelId="{FAD2E15F-39B2-4422-A2A2-81AB70A016FB}" type="pres">
      <dgm:prSet presAssocID="{B8BA188A-3690-49A6-BBAA-1DEBB1CAEDAA}" presName="level3hierChild" presStyleCnt="0"/>
      <dgm:spPr/>
    </dgm:pt>
    <dgm:pt modelId="{C30AA2A1-C9DA-4050-A7AE-E84F37153C64}" type="pres">
      <dgm:prSet presAssocID="{1431A73B-8F39-481F-A55A-C56E392F35F4}" presName="conn2-1" presStyleLbl="parChTrans1D4" presStyleIdx="0" presStyleCnt="5"/>
      <dgm:spPr/>
    </dgm:pt>
    <dgm:pt modelId="{0FF9BB24-6635-4DD1-97FF-C974F082CDF6}" type="pres">
      <dgm:prSet presAssocID="{1431A73B-8F39-481F-A55A-C56E392F35F4}" presName="connTx" presStyleLbl="parChTrans1D4" presStyleIdx="0" presStyleCnt="5"/>
      <dgm:spPr/>
    </dgm:pt>
    <dgm:pt modelId="{9E403DAE-89C8-4A57-AEA0-3AA7A73627F8}" type="pres">
      <dgm:prSet presAssocID="{3CE64658-2AB6-4FC2-BB94-7D4EBCAB2E91}" presName="root2" presStyleCnt="0"/>
      <dgm:spPr/>
    </dgm:pt>
    <dgm:pt modelId="{F8E328AF-D56D-41F8-BB62-82879257E5F3}" type="pres">
      <dgm:prSet presAssocID="{3CE64658-2AB6-4FC2-BB94-7D4EBCAB2E91}" presName="LevelTwoTextNode" presStyleLbl="node4" presStyleIdx="0" presStyleCnt="5">
        <dgm:presLayoutVars>
          <dgm:chPref val="3"/>
        </dgm:presLayoutVars>
      </dgm:prSet>
      <dgm:spPr/>
    </dgm:pt>
    <dgm:pt modelId="{175BCB69-0BEC-4AC2-88B1-D292F7F0D84A}" type="pres">
      <dgm:prSet presAssocID="{3CE64658-2AB6-4FC2-BB94-7D4EBCAB2E91}" presName="level3hierChild" presStyleCnt="0"/>
      <dgm:spPr/>
    </dgm:pt>
    <dgm:pt modelId="{D26245AD-5FD1-4377-9B29-5CE8D91B7752}" type="pres">
      <dgm:prSet presAssocID="{0287E7A4-CCFB-4F53-B847-616C1B1815FF}" presName="conn2-1" presStyleLbl="parChTrans1D4" presStyleIdx="1" presStyleCnt="5"/>
      <dgm:spPr/>
    </dgm:pt>
    <dgm:pt modelId="{F8EDA7F1-928E-4B8D-8B9C-9D59251DF55E}" type="pres">
      <dgm:prSet presAssocID="{0287E7A4-CCFB-4F53-B847-616C1B1815FF}" presName="connTx" presStyleLbl="parChTrans1D4" presStyleIdx="1" presStyleCnt="5"/>
      <dgm:spPr/>
    </dgm:pt>
    <dgm:pt modelId="{1987A671-DC2C-4DE5-881B-E5F998B2C5FB}" type="pres">
      <dgm:prSet presAssocID="{688F0F11-88CF-405A-9336-BFAD1ECAB78A}" presName="root2" presStyleCnt="0"/>
      <dgm:spPr/>
    </dgm:pt>
    <dgm:pt modelId="{9A28FA47-E36F-4A6D-A957-0C6F7CA00163}" type="pres">
      <dgm:prSet presAssocID="{688F0F11-88CF-405A-9336-BFAD1ECAB78A}" presName="LevelTwoTextNode" presStyleLbl="node4" presStyleIdx="1" presStyleCnt="5">
        <dgm:presLayoutVars>
          <dgm:chPref val="3"/>
        </dgm:presLayoutVars>
      </dgm:prSet>
      <dgm:spPr/>
    </dgm:pt>
    <dgm:pt modelId="{555226E6-1D99-4580-9F8F-428B98ACC6B1}" type="pres">
      <dgm:prSet presAssocID="{688F0F11-88CF-405A-9336-BFAD1ECAB78A}" presName="level3hierChild" presStyleCnt="0"/>
      <dgm:spPr/>
    </dgm:pt>
    <dgm:pt modelId="{FB96F166-907A-4F7D-9B33-F79145C06033}" type="pres">
      <dgm:prSet presAssocID="{10EBBDCA-0A73-44C7-8EEF-403C9D8264D1}" presName="conn2-1" presStyleLbl="parChTrans1D4" presStyleIdx="2" presStyleCnt="5"/>
      <dgm:spPr/>
    </dgm:pt>
    <dgm:pt modelId="{207C7C2D-43EA-4A19-9E73-08AE20FC2334}" type="pres">
      <dgm:prSet presAssocID="{10EBBDCA-0A73-44C7-8EEF-403C9D8264D1}" presName="connTx" presStyleLbl="parChTrans1D4" presStyleIdx="2" presStyleCnt="5"/>
      <dgm:spPr/>
    </dgm:pt>
    <dgm:pt modelId="{D5ECBA33-7C43-49F4-ACB0-76CC633F2E3B}" type="pres">
      <dgm:prSet presAssocID="{FF67833F-E77D-4F2C-A900-69189E15C44E}" presName="root2" presStyleCnt="0"/>
      <dgm:spPr/>
    </dgm:pt>
    <dgm:pt modelId="{481A5549-83AD-499D-B114-24332B48B08B}" type="pres">
      <dgm:prSet presAssocID="{FF67833F-E77D-4F2C-A900-69189E15C44E}" presName="LevelTwoTextNode" presStyleLbl="node4" presStyleIdx="2" presStyleCnt="5">
        <dgm:presLayoutVars>
          <dgm:chPref val="3"/>
        </dgm:presLayoutVars>
      </dgm:prSet>
      <dgm:spPr/>
    </dgm:pt>
    <dgm:pt modelId="{E2D4E3D6-5363-4591-929C-40C1AD26523A}" type="pres">
      <dgm:prSet presAssocID="{FF67833F-E77D-4F2C-A900-69189E15C44E}" presName="level3hierChild" presStyleCnt="0"/>
      <dgm:spPr/>
    </dgm:pt>
    <dgm:pt modelId="{8F708A51-56D7-45CA-96C6-6DC8DDE5B15E}" type="pres">
      <dgm:prSet presAssocID="{2F433569-82FB-46DB-82AB-06F3136E148A}" presName="conn2-1" presStyleLbl="parChTrans1D4" presStyleIdx="3" presStyleCnt="5"/>
      <dgm:spPr/>
    </dgm:pt>
    <dgm:pt modelId="{BE6C06E0-02CE-42A6-BE1C-6519F1FFE472}" type="pres">
      <dgm:prSet presAssocID="{2F433569-82FB-46DB-82AB-06F3136E148A}" presName="connTx" presStyleLbl="parChTrans1D4" presStyleIdx="3" presStyleCnt="5"/>
      <dgm:spPr/>
    </dgm:pt>
    <dgm:pt modelId="{80EEF182-485A-487A-94E6-DB61CD806C87}" type="pres">
      <dgm:prSet presAssocID="{AC817547-EB9A-42EF-9475-CF277697EECA}" presName="root2" presStyleCnt="0"/>
      <dgm:spPr/>
    </dgm:pt>
    <dgm:pt modelId="{9BD693E6-FC15-416F-859C-14ACEDC91A16}" type="pres">
      <dgm:prSet presAssocID="{AC817547-EB9A-42EF-9475-CF277697EECA}" presName="LevelTwoTextNode" presStyleLbl="node4" presStyleIdx="3" presStyleCnt="5">
        <dgm:presLayoutVars>
          <dgm:chPref val="3"/>
        </dgm:presLayoutVars>
      </dgm:prSet>
      <dgm:spPr/>
    </dgm:pt>
    <dgm:pt modelId="{37401611-414C-424F-944F-CE5F60FF4B4A}" type="pres">
      <dgm:prSet presAssocID="{AC817547-EB9A-42EF-9475-CF277697EECA}" presName="level3hierChild" presStyleCnt="0"/>
      <dgm:spPr/>
    </dgm:pt>
    <dgm:pt modelId="{68421DAB-BCAE-4C14-979B-3CE5C1A9BBF7}" type="pres">
      <dgm:prSet presAssocID="{CF38AF5D-2D66-42F0-83B7-91C53DC324D8}" presName="conn2-1" presStyleLbl="parChTrans1D3" presStyleIdx="2" presStyleCnt="4"/>
      <dgm:spPr/>
    </dgm:pt>
    <dgm:pt modelId="{87B711BB-CC9F-4A8E-8F66-996334ADA550}" type="pres">
      <dgm:prSet presAssocID="{CF38AF5D-2D66-42F0-83B7-91C53DC324D8}" presName="connTx" presStyleLbl="parChTrans1D3" presStyleIdx="2" presStyleCnt="4"/>
      <dgm:spPr/>
    </dgm:pt>
    <dgm:pt modelId="{DB368DAF-9DF8-46D7-903F-72E79DE5B7B9}" type="pres">
      <dgm:prSet presAssocID="{CC6342FD-1465-4E9D-B99D-FB9637D84506}" presName="root2" presStyleCnt="0"/>
      <dgm:spPr/>
    </dgm:pt>
    <dgm:pt modelId="{B77A9DB2-D779-4C38-B52D-AD0FC6D52608}" type="pres">
      <dgm:prSet presAssocID="{CC6342FD-1465-4E9D-B99D-FB9637D84506}" presName="LevelTwoTextNode" presStyleLbl="node3" presStyleIdx="2" presStyleCnt="4">
        <dgm:presLayoutVars>
          <dgm:chPref val="3"/>
        </dgm:presLayoutVars>
      </dgm:prSet>
      <dgm:spPr/>
    </dgm:pt>
    <dgm:pt modelId="{18AD2637-0A6A-468A-B96F-2E618FEA04EF}" type="pres">
      <dgm:prSet presAssocID="{CC6342FD-1465-4E9D-B99D-FB9637D84506}" presName="level3hierChild" presStyleCnt="0"/>
      <dgm:spPr/>
    </dgm:pt>
    <dgm:pt modelId="{F882CE54-1544-46EC-B486-C9EEC07BC843}" type="pres">
      <dgm:prSet presAssocID="{4B18AE1A-799B-4C11-9D64-315036C959E6}" presName="conn2-1" presStyleLbl="parChTrans1D4" presStyleIdx="4" presStyleCnt="5"/>
      <dgm:spPr/>
    </dgm:pt>
    <dgm:pt modelId="{CDCBBB4B-0B04-485C-8C61-A103B4D9C3C4}" type="pres">
      <dgm:prSet presAssocID="{4B18AE1A-799B-4C11-9D64-315036C959E6}" presName="connTx" presStyleLbl="parChTrans1D4" presStyleIdx="4" presStyleCnt="5"/>
      <dgm:spPr/>
    </dgm:pt>
    <dgm:pt modelId="{B5909BAD-E399-433F-9A6C-8D9C6FA04036}" type="pres">
      <dgm:prSet presAssocID="{5429B4FB-D949-4883-8D6A-6980B3B228EB}" presName="root2" presStyleCnt="0"/>
      <dgm:spPr/>
    </dgm:pt>
    <dgm:pt modelId="{13CE7FCC-9003-4B15-9325-6CF65A704A1C}" type="pres">
      <dgm:prSet presAssocID="{5429B4FB-D949-4883-8D6A-6980B3B228EB}" presName="LevelTwoTextNode" presStyleLbl="node4" presStyleIdx="4" presStyleCnt="5">
        <dgm:presLayoutVars>
          <dgm:chPref val="3"/>
        </dgm:presLayoutVars>
      </dgm:prSet>
      <dgm:spPr/>
    </dgm:pt>
    <dgm:pt modelId="{0C861AB8-8FFE-4E97-BD0A-7E854F60CD2A}" type="pres">
      <dgm:prSet presAssocID="{5429B4FB-D949-4883-8D6A-6980B3B228EB}" presName="level3hierChild" presStyleCnt="0"/>
      <dgm:spPr/>
    </dgm:pt>
    <dgm:pt modelId="{A79DC511-7D22-4602-9396-BB87893924B9}" type="pres">
      <dgm:prSet presAssocID="{9AEC57EC-57E2-4526-A1B6-F548C5B5FB33}" presName="conn2-1" presStyleLbl="parChTrans1D3" presStyleIdx="3" presStyleCnt="4"/>
      <dgm:spPr/>
    </dgm:pt>
    <dgm:pt modelId="{EDD63D40-2E01-4DE9-BECC-0182304DCA3A}" type="pres">
      <dgm:prSet presAssocID="{9AEC57EC-57E2-4526-A1B6-F548C5B5FB33}" presName="connTx" presStyleLbl="parChTrans1D3" presStyleIdx="3" presStyleCnt="4"/>
      <dgm:spPr/>
    </dgm:pt>
    <dgm:pt modelId="{989410A1-9887-4DEF-AD3F-A0BB49834C84}" type="pres">
      <dgm:prSet presAssocID="{C2448587-EACA-4B8B-8BBF-D35C0577019C}" presName="root2" presStyleCnt="0"/>
      <dgm:spPr/>
    </dgm:pt>
    <dgm:pt modelId="{B3BB6B4E-0D48-4116-8FD9-5EA66FC89092}" type="pres">
      <dgm:prSet presAssocID="{C2448587-EACA-4B8B-8BBF-D35C0577019C}" presName="LevelTwoTextNode" presStyleLbl="node3" presStyleIdx="3" presStyleCnt="4">
        <dgm:presLayoutVars>
          <dgm:chPref val="3"/>
        </dgm:presLayoutVars>
      </dgm:prSet>
      <dgm:spPr/>
    </dgm:pt>
    <dgm:pt modelId="{29A0BA54-7449-470A-9C07-2641D49A5B44}" type="pres">
      <dgm:prSet presAssocID="{C2448587-EACA-4B8B-8BBF-D35C0577019C}" presName="level3hierChild" presStyleCnt="0"/>
      <dgm:spPr/>
    </dgm:pt>
  </dgm:ptLst>
  <dgm:cxnLst>
    <dgm:cxn modelId="{1E7E9C08-810B-48A2-AABC-D3A49400CDD4}" srcId="{3A6ADDEC-4806-4D1D-AC85-D37C175A55EC}" destId="{5B950F06-9AE5-4616-AD12-6681528EF22C}" srcOrd="0" destOrd="0" parTransId="{84677561-1D2D-4430-9125-1D94BDE8394D}" sibTransId="{FDF88039-CE53-4948-8BFA-208D25647F0D}"/>
    <dgm:cxn modelId="{77529909-37E1-4912-8EDE-9FFA90D3B86D}" type="presOf" srcId="{4B18AE1A-799B-4C11-9D64-315036C959E6}" destId="{F882CE54-1544-46EC-B486-C9EEC07BC843}" srcOrd="0" destOrd="0" presId="urn:microsoft.com/office/officeart/2005/8/layout/hierarchy2"/>
    <dgm:cxn modelId="{E665380F-3173-406B-B045-8E11BE7B7CE6}" srcId="{5B950F06-9AE5-4616-AD12-6681528EF22C}" destId="{CC6342FD-1465-4E9D-B99D-FB9637D84506}" srcOrd="2" destOrd="0" parTransId="{CF38AF5D-2D66-42F0-83B7-91C53DC324D8}" sibTransId="{7FEEC9F6-12E5-4A7A-BCC1-A568377C7EC6}"/>
    <dgm:cxn modelId="{F138A815-F1CB-4A6B-B06B-615E75DF98F8}" type="presOf" srcId="{84677561-1D2D-4430-9125-1D94BDE8394D}" destId="{AFBC671A-7BFC-4571-BC33-2A57833AD7B6}" srcOrd="0" destOrd="0" presId="urn:microsoft.com/office/officeart/2005/8/layout/hierarchy2"/>
    <dgm:cxn modelId="{468FF219-7A61-4D39-9BA8-465C386DC992}" type="presOf" srcId="{5B950F06-9AE5-4616-AD12-6681528EF22C}" destId="{2CA0A5AA-B4B9-4851-8D25-59B7890353FB}" srcOrd="0" destOrd="0" presId="urn:microsoft.com/office/officeart/2005/8/layout/hierarchy2"/>
    <dgm:cxn modelId="{44762B1D-CEF0-418E-8DD9-65A459A8FA9E}" type="presOf" srcId="{10EBBDCA-0A73-44C7-8EEF-403C9D8264D1}" destId="{FB96F166-907A-4F7D-9B33-F79145C06033}" srcOrd="0" destOrd="0" presId="urn:microsoft.com/office/officeart/2005/8/layout/hierarchy2"/>
    <dgm:cxn modelId="{2A876624-3087-4898-A104-E6F1F94D490E}" srcId="{B8BA188A-3690-49A6-BBAA-1DEBB1CAEDAA}" destId="{3CE64658-2AB6-4FC2-BB94-7D4EBCAB2E91}" srcOrd="0" destOrd="0" parTransId="{1431A73B-8F39-481F-A55A-C56E392F35F4}" sibTransId="{B3D7D402-3969-4022-BFE8-E9708ABC0E4F}"/>
    <dgm:cxn modelId="{D5E46026-28B9-4284-A01C-B36F1B072FF7}" srcId="{FF67833F-E77D-4F2C-A900-69189E15C44E}" destId="{AC817547-EB9A-42EF-9475-CF277697EECA}" srcOrd="0" destOrd="0" parTransId="{2F433569-82FB-46DB-82AB-06F3136E148A}" sibTransId="{C6214D10-9188-4A58-B5D9-726F3C51C5F9}"/>
    <dgm:cxn modelId="{58726530-E18D-43F8-8D51-CF3877C10A6C}" type="presOf" srcId="{C2448587-EACA-4B8B-8BBF-D35C0577019C}" destId="{B3BB6B4E-0D48-4116-8FD9-5EA66FC89092}" srcOrd="0" destOrd="0" presId="urn:microsoft.com/office/officeart/2005/8/layout/hierarchy2"/>
    <dgm:cxn modelId="{844FEA33-1267-4B3E-A4A3-A1A424C61319}" type="presOf" srcId="{688F0F11-88CF-405A-9336-BFAD1ECAB78A}" destId="{9A28FA47-E36F-4A6D-A957-0C6F7CA00163}" srcOrd="0" destOrd="0" presId="urn:microsoft.com/office/officeart/2005/8/layout/hierarchy2"/>
    <dgm:cxn modelId="{B9D7B560-1224-4A20-B0FC-0FD7CAF2CA98}" type="presOf" srcId="{10EBBDCA-0A73-44C7-8EEF-403C9D8264D1}" destId="{207C7C2D-43EA-4A19-9E73-08AE20FC2334}" srcOrd="1" destOrd="0" presId="urn:microsoft.com/office/officeart/2005/8/layout/hierarchy2"/>
    <dgm:cxn modelId="{E36B0546-4164-4E8F-8574-7E108F239975}" srcId="{5B950F06-9AE5-4616-AD12-6681528EF22C}" destId="{48FA630E-586E-41A4-94D0-9B254E6DEF81}" srcOrd="0" destOrd="0" parTransId="{58506735-1CEA-40FE-88C2-71DAA723CE5B}" sibTransId="{84C45E1F-0264-4C4E-8D19-0AE3890DB1C6}"/>
    <dgm:cxn modelId="{FAA1FF47-3E89-4B39-A68F-10DDDE7A3949}" type="presOf" srcId="{2F433569-82FB-46DB-82AB-06F3136E148A}" destId="{BE6C06E0-02CE-42A6-BE1C-6519F1FFE472}" srcOrd="1" destOrd="0" presId="urn:microsoft.com/office/officeart/2005/8/layout/hierarchy2"/>
    <dgm:cxn modelId="{51863949-10D2-409E-99C8-A728A106CE65}" type="presOf" srcId="{3CE64658-2AB6-4FC2-BB94-7D4EBCAB2E91}" destId="{F8E328AF-D56D-41F8-BB62-82879257E5F3}" srcOrd="0" destOrd="0" presId="urn:microsoft.com/office/officeart/2005/8/layout/hierarchy2"/>
    <dgm:cxn modelId="{D0E9F969-6FEA-4C8C-9569-CFD47A192ADB}" type="presOf" srcId="{AC817547-EB9A-42EF-9475-CF277697EECA}" destId="{9BD693E6-FC15-416F-859C-14ACEDC91A16}" srcOrd="0" destOrd="0" presId="urn:microsoft.com/office/officeart/2005/8/layout/hierarchy2"/>
    <dgm:cxn modelId="{9A612D6B-7127-4034-BB32-202F9C636EED}" type="presOf" srcId="{CF38AF5D-2D66-42F0-83B7-91C53DC324D8}" destId="{68421DAB-BCAE-4C14-979B-3CE5C1A9BBF7}" srcOrd="0" destOrd="0" presId="urn:microsoft.com/office/officeart/2005/8/layout/hierarchy2"/>
    <dgm:cxn modelId="{3083A06D-BA74-4890-A42B-5604FC49D82C}" type="presOf" srcId="{E629D4F7-8311-4D78-B5C5-8D9EDFF89507}" destId="{4DDB2817-B90E-4657-B410-1EE4CF430FDC}" srcOrd="1" destOrd="0" presId="urn:microsoft.com/office/officeart/2005/8/layout/hierarchy2"/>
    <dgm:cxn modelId="{DE6BCE52-E886-4912-91B3-207DE3DCC5CB}" type="presOf" srcId="{58506735-1CEA-40FE-88C2-71DAA723CE5B}" destId="{1737F9BA-6418-4872-B04A-7177A167CF4F}" srcOrd="1" destOrd="0" presId="urn:microsoft.com/office/officeart/2005/8/layout/hierarchy2"/>
    <dgm:cxn modelId="{6B555675-568F-4AC2-B5E6-6A67E2A39592}" srcId="{3CE64658-2AB6-4FC2-BB94-7D4EBCAB2E91}" destId="{688F0F11-88CF-405A-9336-BFAD1ECAB78A}" srcOrd="0" destOrd="0" parTransId="{0287E7A4-CCFB-4F53-B847-616C1B1815FF}" sibTransId="{E3A4F540-FC56-48F2-8E95-326CDFE1421B}"/>
    <dgm:cxn modelId="{7E5AFA76-C697-41B3-8592-D6B371297EAA}" type="presOf" srcId="{5429B4FB-D949-4883-8D6A-6980B3B228EB}" destId="{13CE7FCC-9003-4B15-9325-6CF65A704A1C}" srcOrd="0" destOrd="0" presId="urn:microsoft.com/office/officeart/2005/8/layout/hierarchy2"/>
    <dgm:cxn modelId="{C9109B57-A3DD-46C3-9CD6-D1B4B42EA244}" type="presOf" srcId="{BC35F3B5-222E-4416-BEB5-948FFEEF88B8}" destId="{A2329E3F-80BA-46F2-9926-991265A807CD}" srcOrd="0" destOrd="0" presId="urn:microsoft.com/office/officeart/2005/8/layout/hierarchy2"/>
    <dgm:cxn modelId="{B316EF7D-3F56-4CEF-A393-4A906D798DC6}" type="presOf" srcId="{84677561-1D2D-4430-9125-1D94BDE8394D}" destId="{348ED8DA-097F-4ED0-9E2B-E01C607C10C7}" srcOrd="1" destOrd="0" presId="urn:microsoft.com/office/officeart/2005/8/layout/hierarchy2"/>
    <dgm:cxn modelId="{E5A4828A-446D-4540-9404-D12926B529ED}" srcId="{5B950F06-9AE5-4616-AD12-6681528EF22C}" destId="{B8BA188A-3690-49A6-BBAA-1DEBB1CAEDAA}" srcOrd="1" destOrd="0" parTransId="{E629D4F7-8311-4D78-B5C5-8D9EDFF89507}" sibTransId="{E00607FD-66E9-4154-87E6-086A8FC2325F}"/>
    <dgm:cxn modelId="{504E8C91-081F-4C87-9EA3-040241F8F12A}" type="presOf" srcId="{4B18AE1A-799B-4C11-9D64-315036C959E6}" destId="{CDCBBB4B-0B04-485C-8C61-A103B4D9C3C4}" srcOrd="1" destOrd="0" presId="urn:microsoft.com/office/officeart/2005/8/layout/hierarchy2"/>
    <dgm:cxn modelId="{5E69D194-4513-4D34-8433-E935A0141171}" type="presOf" srcId="{1431A73B-8F39-481F-A55A-C56E392F35F4}" destId="{C30AA2A1-C9DA-4050-A7AE-E84F37153C64}" srcOrd="0" destOrd="0" presId="urn:microsoft.com/office/officeart/2005/8/layout/hierarchy2"/>
    <dgm:cxn modelId="{0616F397-2176-40FC-AAB2-993A84F07410}" type="presOf" srcId="{58506735-1CEA-40FE-88C2-71DAA723CE5B}" destId="{6730CF8F-EC6E-4D0F-A1EF-DB8E10320AB5}" srcOrd="0" destOrd="0" presId="urn:microsoft.com/office/officeart/2005/8/layout/hierarchy2"/>
    <dgm:cxn modelId="{9341CCA6-5FB7-49FE-BBB4-00313C274FCF}" type="presOf" srcId="{48FA630E-586E-41A4-94D0-9B254E6DEF81}" destId="{6758B3A9-6892-4C5F-8DCA-40C2E467372E}" srcOrd="0" destOrd="0" presId="urn:microsoft.com/office/officeart/2005/8/layout/hierarchy2"/>
    <dgm:cxn modelId="{1785EDAA-34E8-4773-9D2F-9A23FDBCCF1A}" type="presOf" srcId="{0287E7A4-CCFB-4F53-B847-616C1B1815FF}" destId="{F8EDA7F1-928E-4B8D-8B9C-9D59251DF55E}" srcOrd="1" destOrd="0" presId="urn:microsoft.com/office/officeart/2005/8/layout/hierarchy2"/>
    <dgm:cxn modelId="{61A76DB3-800B-4773-A300-BBE7CCF21818}" srcId="{CC6342FD-1465-4E9D-B99D-FB9637D84506}" destId="{5429B4FB-D949-4883-8D6A-6980B3B228EB}" srcOrd="0" destOrd="0" parTransId="{4B18AE1A-799B-4C11-9D64-315036C959E6}" sibTransId="{5109774A-A4C3-4105-9613-0DA444385608}"/>
    <dgm:cxn modelId="{74239CB4-9356-47E1-B777-9EDB6503FDE0}" type="presOf" srcId="{CC6342FD-1465-4E9D-B99D-FB9637D84506}" destId="{B77A9DB2-D779-4C38-B52D-AD0FC6D52608}" srcOrd="0" destOrd="0" presId="urn:microsoft.com/office/officeart/2005/8/layout/hierarchy2"/>
    <dgm:cxn modelId="{708598C7-E73C-4DFF-B948-F95C0DDFF016}" type="presOf" srcId="{9AEC57EC-57E2-4526-A1B6-F548C5B5FB33}" destId="{EDD63D40-2E01-4DE9-BECC-0182304DCA3A}" srcOrd="1" destOrd="0" presId="urn:microsoft.com/office/officeart/2005/8/layout/hierarchy2"/>
    <dgm:cxn modelId="{92A4D2CB-0D34-4683-91FC-DBB8A1A5FB73}" type="presOf" srcId="{B8BA188A-3690-49A6-BBAA-1DEBB1CAEDAA}" destId="{C82662D8-AB4A-44CD-B786-FB83B397D2F6}" srcOrd="0" destOrd="0" presId="urn:microsoft.com/office/officeart/2005/8/layout/hierarchy2"/>
    <dgm:cxn modelId="{4E9DD7CD-FF4A-4211-91F2-C8B02A4443DC}" type="presOf" srcId="{3A6ADDEC-4806-4D1D-AC85-D37C175A55EC}" destId="{A1ECDD0F-BD92-4F1C-820A-30AB93F95F55}" srcOrd="0" destOrd="0" presId="urn:microsoft.com/office/officeart/2005/8/layout/hierarchy2"/>
    <dgm:cxn modelId="{46B94CDA-78D4-4923-A0C2-1B8D33EC7020}" type="presOf" srcId="{0287E7A4-CCFB-4F53-B847-616C1B1815FF}" destId="{D26245AD-5FD1-4377-9B29-5CE8D91B7752}" srcOrd="0" destOrd="0" presId="urn:microsoft.com/office/officeart/2005/8/layout/hierarchy2"/>
    <dgm:cxn modelId="{5DEFEFE2-4BC1-4B3D-992B-DA40605A2F4C}" srcId="{B8BA188A-3690-49A6-BBAA-1DEBB1CAEDAA}" destId="{FF67833F-E77D-4F2C-A900-69189E15C44E}" srcOrd="1" destOrd="0" parTransId="{10EBBDCA-0A73-44C7-8EEF-403C9D8264D1}" sibTransId="{21204330-51A7-4382-8705-EDF939F55396}"/>
    <dgm:cxn modelId="{07E052E3-3E69-400D-9132-8FE60C083F0B}" type="presOf" srcId="{E629D4F7-8311-4D78-B5C5-8D9EDFF89507}" destId="{3C92F819-5588-4D66-8C92-3C542DC006AB}" srcOrd="0" destOrd="0" presId="urn:microsoft.com/office/officeart/2005/8/layout/hierarchy2"/>
    <dgm:cxn modelId="{5C8A16E5-0300-4DD5-AE7A-82E90AF6048B}" type="presOf" srcId="{2F433569-82FB-46DB-82AB-06F3136E148A}" destId="{8F708A51-56D7-45CA-96C6-6DC8DDE5B15E}" srcOrd="0" destOrd="0" presId="urn:microsoft.com/office/officeart/2005/8/layout/hierarchy2"/>
    <dgm:cxn modelId="{AE5911EB-7DFD-4F30-8139-4F34BDFB5D31}" srcId="{BC35F3B5-222E-4416-BEB5-948FFEEF88B8}" destId="{3A6ADDEC-4806-4D1D-AC85-D37C175A55EC}" srcOrd="0" destOrd="0" parTransId="{B62BCB70-B4C1-4BDA-85CF-5281CCB530D9}" sibTransId="{570C7803-99E2-4A3F-8B87-4363102081F3}"/>
    <dgm:cxn modelId="{DD0EE8EE-D689-4018-845B-ECEFB266D46B}" type="presOf" srcId="{9AEC57EC-57E2-4526-A1B6-F548C5B5FB33}" destId="{A79DC511-7D22-4602-9396-BB87893924B9}" srcOrd="0" destOrd="0" presId="urn:microsoft.com/office/officeart/2005/8/layout/hierarchy2"/>
    <dgm:cxn modelId="{000455F0-E5A9-487E-B7DA-3C20F1D4FF55}" type="presOf" srcId="{CF38AF5D-2D66-42F0-83B7-91C53DC324D8}" destId="{87B711BB-CC9F-4A8E-8F66-996334ADA550}" srcOrd="1" destOrd="0" presId="urn:microsoft.com/office/officeart/2005/8/layout/hierarchy2"/>
    <dgm:cxn modelId="{459439F4-7624-492A-9FBC-25354B466F7D}" srcId="{5B950F06-9AE5-4616-AD12-6681528EF22C}" destId="{C2448587-EACA-4B8B-8BBF-D35C0577019C}" srcOrd="3" destOrd="0" parTransId="{9AEC57EC-57E2-4526-A1B6-F548C5B5FB33}" sibTransId="{A7AEE8FA-E9A9-47AD-AAE9-3D9396F7713B}"/>
    <dgm:cxn modelId="{66E690F7-FEE4-4BF1-B852-E7E37AB15054}" type="presOf" srcId="{FF67833F-E77D-4F2C-A900-69189E15C44E}" destId="{481A5549-83AD-499D-B114-24332B48B08B}" srcOrd="0" destOrd="0" presId="urn:microsoft.com/office/officeart/2005/8/layout/hierarchy2"/>
    <dgm:cxn modelId="{9F66A8FA-0243-4CD2-89EA-923B6F0A28A4}" type="presOf" srcId="{1431A73B-8F39-481F-A55A-C56E392F35F4}" destId="{0FF9BB24-6635-4DD1-97FF-C974F082CDF6}" srcOrd="1" destOrd="0" presId="urn:microsoft.com/office/officeart/2005/8/layout/hierarchy2"/>
    <dgm:cxn modelId="{22EF5925-1F35-4D52-B8D0-204D99108A28}" type="presParOf" srcId="{A2329E3F-80BA-46F2-9926-991265A807CD}" destId="{435EDA3F-6A99-4717-B63F-4BBACF8EC02B}" srcOrd="0" destOrd="0" presId="urn:microsoft.com/office/officeart/2005/8/layout/hierarchy2"/>
    <dgm:cxn modelId="{E1BEB512-0848-4DDC-AF84-C7057051F465}" type="presParOf" srcId="{435EDA3F-6A99-4717-B63F-4BBACF8EC02B}" destId="{A1ECDD0F-BD92-4F1C-820A-30AB93F95F55}" srcOrd="0" destOrd="0" presId="urn:microsoft.com/office/officeart/2005/8/layout/hierarchy2"/>
    <dgm:cxn modelId="{692FE468-EB8D-4A37-9038-52449A7A0AB6}" type="presParOf" srcId="{435EDA3F-6A99-4717-B63F-4BBACF8EC02B}" destId="{25E868CC-C1C7-433E-A8DE-3964C17EF43E}" srcOrd="1" destOrd="0" presId="urn:microsoft.com/office/officeart/2005/8/layout/hierarchy2"/>
    <dgm:cxn modelId="{45D81A10-6986-42C2-9301-8DA74742D82F}" type="presParOf" srcId="{25E868CC-C1C7-433E-A8DE-3964C17EF43E}" destId="{AFBC671A-7BFC-4571-BC33-2A57833AD7B6}" srcOrd="0" destOrd="0" presId="urn:microsoft.com/office/officeart/2005/8/layout/hierarchy2"/>
    <dgm:cxn modelId="{FC22ADE0-C53F-4FE5-A89F-DA5DBFDE24E2}" type="presParOf" srcId="{AFBC671A-7BFC-4571-BC33-2A57833AD7B6}" destId="{348ED8DA-097F-4ED0-9E2B-E01C607C10C7}" srcOrd="0" destOrd="0" presId="urn:microsoft.com/office/officeart/2005/8/layout/hierarchy2"/>
    <dgm:cxn modelId="{FFC74746-D444-4B39-8D5C-37A65951A4DB}" type="presParOf" srcId="{25E868CC-C1C7-433E-A8DE-3964C17EF43E}" destId="{43951E3A-8AFE-479F-A32E-272984892DE3}" srcOrd="1" destOrd="0" presId="urn:microsoft.com/office/officeart/2005/8/layout/hierarchy2"/>
    <dgm:cxn modelId="{5952FF57-F821-4F1A-BCCB-FC0C0FD6660C}" type="presParOf" srcId="{43951E3A-8AFE-479F-A32E-272984892DE3}" destId="{2CA0A5AA-B4B9-4851-8D25-59B7890353FB}" srcOrd="0" destOrd="0" presId="urn:microsoft.com/office/officeart/2005/8/layout/hierarchy2"/>
    <dgm:cxn modelId="{35A6F586-5486-4F46-BC77-97AC0DAC5C8D}" type="presParOf" srcId="{43951E3A-8AFE-479F-A32E-272984892DE3}" destId="{24CE975C-6CD6-48A7-8E6F-F9E0430BD049}" srcOrd="1" destOrd="0" presId="urn:microsoft.com/office/officeart/2005/8/layout/hierarchy2"/>
    <dgm:cxn modelId="{41217F4B-5212-4092-809B-F1E91131F0B7}" type="presParOf" srcId="{24CE975C-6CD6-48A7-8E6F-F9E0430BD049}" destId="{6730CF8F-EC6E-4D0F-A1EF-DB8E10320AB5}" srcOrd="0" destOrd="0" presId="urn:microsoft.com/office/officeart/2005/8/layout/hierarchy2"/>
    <dgm:cxn modelId="{267D56CC-6530-4AF9-AEB0-9F9901D1759B}" type="presParOf" srcId="{6730CF8F-EC6E-4D0F-A1EF-DB8E10320AB5}" destId="{1737F9BA-6418-4872-B04A-7177A167CF4F}" srcOrd="0" destOrd="0" presId="urn:microsoft.com/office/officeart/2005/8/layout/hierarchy2"/>
    <dgm:cxn modelId="{A78E5BC6-F5D8-4BA2-9B7A-48978EBD5FF3}" type="presParOf" srcId="{24CE975C-6CD6-48A7-8E6F-F9E0430BD049}" destId="{006561EF-98F0-4F93-853D-797908E8E485}" srcOrd="1" destOrd="0" presId="urn:microsoft.com/office/officeart/2005/8/layout/hierarchy2"/>
    <dgm:cxn modelId="{308F8298-5D38-4EB8-8853-916BCFEB2E4F}" type="presParOf" srcId="{006561EF-98F0-4F93-853D-797908E8E485}" destId="{6758B3A9-6892-4C5F-8DCA-40C2E467372E}" srcOrd="0" destOrd="0" presId="urn:microsoft.com/office/officeart/2005/8/layout/hierarchy2"/>
    <dgm:cxn modelId="{0F587EF6-0836-44EE-B478-19C0393B9689}" type="presParOf" srcId="{006561EF-98F0-4F93-853D-797908E8E485}" destId="{BAA98E8A-6BD9-4F8F-9A84-B6AD53EDCEB9}" srcOrd="1" destOrd="0" presId="urn:microsoft.com/office/officeart/2005/8/layout/hierarchy2"/>
    <dgm:cxn modelId="{43C2CB9A-68E8-41F2-9400-89F6402F56FA}" type="presParOf" srcId="{24CE975C-6CD6-48A7-8E6F-F9E0430BD049}" destId="{3C92F819-5588-4D66-8C92-3C542DC006AB}" srcOrd="2" destOrd="0" presId="urn:microsoft.com/office/officeart/2005/8/layout/hierarchy2"/>
    <dgm:cxn modelId="{997BDFB5-1F34-4F73-9DAE-3639F2A2B85C}" type="presParOf" srcId="{3C92F819-5588-4D66-8C92-3C542DC006AB}" destId="{4DDB2817-B90E-4657-B410-1EE4CF430FDC}" srcOrd="0" destOrd="0" presId="urn:microsoft.com/office/officeart/2005/8/layout/hierarchy2"/>
    <dgm:cxn modelId="{50AD603B-EC39-40D4-B88E-510D2C8C937D}" type="presParOf" srcId="{24CE975C-6CD6-48A7-8E6F-F9E0430BD049}" destId="{BA6881EE-67CC-48C7-9EBB-665A23809746}" srcOrd="3" destOrd="0" presId="urn:microsoft.com/office/officeart/2005/8/layout/hierarchy2"/>
    <dgm:cxn modelId="{FF2C51DC-0901-4C31-9BD6-AFF864218624}" type="presParOf" srcId="{BA6881EE-67CC-48C7-9EBB-665A23809746}" destId="{C82662D8-AB4A-44CD-B786-FB83B397D2F6}" srcOrd="0" destOrd="0" presId="urn:microsoft.com/office/officeart/2005/8/layout/hierarchy2"/>
    <dgm:cxn modelId="{BE6CEFB9-8564-4D49-9759-31264DAFB3A4}" type="presParOf" srcId="{BA6881EE-67CC-48C7-9EBB-665A23809746}" destId="{FAD2E15F-39B2-4422-A2A2-81AB70A016FB}" srcOrd="1" destOrd="0" presId="urn:microsoft.com/office/officeart/2005/8/layout/hierarchy2"/>
    <dgm:cxn modelId="{B4DA30DD-E51B-4A85-9940-47E22AE6863E}" type="presParOf" srcId="{FAD2E15F-39B2-4422-A2A2-81AB70A016FB}" destId="{C30AA2A1-C9DA-4050-A7AE-E84F37153C64}" srcOrd="0" destOrd="0" presId="urn:microsoft.com/office/officeart/2005/8/layout/hierarchy2"/>
    <dgm:cxn modelId="{84A47DEB-DC1E-44D8-9E2F-218177484C1D}" type="presParOf" srcId="{C30AA2A1-C9DA-4050-A7AE-E84F37153C64}" destId="{0FF9BB24-6635-4DD1-97FF-C974F082CDF6}" srcOrd="0" destOrd="0" presId="urn:microsoft.com/office/officeart/2005/8/layout/hierarchy2"/>
    <dgm:cxn modelId="{B27CE337-54D5-41B4-BE54-B60C2B65CEEC}" type="presParOf" srcId="{FAD2E15F-39B2-4422-A2A2-81AB70A016FB}" destId="{9E403DAE-89C8-4A57-AEA0-3AA7A73627F8}" srcOrd="1" destOrd="0" presId="urn:microsoft.com/office/officeart/2005/8/layout/hierarchy2"/>
    <dgm:cxn modelId="{28A2CC9B-73A7-4EAE-9047-913B3F2DDC6D}" type="presParOf" srcId="{9E403DAE-89C8-4A57-AEA0-3AA7A73627F8}" destId="{F8E328AF-D56D-41F8-BB62-82879257E5F3}" srcOrd="0" destOrd="0" presId="urn:microsoft.com/office/officeart/2005/8/layout/hierarchy2"/>
    <dgm:cxn modelId="{F14CF8C1-01A2-4A8A-83C3-719FC8AFEFD0}" type="presParOf" srcId="{9E403DAE-89C8-4A57-AEA0-3AA7A73627F8}" destId="{175BCB69-0BEC-4AC2-88B1-D292F7F0D84A}" srcOrd="1" destOrd="0" presId="urn:microsoft.com/office/officeart/2005/8/layout/hierarchy2"/>
    <dgm:cxn modelId="{B7E9F5BE-AFBB-4D82-AAEF-0F55AC4D43B2}" type="presParOf" srcId="{175BCB69-0BEC-4AC2-88B1-D292F7F0D84A}" destId="{D26245AD-5FD1-4377-9B29-5CE8D91B7752}" srcOrd="0" destOrd="0" presId="urn:microsoft.com/office/officeart/2005/8/layout/hierarchy2"/>
    <dgm:cxn modelId="{55C00E8F-DD96-4778-8DFC-F98F14DB1CEB}" type="presParOf" srcId="{D26245AD-5FD1-4377-9B29-5CE8D91B7752}" destId="{F8EDA7F1-928E-4B8D-8B9C-9D59251DF55E}" srcOrd="0" destOrd="0" presId="urn:microsoft.com/office/officeart/2005/8/layout/hierarchy2"/>
    <dgm:cxn modelId="{C481F8A0-366D-4A71-B66E-4F178194E8ED}" type="presParOf" srcId="{175BCB69-0BEC-4AC2-88B1-D292F7F0D84A}" destId="{1987A671-DC2C-4DE5-881B-E5F998B2C5FB}" srcOrd="1" destOrd="0" presId="urn:microsoft.com/office/officeart/2005/8/layout/hierarchy2"/>
    <dgm:cxn modelId="{C9725FE5-C07C-4558-A02F-38FEC0DBE834}" type="presParOf" srcId="{1987A671-DC2C-4DE5-881B-E5F998B2C5FB}" destId="{9A28FA47-E36F-4A6D-A957-0C6F7CA00163}" srcOrd="0" destOrd="0" presId="urn:microsoft.com/office/officeart/2005/8/layout/hierarchy2"/>
    <dgm:cxn modelId="{D0598EF1-B3F5-42C9-96ED-CC996217150A}" type="presParOf" srcId="{1987A671-DC2C-4DE5-881B-E5F998B2C5FB}" destId="{555226E6-1D99-4580-9F8F-428B98ACC6B1}" srcOrd="1" destOrd="0" presId="urn:microsoft.com/office/officeart/2005/8/layout/hierarchy2"/>
    <dgm:cxn modelId="{B454BC07-F80D-4226-B99E-2A1F8997E319}" type="presParOf" srcId="{FAD2E15F-39B2-4422-A2A2-81AB70A016FB}" destId="{FB96F166-907A-4F7D-9B33-F79145C06033}" srcOrd="2" destOrd="0" presId="urn:microsoft.com/office/officeart/2005/8/layout/hierarchy2"/>
    <dgm:cxn modelId="{CFAFBBEE-9F72-4609-92F0-1EA7A6E04DDC}" type="presParOf" srcId="{FB96F166-907A-4F7D-9B33-F79145C06033}" destId="{207C7C2D-43EA-4A19-9E73-08AE20FC2334}" srcOrd="0" destOrd="0" presId="urn:microsoft.com/office/officeart/2005/8/layout/hierarchy2"/>
    <dgm:cxn modelId="{E2F54DBF-2D43-4BFB-ADE0-179816F72104}" type="presParOf" srcId="{FAD2E15F-39B2-4422-A2A2-81AB70A016FB}" destId="{D5ECBA33-7C43-49F4-ACB0-76CC633F2E3B}" srcOrd="3" destOrd="0" presId="urn:microsoft.com/office/officeart/2005/8/layout/hierarchy2"/>
    <dgm:cxn modelId="{6EFB23F5-A6B9-449F-857C-E2F612320A2C}" type="presParOf" srcId="{D5ECBA33-7C43-49F4-ACB0-76CC633F2E3B}" destId="{481A5549-83AD-499D-B114-24332B48B08B}" srcOrd="0" destOrd="0" presId="urn:microsoft.com/office/officeart/2005/8/layout/hierarchy2"/>
    <dgm:cxn modelId="{3AC0D195-C965-49B5-A018-3001A8DE6F01}" type="presParOf" srcId="{D5ECBA33-7C43-49F4-ACB0-76CC633F2E3B}" destId="{E2D4E3D6-5363-4591-929C-40C1AD26523A}" srcOrd="1" destOrd="0" presId="urn:microsoft.com/office/officeart/2005/8/layout/hierarchy2"/>
    <dgm:cxn modelId="{8C1D89B8-89E8-409A-B976-E379F43D713C}" type="presParOf" srcId="{E2D4E3D6-5363-4591-929C-40C1AD26523A}" destId="{8F708A51-56D7-45CA-96C6-6DC8DDE5B15E}" srcOrd="0" destOrd="0" presId="urn:microsoft.com/office/officeart/2005/8/layout/hierarchy2"/>
    <dgm:cxn modelId="{DD7898B8-BB13-4588-958C-34FB3A3AA044}" type="presParOf" srcId="{8F708A51-56D7-45CA-96C6-6DC8DDE5B15E}" destId="{BE6C06E0-02CE-42A6-BE1C-6519F1FFE472}" srcOrd="0" destOrd="0" presId="urn:microsoft.com/office/officeart/2005/8/layout/hierarchy2"/>
    <dgm:cxn modelId="{070CA6B2-0532-494C-850E-4B744738DF27}" type="presParOf" srcId="{E2D4E3D6-5363-4591-929C-40C1AD26523A}" destId="{80EEF182-485A-487A-94E6-DB61CD806C87}" srcOrd="1" destOrd="0" presId="urn:microsoft.com/office/officeart/2005/8/layout/hierarchy2"/>
    <dgm:cxn modelId="{A6F2F954-BA29-4063-9D25-F9D9F95A733B}" type="presParOf" srcId="{80EEF182-485A-487A-94E6-DB61CD806C87}" destId="{9BD693E6-FC15-416F-859C-14ACEDC91A16}" srcOrd="0" destOrd="0" presId="urn:microsoft.com/office/officeart/2005/8/layout/hierarchy2"/>
    <dgm:cxn modelId="{4CD0B9D7-4B92-45B0-92EA-26C70625319E}" type="presParOf" srcId="{80EEF182-485A-487A-94E6-DB61CD806C87}" destId="{37401611-414C-424F-944F-CE5F60FF4B4A}" srcOrd="1" destOrd="0" presId="urn:microsoft.com/office/officeart/2005/8/layout/hierarchy2"/>
    <dgm:cxn modelId="{15F0053F-EE12-4D7D-AC30-81357F77F670}" type="presParOf" srcId="{24CE975C-6CD6-48A7-8E6F-F9E0430BD049}" destId="{68421DAB-BCAE-4C14-979B-3CE5C1A9BBF7}" srcOrd="4" destOrd="0" presId="urn:microsoft.com/office/officeart/2005/8/layout/hierarchy2"/>
    <dgm:cxn modelId="{6A558F1C-7B87-4E4F-96C6-FBE275665429}" type="presParOf" srcId="{68421DAB-BCAE-4C14-979B-3CE5C1A9BBF7}" destId="{87B711BB-CC9F-4A8E-8F66-996334ADA550}" srcOrd="0" destOrd="0" presId="urn:microsoft.com/office/officeart/2005/8/layout/hierarchy2"/>
    <dgm:cxn modelId="{654C0C43-5AA0-4862-BF36-BA3EDF18E568}" type="presParOf" srcId="{24CE975C-6CD6-48A7-8E6F-F9E0430BD049}" destId="{DB368DAF-9DF8-46D7-903F-72E79DE5B7B9}" srcOrd="5" destOrd="0" presId="urn:microsoft.com/office/officeart/2005/8/layout/hierarchy2"/>
    <dgm:cxn modelId="{D7B3522A-748E-48E9-8A83-AF1C01F69503}" type="presParOf" srcId="{DB368DAF-9DF8-46D7-903F-72E79DE5B7B9}" destId="{B77A9DB2-D779-4C38-B52D-AD0FC6D52608}" srcOrd="0" destOrd="0" presId="urn:microsoft.com/office/officeart/2005/8/layout/hierarchy2"/>
    <dgm:cxn modelId="{DB72A925-BD35-4512-8991-C24E7543ADE8}" type="presParOf" srcId="{DB368DAF-9DF8-46D7-903F-72E79DE5B7B9}" destId="{18AD2637-0A6A-468A-B96F-2E618FEA04EF}" srcOrd="1" destOrd="0" presId="urn:microsoft.com/office/officeart/2005/8/layout/hierarchy2"/>
    <dgm:cxn modelId="{5E9F09EE-8912-45DB-9A62-02D06A1F07FF}" type="presParOf" srcId="{18AD2637-0A6A-468A-B96F-2E618FEA04EF}" destId="{F882CE54-1544-46EC-B486-C9EEC07BC843}" srcOrd="0" destOrd="0" presId="urn:microsoft.com/office/officeart/2005/8/layout/hierarchy2"/>
    <dgm:cxn modelId="{57872A35-7F51-4BBB-ABA0-93AD7BE85195}" type="presParOf" srcId="{F882CE54-1544-46EC-B486-C9EEC07BC843}" destId="{CDCBBB4B-0B04-485C-8C61-A103B4D9C3C4}" srcOrd="0" destOrd="0" presId="urn:microsoft.com/office/officeart/2005/8/layout/hierarchy2"/>
    <dgm:cxn modelId="{19B1E6E2-93DC-4759-A10B-95A790BAD447}" type="presParOf" srcId="{18AD2637-0A6A-468A-B96F-2E618FEA04EF}" destId="{B5909BAD-E399-433F-9A6C-8D9C6FA04036}" srcOrd="1" destOrd="0" presId="urn:microsoft.com/office/officeart/2005/8/layout/hierarchy2"/>
    <dgm:cxn modelId="{C73BCBED-7367-4D52-AB63-A6C7BD1CF541}" type="presParOf" srcId="{B5909BAD-E399-433F-9A6C-8D9C6FA04036}" destId="{13CE7FCC-9003-4B15-9325-6CF65A704A1C}" srcOrd="0" destOrd="0" presId="urn:microsoft.com/office/officeart/2005/8/layout/hierarchy2"/>
    <dgm:cxn modelId="{B8607154-B403-45CE-9B93-AB1E68A1B9F0}" type="presParOf" srcId="{B5909BAD-E399-433F-9A6C-8D9C6FA04036}" destId="{0C861AB8-8FFE-4E97-BD0A-7E854F60CD2A}" srcOrd="1" destOrd="0" presId="urn:microsoft.com/office/officeart/2005/8/layout/hierarchy2"/>
    <dgm:cxn modelId="{430DD51B-3D87-41FC-BC79-27EB7BC73D12}" type="presParOf" srcId="{24CE975C-6CD6-48A7-8E6F-F9E0430BD049}" destId="{A79DC511-7D22-4602-9396-BB87893924B9}" srcOrd="6" destOrd="0" presId="urn:microsoft.com/office/officeart/2005/8/layout/hierarchy2"/>
    <dgm:cxn modelId="{E767B3A8-9A57-4348-A5F4-84B10C096965}" type="presParOf" srcId="{A79DC511-7D22-4602-9396-BB87893924B9}" destId="{EDD63D40-2E01-4DE9-BECC-0182304DCA3A}" srcOrd="0" destOrd="0" presId="urn:microsoft.com/office/officeart/2005/8/layout/hierarchy2"/>
    <dgm:cxn modelId="{A5228628-AE5A-4E8D-8C70-AF91A6549AF5}" type="presParOf" srcId="{24CE975C-6CD6-48A7-8E6F-F9E0430BD049}" destId="{989410A1-9887-4DEF-AD3F-A0BB49834C84}" srcOrd="7" destOrd="0" presId="urn:microsoft.com/office/officeart/2005/8/layout/hierarchy2"/>
    <dgm:cxn modelId="{9E39582C-FDC1-45E5-9DD5-E8733CCE3C20}" type="presParOf" srcId="{989410A1-9887-4DEF-AD3F-A0BB49834C84}" destId="{B3BB6B4E-0D48-4116-8FD9-5EA66FC89092}" srcOrd="0" destOrd="0" presId="urn:microsoft.com/office/officeart/2005/8/layout/hierarchy2"/>
    <dgm:cxn modelId="{2AB009BD-D960-4F70-86DA-3AE9A5E7D23D}" type="presParOf" srcId="{989410A1-9887-4DEF-AD3F-A0BB49834C84}" destId="{29A0BA54-7449-470A-9C07-2641D49A5B4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861F0-247F-4F8D-A289-A7B5E5CBFB38}">
      <dsp:nvSpPr>
        <dsp:cNvPr id="0" name=""/>
        <dsp:cNvSpPr/>
      </dsp:nvSpPr>
      <dsp:spPr>
        <a:xfrm>
          <a:off x="0" y="2883811"/>
          <a:ext cx="1810680" cy="90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RESTAURANT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MANAGEMENT SYSTEM  </a:t>
          </a:r>
          <a:endParaRPr lang="en-IN" sz="1400" kern="1200" dirty="0"/>
        </a:p>
      </dsp:txBody>
      <dsp:txXfrm>
        <a:off x="26517" y="2910328"/>
        <a:ext cx="1757646" cy="852306"/>
      </dsp:txXfrm>
    </dsp:sp>
    <dsp:sp modelId="{9AF4FD0E-96B6-4E6D-B832-4AF5B7B9C07C}">
      <dsp:nvSpPr>
        <dsp:cNvPr id="0" name=""/>
        <dsp:cNvSpPr/>
      </dsp:nvSpPr>
      <dsp:spPr>
        <a:xfrm rot="17598079">
          <a:off x="1288282" y="2530260"/>
          <a:ext cx="1728553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1728553" y="1243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2109345" y="2499483"/>
        <a:ext cx="86427" cy="86427"/>
      </dsp:txXfrm>
    </dsp:sp>
    <dsp:sp modelId="{45570E0B-6378-4470-A9D8-8476B4C2201C}">
      <dsp:nvSpPr>
        <dsp:cNvPr id="0" name=""/>
        <dsp:cNvSpPr/>
      </dsp:nvSpPr>
      <dsp:spPr>
        <a:xfrm>
          <a:off x="2494438" y="1296243"/>
          <a:ext cx="1810680" cy="90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Login to Admin Panel</a:t>
          </a:r>
          <a:endParaRPr lang="en-IN" sz="1400" kern="1200" dirty="0"/>
        </a:p>
      </dsp:txBody>
      <dsp:txXfrm>
        <a:off x="2520955" y="1322760"/>
        <a:ext cx="1757646" cy="852306"/>
      </dsp:txXfrm>
    </dsp:sp>
    <dsp:sp modelId="{E9066C61-4C0B-4CA1-B0FE-F6CDBC763EEC}">
      <dsp:nvSpPr>
        <dsp:cNvPr id="0" name=""/>
        <dsp:cNvSpPr/>
      </dsp:nvSpPr>
      <dsp:spPr>
        <a:xfrm rot="21567305">
          <a:off x="4305113" y="1735304"/>
          <a:ext cx="246553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246553" y="1243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422226" y="1741576"/>
        <a:ext cx="12327" cy="12327"/>
      </dsp:txXfrm>
    </dsp:sp>
    <dsp:sp modelId="{4B229CC6-A8C9-4FA3-8F44-8BBE62F0BAE3}">
      <dsp:nvSpPr>
        <dsp:cNvPr id="0" name=""/>
        <dsp:cNvSpPr/>
      </dsp:nvSpPr>
      <dsp:spPr>
        <a:xfrm>
          <a:off x="4551661" y="1293898"/>
          <a:ext cx="1810680" cy="90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</a:t>
          </a:r>
          <a:r>
            <a:rPr lang="en-US" sz="1400" kern="1200" baseline="0" dirty="0"/>
            <a:t> entered Credentials match!</a:t>
          </a:r>
          <a:endParaRPr lang="en-IN" sz="1400" kern="1200" dirty="0"/>
        </a:p>
      </dsp:txBody>
      <dsp:txXfrm>
        <a:off x="4578178" y="1320415"/>
        <a:ext cx="1757646" cy="852306"/>
      </dsp:txXfrm>
    </dsp:sp>
    <dsp:sp modelId="{9F1B672B-C285-42D9-9B4B-2266E83FF6FC}">
      <dsp:nvSpPr>
        <dsp:cNvPr id="0" name=""/>
        <dsp:cNvSpPr/>
      </dsp:nvSpPr>
      <dsp:spPr>
        <a:xfrm rot="20164455">
          <a:off x="6303757" y="1457636"/>
          <a:ext cx="1363549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1363549" y="1243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951443" y="1435984"/>
        <a:ext cx="68177" cy="68177"/>
      </dsp:txXfrm>
    </dsp:sp>
    <dsp:sp modelId="{5A65ECD8-3DBC-4D96-BD4E-63079A790629}">
      <dsp:nvSpPr>
        <dsp:cNvPr id="0" name=""/>
        <dsp:cNvSpPr/>
      </dsp:nvSpPr>
      <dsp:spPr>
        <a:xfrm>
          <a:off x="7608723" y="740907"/>
          <a:ext cx="1810680" cy="90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Food List Preview</a:t>
          </a:r>
          <a:endParaRPr lang="en-IN" sz="1400" kern="1200" dirty="0"/>
        </a:p>
      </dsp:txBody>
      <dsp:txXfrm>
        <a:off x="7635240" y="767424"/>
        <a:ext cx="1757646" cy="852306"/>
      </dsp:txXfrm>
    </dsp:sp>
    <dsp:sp modelId="{70451A28-6310-48A9-A83B-2B14F8FDBA9F}">
      <dsp:nvSpPr>
        <dsp:cNvPr id="0" name=""/>
        <dsp:cNvSpPr/>
      </dsp:nvSpPr>
      <dsp:spPr>
        <a:xfrm>
          <a:off x="9419403" y="1181140"/>
          <a:ext cx="724272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724272" y="1243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9763433" y="1175470"/>
        <a:ext cx="36213" cy="36213"/>
      </dsp:txXfrm>
    </dsp:sp>
    <dsp:sp modelId="{8CB40459-923E-42B5-A265-8B41D833E0B6}">
      <dsp:nvSpPr>
        <dsp:cNvPr id="0" name=""/>
        <dsp:cNvSpPr/>
      </dsp:nvSpPr>
      <dsp:spPr>
        <a:xfrm>
          <a:off x="10143675" y="740907"/>
          <a:ext cx="1810680" cy="90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Show the list of food items available for sale.</a:t>
          </a:r>
          <a:endParaRPr lang="en-IN" sz="1400" kern="1200" dirty="0"/>
        </a:p>
      </dsp:txBody>
      <dsp:txXfrm>
        <a:off x="10170192" y="767424"/>
        <a:ext cx="1757646" cy="852306"/>
      </dsp:txXfrm>
    </dsp:sp>
    <dsp:sp modelId="{F8CEE57B-18E3-465A-A7BF-E30BE3638723}">
      <dsp:nvSpPr>
        <dsp:cNvPr id="0" name=""/>
        <dsp:cNvSpPr/>
      </dsp:nvSpPr>
      <dsp:spPr>
        <a:xfrm rot="1283279">
          <a:off x="6316249" y="1978207"/>
          <a:ext cx="1338565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1338565" y="1243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952068" y="1957179"/>
        <a:ext cx="66928" cy="66928"/>
      </dsp:txXfrm>
    </dsp:sp>
    <dsp:sp modelId="{0F6D6217-DB6B-4205-8F91-58D715CB274C}">
      <dsp:nvSpPr>
        <dsp:cNvPr id="0" name=""/>
        <dsp:cNvSpPr/>
      </dsp:nvSpPr>
      <dsp:spPr>
        <a:xfrm>
          <a:off x="7608723" y="1782048"/>
          <a:ext cx="1810680" cy="90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Add food to the list</a:t>
          </a:r>
          <a:endParaRPr lang="en-IN" sz="1400" kern="1200" dirty="0"/>
        </a:p>
      </dsp:txBody>
      <dsp:txXfrm>
        <a:off x="7635240" y="1808565"/>
        <a:ext cx="1757646" cy="852306"/>
      </dsp:txXfrm>
    </dsp:sp>
    <dsp:sp modelId="{886A1369-C1AC-45BF-BCEA-E3297BA744D9}">
      <dsp:nvSpPr>
        <dsp:cNvPr id="0" name=""/>
        <dsp:cNvSpPr/>
      </dsp:nvSpPr>
      <dsp:spPr>
        <a:xfrm>
          <a:off x="9419403" y="2222282"/>
          <a:ext cx="724272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724272" y="1243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9763433" y="2216611"/>
        <a:ext cx="36213" cy="36213"/>
      </dsp:txXfrm>
    </dsp:sp>
    <dsp:sp modelId="{E71FDCA8-8DBB-43FF-8309-4603563EBA6F}">
      <dsp:nvSpPr>
        <dsp:cNvPr id="0" name=""/>
        <dsp:cNvSpPr/>
      </dsp:nvSpPr>
      <dsp:spPr>
        <a:xfrm>
          <a:off x="10143675" y="1782048"/>
          <a:ext cx="1810680" cy="90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Adding food to the existing list</a:t>
          </a:r>
          <a:endParaRPr lang="en-IN" sz="1400" kern="1200" dirty="0"/>
        </a:p>
      </dsp:txBody>
      <dsp:txXfrm>
        <a:off x="10170192" y="1808565"/>
        <a:ext cx="1757646" cy="852306"/>
      </dsp:txXfrm>
    </dsp:sp>
    <dsp:sp modelId="{55C46D72-E4A8-48A5-8BCA-6F73FD509F92}">
      <dsp:nvSpPr>
        <dsp:cNvPr id="0" name=""/>
        <dsp:cNvSpPr/>
      </dsp:nvSpPr>
      <dsp:spPr>
        <a:xfrm rot="3049186">
          <a:off x="5999099" y="2498777"/>
          <a:ext cx="1972866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1972866" y="1243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6936210" y="2461892"/>
        <a:ext cx="98643" cy="98643"/>
      </dsp:txXfrm>
    </dsp:sp>
    <dsp:sp modelId="{E2A9AA5C-7B7E-4114-AE16-51164421EA81}">
      <dsp:nvSpPr>
        <dsp:cNvPr id="0" name=""/>
        <dsp:cNvSpPr/>
      </dsp:nvSpPr>
      <dsp:spPr>
        <a:xfrm>
          <a:off x="7608723" y="2823189"/>
          <a:ext cx="1810680" cy="90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Delete food from the list</a:t>
          </a:r>
          <a:endParaRPr lang="en-IN" sz="1400" kern="1200" dirty="0"/>
        </a:p>
      </dsp:txBody>
      <dsp:txXfrm>
        <a:off x="7635240" y="2849706"/>
        <a:ext cx="1757646" cy="852306"/>
      </dsp:txXfrm>
    </dsp:sp>
    <dsp:sp modelId="{13A99AC0-D072-49D3-A579-7CE413EF305C}">
      <dsp:nvSpPr>
        <dsp:cNvPr id="0" name=""/>
        <dsp:cNvSpPr/>
      </dsp:nvSpPr>
      <dsp:spPr>
        <a:xfrm>
          <a:off x="9419403" y="3263423"/>
          <a:ext cx="724272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724272" y="1243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9763433" y="3257753"/>
        <a:ext cx="36213" cy="36213"/>
      </dsp:txXfrm>
    </dsp:sp>
    <dsp:sp modelId="{8380CED2-891F-4A65-90A3-5A9CB77907B3}">
      <dsp:nvSpPr>
        <dsp:cNvPr id="0" name=""/>
        <dsp:cNvSpPr/>
      </dsp:nvSpPr>
      <dsp:spPr>
        <a:xfrm>
          <a:off x="10143675" y="2823189"/>
          <a:ext cx="1810680" cy="90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Deletes food item based on the serial number.</a:t>
          </a:r>
          <a:endParaRPr lang="en-IN" sz="1400" kern="1200" dirty="0"/>
        </a:p>
      </dsp:txBody>
      <dsp:txXfrm>
        <a:off x="10170192" y="2849706"/>
        <a:ext cx="1757646" cy="852306"/>
      </dsp:txXfrm>
    </dsp:sp>
    <dsp:sp modelId="{27E78B0B-E530-40B6-AA36-7C5FD1E7011C}">
      <dsp:nvSpPr>
        <dsp:cNvPr id="0" name=""/>
        <dsp:cNvSpPr/>
      </dsp:nvSpPr>
      <dsp:spPr>
        <a:xfrm rot="3847898">
          <a:off x="5557194" y="3019348"/>
          <a:ext cx="2856675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2856675" y="1243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6914115" y="2960367"/>
        <a:ext cx="142833" cy="142833"/>
      </dsp:txXfrm>
    </dsp:sp>
    <dsp:sp modelId="{B5F2321B-50CD-4AC2-8327-86934AC9A6C9}">
      <dsp:nvSpPr>
        <dsp:cNvPr id="0" name=""/>
        <dsp:cNvSpPr/>
      </dsp:nvSpPr>
      <dsp:spPr>
        <a:xfrm>
          <a:off x="7608723" y="3864331"/>
          <a:ext cx="1810680" cy="90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View Payments</a:t>
          </a:r>
          <a:endParaRPr lang="en-IN" sz="1400" kern="1200" dirty="0"/>
        </a:p>
      </dsp:txBody>
      <dsp:txXfrm>
        <a:off x="7635240" y="3890848"/>
        <a:ext cx="1757646" cy="852306"/>
      </dsp:txXfrm>
    </dsp:sp>
    <dsp:sp modelId="{2E6359FB-B041-412E-930D-BEED96F1F040}">
      <dsp:nvSpPr>
        <dsp:cNvPr id="0" name=""/>
        <dsp:cNvSpPr/>
      </dsp:nvSpPr>
      <dsp:spPr>
        <a:xfrm>
          <a:off x="9419403" y="4304564"/>
          <a:ext cx="724272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724272" y="1243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9763433" y="4298894"/>
        <a:ext cx="36213" cy="36213"/>
      </dsp:txXfrm>
    </dsp:sp>
    <dsp:sp modelId="{A9DB8784-CDD5-4099-A0AE-183A5896D90B}">
      <dsp:nvSpPr>
        <dsp:cNvPr id="0" name=""/>
        <dsp:cNvSpPr/>
      </dsp:nvSpPr>
      <dsp:spPr>
        <a:xfrm>
          <a:off x="10143675" y="3864331"/>
          <a:ext cx="1810680" cy="90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View the completed Payments in one go.</a:t>
          </a:r>
          <a:endParaRPr lang="en-IN" sz="1400" kern="1200" dirty="0"/>
        </a:p>
      </dsp:txBody>
      <dsp:txXfrm>
        <a:off x="10170192" y="3890848"/>
        <a:ext cx="1757646" cy="852306"/>
      </dsp:txXfrm>
    </dsp:sp>
    <dsp:sp modelId="{ACED4952-C6EB-4F0B-8B8C-CCAE52368386}">
      <dsp:nvSpPr>
        <dsp:cNvPr id="0" name=""/>
        <dsp:cNvSpPr/>
      </dsp:nvSpPr>
      <dsp:spPr>
        <a:xfrm rot="4257603">
          <a:off x="5075235" y="3539918"/>
          <a:ext cx="3820593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3820593" y="1243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6890017" y="3456840"/>
        <a:ext cx="191029" cy="191029"/>
      </dsp:txXfrm>
    </dsp:sp>
    <dsp:sp modelId="{7112E377-D065-4E60-9EF3-7CCCC648E123}">
      <dsp:nvSpPr>
        <dsp:cNvPr id="0" name=""/>
        <dsp:cNvSpPr/>
      </dsp:nvSpPr>
      <dsp:spPr>
        <a:xfrm>
          <a:off x="7608723" y="4905472"/>
          <a:ext cx="1810680" cy="90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Go to Previous Menu</a:t>
          </a:r>
          <a:endParaRPr lang="en-IN" sz="1400" kern="1200" dirty="0"/>
        </a:p>
      </dsp:txBody>
      <dsp:txXfrm>
        <a:off x="7635240" y="4931989"/>
        <a:ext cx="1757646" cy="852306"/>
      </dsp:txXfrm>
    </dsp:sp>
    <dsp:sp modelId="{2009FAE0-8D6C-4BEB-8908-56404ACBDFC6}">
      <dsp:nvSpPr>
        <dsp:cNvPr id="0" name=""/>
        <dsp:cNvSpPr/>
      </dsp:nvSpPr>
      <dsp:spPr>
        <a:xfrm>
          <a:off x="9419403" y="5345705"/>
          <a:ext cx="724272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724272" y="1243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9763433" y="5340035"/>
        <a:ext cx="36213" cy="36213"/>
      </dsp:txXfrm>
    </dsp:sp>
    <dsp:sp modelId="{667BF6C1-5D6A-461A-9554-57855A2E8F0D}">
      <dsp:nvSpPr>
        <dsp:cNvPr id="0" name=""/>
        <dsp:cNvSpPr/>
      </dsp:nvSpPr>
      <dsp:spPr>
        <a:xfrm>
          <a:off x="10143675" y="4905472"/>
          <a:ext cx="1810680" cy="90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Automatically redirects to Previous Menu</a:t>
          </a:r>
          <a:endParaRPr lang="en-IN" sz="1400" kern="1200" dirty="0"/>
        </a:p>
      </dsp:txBody>
      <dsp:txXfrm>
        <a:off x="10170192" y="4931989"/>
        <a:ext cx="1757646" cy="852306"/>
      </dsp:txXfrm>
    </dsp:sp>
    <dsp:sp modelId="{EF74587B-CF08-435B-9822-25E3E662B76F}">
      <dsp:nvSpPr>
        <dsp:cNvPr id="0" name=""/>
        <dsp:cNvSpPr/>
      </dsp:nvSpPr>
      <dsp:spPr>
        <a:xfrm rot="21575699">
          <a:off x="1810671" y="3321478"/>
          <a:ext cx="726200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726200" y="1243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155616" y="3315759"/>
        <a:ext cx="36310" cy="36310"/>
      </dsp:txXfrm>
    </dsp:sp>
    <dsp:sp modelId="{57F3242D-E805-414A-B341-DE09450D3E18}">
      <dsp:nvSpPr>
        <dsp:cNvPr id="0" name=""/>
        <dsp:cNvSpPr/>
      </dsp:nvSpPr>
      <dsp:spPr>
        <a:xfrm>
          <a:off x="2536862" y="2878678"/>
          <a:ext cx="1810680" cy="90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</a:t>
          </a:r>
          <a:endParaRPr lang="en-IN" sz="1400" kern="1200" dirty="0"/>
        </a:p>
      </dsp:txBody>
      <dsp:txXfrm>
        <a:off x="2563379" y="2905195"/>
        <a:ext cx="1757646" cy="852306"/>
      </dsp:txXfrm>
    </dsp:sp>
    <dsp:sp modelId="{6E957466-1A73-41EC-8A85-09847D229D9D}">
      <dsp:nvSpPr>
        <dsp:cNvPr id="0" name=""/>
        <dsp:cNvSpPr/>
      </dsp:nvSpPr>
      <dsp:spPr>
        <a:xfrm>
          <a:off x="4347543" y="3318911"/>
          <a:ext cx="300102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300102" y="1243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490091" y="3323845"/>
        <a:ext cx="15005" cy="15005"/>
      </dsp:txXfrm>
    </dsp:sp>
    <dsp:sp modelId="{BB20B90C-53FB-46FB-84B6-509EEE64E7DC}">
      <dsp:nvSpPr>
        <dsp:cNvPr id="0" name=""/>
        <dsp:cNvSpPr/>
      </dsp:nvSpPr>
      <dsp:spPr>
        <a:xfrm>
          <a:off x="4647645" y="2878678"/>
          <a:ext cx="1810680" cy="90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Ordering Required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Food</a:t>
          </a:r>
          <a:endParaRPr lang="en-IN" sz="1400" kern="1200" dirty="0"/>
        </a:p>
      </dsp:txBody>
      <dsp:txXfrm>
        <a:off x="4674162" y="2905195"/>
        <a:ext cx="1757646" cy="852306"/>
      </dsp:txXfrm>
    </dsp:sp>
    <dsp:sp modelId="{86FEDBDD-C711-4901-B6F9-A7CE8AF9464E}">
      <dsp:nvSpPr>
        <dsp:cNvPr id="0" name=""/>
        <dsp:cNvSpPr/>
      </dsp:nvSpPr>
      <dsp:spPr>
        <a:xfrm rot="3999433">
          <a:off x="1281386" y="4128942"/>
          <a:ext cx="1753300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1753300" y="1243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2114204" y="4097546"/>
        <a:ext cx="87665" cy="87665"/>
      </dsp:txXfrm>
    </dsp:sp>
    <dsp:sp modelId="{69C5613B-8AC3-4BE8-B71B-BEBBD189151C}">
      <dsp:nvSpPr>
        <dsp:cNvPr id="0" name=""/>
        <dsp:cNvSpPr/>
      </dsp:nvSpPr>
      <dsp:spPr>
        <a:xfrm>
          <a:off x="2505393" y="4493605"/>
          <a:ext cx="1810680" cy="90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Exit</a:t>
          </a:r>
          <a:endParaRPr lang="en-IN" sz="1400" kern="1200" dirty="0"/>
        </a:p>
      </dsp:txBody>
      <dsp:txXfrm>
        <a:off x="2531910" y="4520122"/>
        <a:ext cx="1757646" cy="852306"/>
      </dsp:txXfrm>
    </dsp:sp>
    <dsp:sp modelId="{4C9E2360-DD69-4A20-BFFD-6F1E3832F140}">
      <dsp:nvSpPr>
        <dsp:cNvPr id="0" name=""/>
        <dsp:cNvSpPr/>
      </dsp:nvSpPr>
      <dsp:spPr>
        <a:xfrm rot="105565">
          <a:off x="4315978" y="4940023"/>
          <a:ext cx="402794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402794" y="1243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507305" y="4942389"/>
        <a:ext cx="20139" cy="20139"/>
      </dsp:txXfrm>
    </dsp:sp>
    <dsp:sp modelId="{50C38C6F-C9C6-42AF-AB9B-BAF80C552F4E}">
      <dsp:nvSpPr>
        <dsp:cNvPr id="0" name=""/>
        <dsp:cNvSpPr/>
      </dsp:nvSpPr>
      <dsp:spPr>
        <a:xfrm>
          <a:off x="4718678" y="4505972"/>
          <a:ext cx="1810680" cy="90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Stepping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Out of Output</a:t>
          </a:r>
          <a:endParaRPr lang="en-IN" sz="1400" kern="1200" dirty="0"/>
        </a:p>
      </dsp:txBody>
      <dsp:txXfrm>
        <a:off x="4745195" y="4532489"/>
        <a:ext cx="1757646" cy="852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CDD0F-BD92-4F1C-820A-30AB93F95F55}">
      <dsp:nvSpPr>
        <dsp:cNvPr id="0" name=""/>
        <dsp:cNvSpPr/>
      </dsp:nvSpPr>
      <dsp:spPr>
        <a:xfrm>
          <a:off x="669" y="2519358"/>
          <a:ext cx="1800888" cy="90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Customer</a:t>
          </a:r>
          <a:endParaRPr lang="en-IN" sz="1900" kern="1200" dirty="0"/>
        </a:p>
      </dsp:txBody>
      <dsp:txXfrm>
        <a:off x="27042" y="2545731"/>
        <a:ext cx="1748142" cy="847698"/>
      </dsp:txXfrm>
    </dsp:sp>
    <dsp:sp modelId="{AFBC671A-7BFC-4571-BC33-2A57833AD7B6}">
      <dsp:nvSpPr>
        <dsp:cNvPr id="0" name=""/>
        <dsp:cNvSpPr/>
      </dsp:nvSpPr>
      <dsp:spPr>
        <a:xfrm>
          <a:off x="1801557" y="2955935"/>
          <a:ext cx="720355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720355" y="1364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143725" y="2951571"/>
        <a:ext cx="36017" cy="36017"/>
      </dsp:txXfrm>
    </dsp:sp>
    <dsp:sp modelId="{2CA0A5AA-B4B9-4851-8D25-59B7890353FB}">
      <dsp:nvSpPr>
        <dsp:cNvPr id="0" name=""/>
        <dsp:cNvSpPr/>
      </dsp:nvSpPr>
      <dsp:spPr>
        <a:xfrm>
          <a:off x="2521912" y="2519358"/>
          <a:ext cx="1800888" cy="90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Ordering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Required Food </a:t>
          </a:r>
          <a:endParaRPr lang="en-IN" sz="1900" kern="1200" dirty="0"/>
        </a:p>
      </dsp:txBody>
      <dsp:txXfrm>
        <a:off x="2548285" y="2545731"/>
        <a:ext cx="1748142" cy="847698"/>
      </dsp:txXfrm>
    </dsp:sp>
    <dsp:sp modelId="{6730CF8F-EC6E-4D0F-A1EF-DB8E10320AB5}">
      <dsp:nvSpPr>
        <dsp:cNvPr id="0" name=""/>
        <dsp:cNvSpPr/>
      </dsp:nvSpPr>
      <dsp:spPr>
        <a:xfrm rot="17500715">
          <a:off x="3707942" y="2049863"/>
          <a:ext cx="1950070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1950070" y="1364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4634226" y="2014756"/>
        <a:ext cx="97503" cy="97503"/>
      </dsp:txXfrm>
    </dsp:sp>
    <dsp:sp modelId="{6758B3A9-6892-4C5F-8DCA-40C2E467372E}">
      <dsp:nvSpPr>
        <dsp:cNvPr id="0" name=""/>
        <dsp:cNvSpPr/>
      </dsp:nvSpPr>
      <dsp:spPr>
        <a:xfrm>
          <a:off x="5043155" y="707214"/>
          <a:ext cx="1800888" cy="90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Choice of Customer</a:t>
          </a:r>
          <a:endParaRPr lang="en-IN" sz="1900" kern="1200" dirty="0"/>
        </a:p>
      </dsp:txBody>
      <dsp:txXfrm>
        <a:off x="5069528" y="733587"/>
        <a:ext cx="1748142" cy="847698"/>
      </dsp:txXfrm>
    </dsp:sp>
    <dsp:sp modelId="{3C92F819-5588-4D66-8C92-3C542DC006AB}">
      <dsp:nvSpPr>
        <dsp:cNvPr id="0" name=""/>
        <dsp:cNvSpPr/>
      </dsp:nvSpPr>
      <dsp:spPr>
        <a:xfrm rot="18770822">
          <a:off x="4153339" y="2567618"/>
          <a:ext cx="1059278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1059278" y="1364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656496" y="2554782"/>
        <a:ext cx="52963" cy="52963"/>
      </dsp:txXfrm>
    </dsp:sp>
    <dsp:sp modelId="{C82662D8-AB4A-44CD-B786-FB83B397D2F6}">
      <dsp:nvSpPr>
        <dsp:cNvPr id="0" name=""/>
        <dsp:cNvSpPr/>
      </dsp:nvSpPr>
      <dsp:spPr>
        <a:xfrm>
          <a:off x="5043155" y="1742725"/>
          <a:ext cx="1800888" cy="90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Make changes to choice</a:t>
          </a:r>
          <a:endParaRPr lang="en-IN" sz="1900" kern="1200" dirty="0"/>
        </a:p>
      </dsp:txBody>
      <dsp:txXfrm>
        <a:off x="5069528" y="1769098"/>
        <a:ext cx="1748142" cy="847698"/>
      </dsp:txXfrm>
    </dsp:sp>
    <dsp:sp modelId="{C30AA2A1-C9DA-4050-A7AE-E84F37153C64}">
      <dsp:nvSpPr>
        <dsp:cNvPr id="0" name=""/>
        <dsp:cNvSpPr/>
      </dsp:nvSpPr>
      <dsp:spPr>
        <a:xfrm rot="19457599">
          <a:off x="6760661" y="1920424"/>
          <a:ext cx="887120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887120" y="1364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182043" y="1911891"/>
        <a:ext cx="44356" cy="44356"/>
      </dsp:txXfrm>
    </dsp:sp>
    <dsp:sp modelId="{F8E328AF-D56D-41F8-BB62-82879257E5F3}">
      <dsp:nvSpPr>
        <dsp:cNvPr id="0" name=""/>
        <dsp:cNvSpPr/>
      </dsp:nvSpPr>
      <dsp:spPr>
        <a:xfrm>
          <a:off x="7564399" y="1224970"/>
          <a:ext cx="1800888" cy="90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If yes</a:t>
          </a:r>
          <a:endParaRPr lang="en-IN" sz="1900" kern="1200" dirty="0"/>
        </a:p>
      </dsp:txBody>
      <dsp:txXfrm>
        <a:off x="7590772" y="1251343"/>
        <a:ext cx="1748142" cy="847698"/>
      </dsp:txXfrm>
    </dsp:sp>
    <dsp:sp modelId="{D26245AD-5FD1-4377-9B29-5CE8D91B7752}">
      <dsp:nvSpPr>
        <dsp:cNvPr id="0" name=""/>
        <dsp:cNvSpPr/>
      </dsp:nvSpPr>
      <dsp:spPr>
        <a:xfrm>
          <a:off x="9365287" y="1661547"/>
          <a:ext cx="720355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720355" y="1364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9707456" y="1657183"/>
        <a:ext cx="36017" cy="36017"/>
      </dsp:txXfrm>
    </dsp:sp>
    <dsp:sp modelId="{9A28FA47-E36F-4A6D-A957-0C6F7CA00163}">
      <dsp:nvSpPr>
        <dsp:cNvPr id="0" name=""/>
        <dsp:cNvSpPr/>
      </dsp:nvSpPr>
      <dsp:spPr>
        <a:xfrm>
          <a:off x="10085642" y="1224970"/>
          <a:ext cx="1800888" cy="90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Customer choice change</a:t>
          </a:r>
          <a:endParaRPr lang="en-IN" sz="1900" kern="1200" dirty="0"/>
        </a:p>
      </dsp:txBody>
      <dsp:txXfrm>
        <a:off x="10112015" y="1251343"/>
        <a:ext cx="1748142" cy="847698"/>
      </dsp:txXfrm>
    </dsp:sp>
    <dsp:sp modelId="{FB96F166-907A-4F7D-9B33-F79145C06033}">
      <dsp:nvSpPr>
        <dsp:cNvPr id="0" name=""/>
        <dsp:cNvSpPr/>
      </dsp:nvSpPr>
      <dsp:spPr>
        <a:xfrm rot="2142401">
          <a:off x="6760661" y="2438180"/>
          <a:ext cx="887120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887120" y="1364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182043" y="2429647"/>
        <a:ext cx="44356" cy="44356"/>
      </dsp:txXfrm>
    </dsp:sp>
    <dsp:sp modelId="{481A5549-83AD-499D-B114-24332B48B08B}">
      <dsp:nvSpPr>
        <dsp:cNvPr id="0" name=""/>
        <dsp:cNvSpPr/>
      </dsp:nvSpPr>
      <dsp:spPr>
        <a:xfrm>
          <a:off x="7564399" y="2260480"/>
          <a:ext cx="1800888" cy="90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If no</a:t>
          </a:r>
          <a:endParaRPr lang="en-IN" sz="1900" kern="1200" dirty="0"/>
        </a:p>
      </dsp:txBody>
      <dsp:txXfrm>
        <a:off x="7590772" y="2286853"/>
        <a:ext cx="1748142" cy="847698"/>
      </dsp:txXfrm>
    </dsp:sp>
    <dsp:sp modelId="{8F708A51-56D7-45CA-96C6-6DC8DDE5B15E}">
      <dsp:nvSpPr>
        <dsp:cNvPr id="0" name=""/>
        <dsp:cNvSpPr/>
      </dsp:nvSpPr>
      <dsp:spPr>
        <a:xfrm>
          <a:off x="9365287" y="2697057"/>
          <a:ext cx="720355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720355" y="1364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9707456" y="2692693"/>
        <a:ext cx="36017" cy="36017"/>
      </dsp:txXfrm>
    </dsp:sp>
    <dsp:sp modelId="{9BD693E6-FC15-416F-859C-14ACEDC91A16}">
      <dsp:nvSpPr>
        <dsp:cNvPr id="0" name=""/>
        <dsp:cNvSpPr/>
      </dsp:nvSpPr>
      <dsp:spPr>
        <a:xfrm>
          <a:off x="10085642" y="2260480"/>
          <a:ext cx="1800888" cy="90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Proceed with payment</a:t>
          </a:r>
          <a:endParaRPr lang="en-IN" sz="1900" kern="1200" dirty="0"/>
        </a:p>
      </dsp:txBody>
      <dsp:txXfrm>
        <a:off x="10112015" y="2286853"/>
        <a:ext cx="1748142" cy="847698"/>
      </dsp:txXfrm>
    </dsp:sp>
    <dsp:sp modelId="{68421DAB-BCAE-4C14-979B-3CE5C1A9BBF7}">
      <dsp:nvSpPr>
        <dsp:cNvPr id="0" name=""/>
        <dsp:cNvSpPr/>
      </dsp:nvSpPr>
      <dsp:spPr>
        <a:xfrm rot="2829178">
          <a:off x="4153339" y="3344251"/>
          <a:ext cx="1059278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1059278" y="1364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656496" y="3331415"/>
        <a:ext cx="52963" cy="52963"/>
      </dsp:txXfrm>
    </dsp:sp>
    <dsp:sp modelId="{B77A9DB2-D779-4C38-B52D-AD0FC6D52608}">
      <dsp:nvSpPr>
        <dsp:cNvPr id="0" name=""/>
        <dsp:cNvSpPr/>
      </dsp:nvSpPr>
      <dsp:spPr>
        <a:xfrm>
          <a:off x="5043155" y="3295991"/>
          <a:ext cx="1800888" cy="90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Proceed with selection</a:t>
          </a:r>
          <a:endParaRPr lang="en-IN" sz="1900" kern="1200" dirty="0"/>
        </a:p>
      </dsp:txBody>
      <dsp:txXfrm>
        <a:off x="5069528" y="3322364"/>
        <a:ext cx="1748142" cy="847698"/>
      </dsp:txXfrm>
    </dsp:sp>
    <dsp:sp modelId="{F882CE54-1544-46EC-B486-C9EEC07BC843}">
      <dsp:nvSpPr>
        <dsp:cNvPr id="0" name=""/>
        <dsp:cNvSpPr/>
      </dsp:nvSpPr>
      <dsp:spPr>
        <a:xfrm>
          <a:off x="6844044" y="3732568"/>
          <a:ext cx="720355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720355" y="1364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186212" y="3728204"/>
        <a:ext cx="36017" cy="36017"/>
      </dsp:txXfrm>
    </dsp:sp>
    <dsp:sp modelId="{13CE7FCC-9003-4B15-9325-6CF65A704A1C}">
      <dsp:nvSpPr>
        <dsp:cNvPr id="0" name=""/>
        <dsp:cNvSpPr/>
      </dsp:nvSpPr>
      <dsp:spPr>
        <a:xfrm>
          <a:off x="7564399" y="3295991"/>
          <a:ext cx="1800888" cy="90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Proceed with payment</a:t>
          </a:r>
          <a:endParaRPr lang="en-IN" sz="1900" kern="1200" dirty="0"/>
        </a:p>
      </dsp:txBody>
      <dsp:txXfrm>
        <a:off x="7590772" y="3322364"/>
        <a:ext cx="1748142" cy="847698"/>
      </dsp:txXfrm>
    </dsp:sp>
    <dsp:sp modelId="{A79DC511-7D22-4602-9396-BB87893924B9}">
      <dsp:nvSpPr>
        <dsp:cNvPr id="0" name=""/>
        <dsp:cNvSpPr/>
      </dsp:nvSpPr>
      <dsp:spPr>
        <a:xfrm rot="4099285">
          <a:off x="3707942" y="3862007"/>
          <a:ext cx="1950070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1950070" y="1364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4634226" y="3826900"/>
        <a:ext cx="97503" cy="97503"/>
      </dsp:txXfrm>
    </dsp:sp>
    <dsp:sp modelId="{B3BB6B4E-0D48-4116-8FD9-5EA66FC89092}">
      <dsp:nvSpPr>
        <dsp:cNvPr id="0" name=""/>
        <dsp:cNvSpPr/>
      </dsp:nvSpPr>
      <dsp:spPr>
        <a:xfrm>
          <a:off x="5043155" y="4331502"/>
          <a:ext cx="1800888" cy="90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Writing Payment to the database</a:t>
          </a:r>
          <a:endParaRPr lang="en-IN" sz="1900" kern="1200" dirty="0"/>
        </a:p>
      </dsp:txBody>
      <dsp:txXfrm>
        <a:off x="5069528" y="4357875"/>
        <a:ext cx="1748142" cy="847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6D242-3BD8-4C0E-92F8-F57B4EF1E3DB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558F-FC00-424C-A362-F7ED6ED8A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420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137-9E7F-4373-9736-0E391258F41F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191-6FF2-4C90-AB2D-7141A571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3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137-9E7F-4373-9736-0E391258F41F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191-6FF2-4C90-AB2D-7141A571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44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137-9E7F-4373-9736-0E391258F41F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191-6FF2-4C90-AB2D-7141A571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889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137-9E7F-4373-9736-0E391258F41F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191-6FF2-4C90-AB2D-7141A571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610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137-9E7F-4373-9736-0E391258F41F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191-6FF2-4C90-AB2D-7141A571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23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137-9E7F-4373-9736-0E391258F41F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191-6FF2-4C90-AB2D-7141A571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636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137-9E7F-4373-9736-0E391258F41F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191-6FF2-4C90-AB2D-7141A571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56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137-9E7F-4373-9736-0E391258F41F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191-6FF2-4C90-AB2D-7141A571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20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137-9E7F-4373-9736-0E391258F41F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191-6FF2-4C90-AB2D-7141A571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57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137-9E7F-4373-9736-0E391258F41F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191-6FF2-4C90-AB2D-7141A571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98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137-9E7F-4373-9736-0E391258F41F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191-6FF2-4C90-AB2D-7141A571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1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137-9E7F-4373-9736-0E391258F41F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191-6FF2-4C90-AB2D-7141A571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137-9E7F-4373-9736-0E391258F41F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191-6FF2-4C90-AB2D-7141A571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34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137-9E7F-4373-9736-0E391258F41F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191-6FF2-4C90-AB2D-7141A571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46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137-9E7F-4373-9736-0E391258F41F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191-6FF2-4C90-AB2D-7141A571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0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137-9E7F-4373-9736-0E391258F41F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191-6FF2-4C90-AB2D-7141A571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8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0FBD137-9E7F-4373-9736-0E391258F41F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D496191-6FF2-4C90-AB2D-7141A571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8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0FBD137-9E7F-4373-9736-0E391258F41F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D496191-6FF2-4C90-AB2D-7141A571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355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4A43-483A-4BE9-8445-98D949F8C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456" y="519345"/>
            <a:ext cx="9573088" cy="103499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DATA STRUCTURES PROJECT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A3184-E8B6-4D26-9986-4BC4527B7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0528" y="3036163"/>
            <a:ext cx="10022889" cy="217502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u="sng" dirty="0"/>
              <a:t>TEAM MEMBERS: </a:t>
            </a:r>
          </a:p>
          <a:p>
            <a:pPr marL="457200" indent="-457200" algn="l">
              <a:buAutoNum type="arabicPeriod"/>
            </a:pPr>
            <a:r>
              <a:rPr lang="en-US" dirty="0"/>
              <a:t>BUDDIGINA THARUN -019</a:t>
            </a:r>
          </a:p>
          <a:p>
            <a:pPr marL="457200" indent="-457200" algn="l">
              <a:buAutoNum type="arabicPeriod"/>
            </a:pPr>
            <a:r>
              <a:rPr lang="en-US" dirty="0"/>
              <a:t>DIVILI SATHVIK -025</a:t>
            </a:r>
          </a:p>
          <a:p>
            <a:pPr marL="457200" indent="-457200" algn="l">
              <a:buAutoNum type="arabicPeriod"/>
            </a:pPr>
            <a:r>
              <a:rPr lang="en-US" dirty="0"/>
              <a:t>ARIPIRALA SAI SRIVATHSAV -014</a:t>
            </a:r>
          </a:p>
          <a:p>
            <a:pPr marL="457200" indent="-457200" algn="l">
              <a:buAutoNum type="arabicPeriod"/>
            </a:pPr>
            <a:r>
              <a:rPr lang="en-US" dirty="0"/>
              <a:t>MOHIT CHIBADE -042</a:t>
            </a:r>
          </a:p>
          <a:p>
            <a:pPr marL="457200" indent="-457200" algn="l">
              <a:buAutoNum type="arabicPeriod"/>
            </a:pPr>
            <a:r>
              <a:rPr lang="en-US" dirty="0"/>
              <a:t>AKSHAT SINGHAL -006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26355-5430-40BA-A02A-7C9A9B670F53}"/>
              </a:ext>
            </a:extLst>
          </p:cNvPr>
          <p:cNvSpPr txBox="1"/>
          <p:nvPr/>
        </p:nvSpPr>
        <p:spPr>
          <a:xfrm>
            <a:off x="3036163" y="1527702"/>
            <a:ext cx="659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PROJECT TITLE: RESTAURANT MANAGEMENT SYSTEM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8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BC76E6-40B0-4E74-9D5D-D5D692010C73}"/>
              </a:ext>
            </a:extLst>
          </p:cNvPr>
          <p:cNvGrpSpPr/>
          <p:nvPr/>
        </p:nvGrpSpPr>
        <p:grpSpPr>
          <a:xfrm>
            <a:off x="2451575" y="315477"/>
            <a:ext cx="1800888" cy="900444"/>
            <a:chOff x="669" y="2519358"/>
            <a:chExt cx="1800888" cy="9004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69C049B-5857-4D14-BDCC-9E071D017ABB}"/>
                </a:ext>
              </a:extLst>
            </p:cNvPr>
            <p:cNvSpPr/>
            <p:nvPr/>
          </p:nvSpPr>
          <p:spPr>
            <a:xfrm>
              <a:off x="669" y="2519358"/>
              <a:ext cx="1800888" cy="9004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13E98D02-7AEA-4C71-B062-81A5143FFF13}"/>
                </a:ext>
              </a:extLst>
            </p:cNvPr>
            <p:cNvSpPr txBox="1"/>
            <p:nvPr/>
          </p:nvSpPr>
          <p:spPr>
            <a:xfrm>
              <a:off x="27042" y="2545731"/>
              <a:ext cx="1748142" cy="8476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Customer</a:t>
              </a:r>
              <a:endParaRPr lang="en-IN" sz="1900" kern="1200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0E9FA3A-2BFF-4B67-AADF-A521AB83D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86" y="2291055"/>
            <a:ext cx="5487962" cy="22758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802AC08-55BB-4E1D-914B-3E771E76AE11}"/>
              </a:ext>
            </a:extLst>
          </p:cNvPr>
          <p:cNvGrpSpPr/>
          <p:nvPr/>
        </p:nvGrpSpPr>
        <p:grpSpPr>
          <a:xfrm>
            <a:off x="8082494" y="289104"/>
            <a:ext cx="1800888" cy="900444"/>
            <a:chOff x="5043155" y="707214"/>
            <a:chExt cx="1800888" cy="90044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69F4560-42AF-4479-BB97-9BDB4BF571FB}"/>
                </a:ext>
              </a:extLst>
            </p:cNvPr>
            <p:cNvSpPr/>
            <p:nvPr/>
          </p:nvSpPr>
          <p:spPr>
            <a:xfrm>
              <a:off x="5043155" y="707214"/>
              <a:ext cx="1800888" cy="9004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4079490A-F9E1-4330-A8B6-6485AE75160A}"/>
                </a:ext>
              </a:extLst>
            </p:cNvPr>
            <p:cNvSpPr txBox="1"/>
            <p:nvPr/>
          </p:nvSpPr>
          <p:spPr>
            <a:xfrm>
              <a:off x="5069528" y="733587"/>
              <a:ext cx="1748142" cy="8476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Choice of Customer</a:t>
              </a:r>
              <a:endParaRPr lang="en-IN" sz="1900" kern="12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78BCD43-0D0B-4C8C-BECE-38F941440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62" y="1544953"/>
            <a:ext cx="6247353" cy="432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6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EAE40B-FCA9-4B61-8118-37D7F69A5932}"/>
              </a:ext>
            </a:extLst>
          </p:cNvPr>
          <p:cNvGrpSpPr/>
          <p:nvPr/>
        </p:nvGrpSpPr>
        <p:grpSpPr>
          <a:xfrm>
            <a:off x="1546833" y="253333"/>
            <a:ext cx="1800888" cy="900444"/>
            <a:chOff x="5043155" y="1742725"/>
            <a:chExt cx="1800888" cy="9004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A98289E-0DE9-4663-AFE4-BA0D60D5B4B3}"/>
                </a:ext>
              </a:extLst>
            </p:cNvPr>
            <p:cNvSpPr/>
            <p:nvPr/>
          </p:nvSpPr>
          <p:spPr>
            <a:xfrm>
              <a:off x="5043155" y="1742725"/>
              <a:ext cx="1800888" cy="9004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8516281F-EFAE-48A0-B587-029AA4283D72}"/>
                </a:ext>
              </a:extLst>
            </p:cNvPr>
            <p:cNvSpPr txBox="1"/>
            <p:nvPr/>
          </p:nvSpPr>
          <p:spPr>
            <a:xfrm>
              <a:off x="5069528" y="1769098"/>
              <a:ext cx="1748142" cy="8476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Make changes to choice</a:t>
              </a:r>
              <a:endParaRPr lang="en-IN" sz="1900" kern="1200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428623F-9EEA-47A8-BAAB-A4CF723B4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6" y="2433461"/>
            <a:ext cx="4532397" cy="78743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78A55B4-D2E8-42BB-B63E-4A4E87D7C575}"/>
              </a:ext>
            </a:extLst>
          </p:cNvPr>
          <p:cNvGrpSpPr/>
          <p:nvPr/>
        </p:nvGrpSpPr>
        <p:grpSpPr>
          <a:xfrm>
            <a:off x="7631073" y="226960"/>
            <a:ext cx="1800888" cy="900444"/>
            <a:chOff x="10085642" y="1224970"/>
            <a:chExt cx="1800888" cy="90044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0ECDD78-E370-4F66-B746-265407F3242C}"/>
                </a:ext>
              </a:extLst>
            </p:cNvPr>
            <p:cNvSpPr/>
            <p:nvPr/>
          </p:nvSpPr>
          <p:spPr>
            <a:xfrm>
              <a:off x="10085642" y="1224970"/>
              <a:ext cx="1800888" cy="9004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941972C2-6CF1-4205-AB55-FD949B924083}"/>
                </a:ext>
              </a:extLst>
            </p:cNvPr>
            <p:cNvSpPr txBox="1"/>
            <p:nvPr/>
          </p:nvSpPr>
          <p:spPr>
            <a:xfrm>
              <a:off x="10085642" y="1277716"/>
              <a:ext cx="1748142" cy="8476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Customer choice change</a:t>
              </a:r>
              <a:endParaRPr lang="en-IN" sz="1900" kern="12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3C0B236-AD76-4AB8-BE36-749C84A1A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00" y="1406115"/>
            <a:ext cx="7054635" cy="486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7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55AD7F-69F7-4C33-A054-AD2CCC2903D3}"/>
              </a:ext>
            </a:extLst>
          </p:cNvPr>
          <p:cNvGrpSpPr/>
          <p:nvPr/>
        </p:nvGrpSpPr>
        <p:grpSpPr>
          <a:xfrm>
            <a:off x="312837" y="2978778"/>
            <a:ext cx="1800888" cy="900444"/>
            <a:chOff x="10085642" y="2260480"/>
            <a:chExt cx="1800888" cy="9004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F50975F-04E4-44C7-8DD9-5A484D615C5E}"/>
                </a:ext>
              </a:extLst>
            </p:cNvPr>
            <p:cNvSpPr/>
            <p:nvPr/>
          </p:nvSpPr>
          <p:spPr>
            <a:xfrm>
              <a:off x="10085642" y="2260480"/>
              <a:ext cx="1800888" cy="9004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01FA54EB-E11D-4A62-AA96-B6114104C551}"/>
                </a:ext>
              </a:extLst>
            </p:cNvPr>
            <p:cNvSpPr txBox="1"/>
            <p:nvPr/>
          </p:nvSpPr>
          <p:spPr>
            <a:xfrm>
              <a:off x="10086441" y="2313226"/>
              <a:ext cx="1748142" cy="8476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Proceed with payment</a:t>
              </a:r>
              <a:endParaRPr lang="en-IN" sz="1900" kern="1200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A86BFDA-4E23-48C2-9596-6CCEF6B65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541" y="469855"/>
            <a:ext cx="5456677" cy="5918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557A05-B122-439A-ABE6-39BCB738E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218" y="2513465"/>
            <a:ext cx="4190262" cy="136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32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90E49D-9EB0-4270-A4A7-28A968689C2F}"/>
              </a:ext>
            </a:extLst>
          </p:cNvPr>
          <p:cNvGrpSpPr/>
          <p:nvPr/>
        </p:nvGrpSpPr>
        <p:grpSpPr>
          <a:xfrm>
            <a:off x="5195556" y="257232"/>
            <a:ext cx="1800888" cy="900444"/>
            <a:chOff x="5043155" y="4331502"/>
            <a:chExt cx="1800888" cy="9004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A39E7FE-D3DF-4EAA-9CEB-4B53D8B850C8}"/>
                </a:ext>
              </a:extLst>
            </p:cNvPr>
            <p:cNvSpPr/>
            <p:nvPr/>
          </p:nvSpPr>
          <p:spPr>
            <a:xfrm>
              <a:off x="5043155" y="4331502"/>
              <a:ext cx="1800888" cy="9004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D1260615-A5A9-406A-B55D-F8188EB72E57}"/>
                </a:ext>
              </a:extLst>
            </p:cNvPr>
            <p:cNvSpPr txBox="1"/>
            <p:nvPr/>
          </p:nvSpPr>
          <p:spPr>
            <a:xfrm>
              <a:off x="5069528" y="4357875"/>
              <a:ext cx="1748142" cy="8476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Writing Payment to the database</a:t>
              </a:r>
              <a:endParaRPr lang="en-IN" sz="1900" kern="1200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8B08CD5-5E34-4ED0-B211-0ECA384BE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0" y="1432219"/>
            <a:ext cx="11455153" cy="426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7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0C7E07-037E-47CA-954A-A72A4F61FC6F}"/>
              </a:ext>
            </a:extLst>
          </p:cNvPr>
          <p:cNvSpPr txBox="1"/>
          <p:nvPr/>
        </p:nvSpPr>
        <p:spPr>
          <a:xfrm>
            <a:off x="3382393" y="239698"/>
            <a:ext cx="5681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OTHER CODE SNIPPETS USED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16910-116F-4C1A-AECF-940E392C0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0" y="2599260"/>
            <a:ext cx="6227545" cy="1123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C21A66-4A57-494E-BCCA-1AE2BB01F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252" y="1490960"/>
            <a:ext cx="5235396" cy="3485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1D2591-161F-481F-98C2-56290E1E3A07}"/>
              </a:ext>
            </a:extLst>
          </p:cNvPr>
          <p:cNvSpPr txBox="1"/>
          <p:nvPr/>
        </p:nvSpPr>
        <p:spPr>
          <a:xfrm>
            <a:off x="887767" y="1029810"/>
            <a:ext cx="3426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TIMERS: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0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971F67-6E7F-43BB-83BC-57261B9EA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72" y="493981"/>
            <a:ext cx="3478228" cy="5870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811BF6-8B8C-4DF5-BCE9-584070AC9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902" y="1874439"/>
            <a:ext cx="5746185" cy="2644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59569-DC5D-45D3-A015-CEC3E6DA9004}"/>
              </a:ext>
            </a:extLst>
          </p:cNvPr>
          <p:cNvSpPr txBox="1"/>
          <p:nvPr/>
        </p:nvSpPr>
        <p:spPr>
          <a:xfrm>
            <a:off x="310718" y="2654423"/>
            <a:ext cx="1802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QUEUE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USING SLL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29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BE469D-3682-4C5E-A300-B77F399FF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78" y="2395424"/>
            <a:ext cx="6070422" cy="15020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8FBAD1-0C5A-4467-8804-7706BE94EE56}"/>
              </a:ext>
            </a:extLst>
          </p:cNvPr>
          <p:cNvSpPr txBox="1"/>
          <p:nvPr/>
        </p:nvSpPr>
        <p:spPr>
          <a:xfrm>
            <a:off x="1127464" y="1171879"/>
            <a:ext cx="3897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VARIABLES DECLARATION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437D8-3662-4E17-BB65-3B8727F11E29}"/>
              </a:ext>
            </a:extLst>
          </p:cNvPr>
          <p:cNvSpPr txBox="1"/>
          <p:nvPr/>
        </p:nvSpPr>
        <p:spPr>
          <a:xfrm>
            <a:off x="8060924" y="1171878"/>
            <a:ext cx="316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MAIN FUNCTION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2F170-C936-41B5-9ADC-B7683E148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619" y="2244982"/>
            <a:ext cx="5358654" cy="19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13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3FC1BA-07C7-493E-B851-8300447B2EC0}"/>
              </a:ext>
            </a:extLst>
          </p:cNvPr>
          <p:cNvSpPr txBox="1"/>
          <p:nvPr/>
        </p:nvSpPr>
        <p:spPr>
          <a:xfrm>
            <a:off x="4186237" y="169257"/>
            <a:ext cx="381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OUTPUT SCREEN SHOTS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D1570-D4A0-4F06-B7F7-9F44CE079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4" y="764272"/>
            <a:ext cx="4622829" cy="5846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99B9CC-E154-4A39-9058-C7A550626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81" y="721775"/>
            <a:ext cx="4119270" cy="588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8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A3901F-B743-4D2E-A07D-D8B4E25DA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74" y="499860"/>
            <a:ext cx="7277625" cy="558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52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07F81E-2B6D-49CC-8419-C21BD909B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93" y="282067"/>
            <a:ext cx="7365814" cy="629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8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414694-CDD5-408C-88EA-E2332B36410E}"/>
              </a:ext>
            </a:extLst>
          </p:cNvPr>
          <p:cNvSpPr txBox="1"/>
          <p:nvPr/>
        </p:nvSpPr>
        <p:spPr>
          <a:xfrm>
            <a:off x="565212" y="621437"/>
            <a:ext cx="553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PROJECT DESCRIPTION: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CB8BB-97E7-401F-8B05-FB6F122865A1}"/>
              </a:ext>
            </a:extLst>
          </p:cNvPr>
          <p:cNvSpPr txBox="1"/>
          <p:nvPr/>
        </p:nvSpPr>
        <p:spPr>
          <a:xfrm>
            <a:off x="727968" y="1438182"/>
            <a:ext cx="111592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clear description for the project is given in the form of Flow charts in the upcoming slides.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Platform used: Java (Eclipse 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Concepts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Singly Linked List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Insertion sort using Linked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Queue using Linked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Timers in 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Inheritance in 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Random in 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1759245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7DF593-D0E3-47AF-95CC-E6F1D0741256}"/>
              </a:ext>
            </a:extLst>
          </p:cNvPr>
          <p:cNvSpPr/>
          <p:nvPr/>
        </p:nvSpPr>
        <p:spPr>
          <a:xfrm>
            <a:off x="3130677" y="1595733"/>
            <a:ext cx="628002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D2BDE1-DA16-47AD-B49E-C0B4F5E949AA}"/>
              </a:ext>
            </a:extLst>
          </p:cNvPr>
          <p:cNvSpPr/>
          <p:nvPr/>
        </p:nvSpPr>
        <p:spPr>
          <a:xfrm>
            <a:off x="3987892" y="2967335"/>
            <a:ext cx="49179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VISIT</a:t>
            </a:r>
            <a:r>
              <a:rPr lang="en-US" sz="4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AGAIN </a:t>
            </a:r>
            <a:r>
              <a:rPr lang="en-US" sz="4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Wingdings" panose="05000000000000000000" pitchFamily="2" charset="2"/>
              </a:rPr>
              <a:t></a:t>
            </a:r>
            <a:r>
              <a:rPr lang="en-US" sz="4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250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0100B5-9D34-4584-ADB2-CE3A0C6146D1}"/>
              </a:ext>
            </a:extLst>
          </p:cNvPr>
          <p:cNvSpPr txBox="1"/>
          <p:nvPr/>
        </p:nvSpPr>
        <p:spPr>
          <a:xfrm>
            <a:off x="971550" y="1171575"/>
            <a:ext cx="8267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 Friendly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Food Ordering Made easy with several options left for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Backup available.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0E59C-D41E-48D4-B090-12C5CF373F99}"/>
              </a:ext>
            </a:extLst>
          </p:cNvPr>
          <p:cNvSpPr txBox="1"/>
          <p:nvPr/>
        </p:nvSpPr>
        <p:spPr>
          <a:xfrm>
            <a:off x="1076325" y="3086100"/>
            <a:ext cx="7229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Specified Admins can access and admins cannot add other persons. Change should be made in the .txt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display the token number of the customer in queue after 5 sec(tentative) of waiting.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Cannot delete food based on Food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EB4A93-9069-45A6-A3D3-0004C0B96C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8978416"/>
              </p:ext>
            </p:extLst>
          </p:nvPr>
        </p:nvGraphicFramePr>
        <p:xfrm>
          <a:off x="88776" y="97656"/>
          <a:ext cx="11958222" cy="6551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13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7ABE4D-2167-4163-9846-802E9E146619}"/>
              </a:ext>
            </a:extLst>
          </p:cNvPr>
          <p:cNvSpPr txBox="1"/>
          <p:nvPr/>
        </p:nvSpPr>
        <p:spPr>
          <a:xfrm>
            <a:off x="2840854" y="488272"/>
            <a:ext cx="702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CODE SNIPPETS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AC1F8B-9D23-4955-8EBB-7DBA7D4EE4C5}"/>
              </a:ext>
            </a:extLst>
          </p:cNvPr>
          <p:cNvGrpSpPr/>
          <p:nvPr/>
        </p:nvGrpSpPr>
        <p:grpSpPr>
          <a:xfrm>
            <a:off x="1935514" y="1192035"/>
            <a:ext cx="1810680" cy="905340"/>
            <a:chOff x="0" y="2883811"/>
            <a:chExt cx="1810680" cy="90534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04558B6-73AA-4B35-88AC-7FBED65FF402}"/>
                </a:ext>
              </a:extLst>
            </p:cNvPr>
            <p:cNvSpPr/>
            <p:nvPr/>
          </p:nvSpPr>
          <p:spPr>
            <a:xfrm>
              <a:off x="0" y="2883811"/>
              <a:ext cx="1810680" cy="90534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11CFC88-88C4-44A7-B31E-4E2A43452663}"/>
                </a:ext>
              </a:extLst>
            </p:cNvPr>
            <p:cNvSpPr txBox="1"/>
            <p:nvPr/>
          </p:nvSpPr>
          <p:spPr>
            <a:xfrm>
              <a:off x="26517" y="2910328"/>
              <a:ext cx="1757646" cy="852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RESTAURANT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MANAGEMENT SYSTEM  </a:t>
              </a:r>
              <a:endParaRPr lang="en-IN" sz="1400" kern="1200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90078A1-6D39-4B8D-B6D9-FE23A6448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8" y="2590348"/>
            <a:ext cx="4944862" cy="246683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5FF2E74-426B-4B22-84DC-691DD181E981}"/>
              </a:ext>
            </a:extLst>
          </p:cNvPr>
          <p:cNvGrpSpPr/>
          <p:nvPr/>
        </p:nvGrpSpPr>
        <p:grpSpPr>
          <a:xfrm>
            <a:off x="8118811" y="1218552"/>
            <a:ext cx="1810680" cy="905340"/>
            <a:chOff x="2494438" y="1296243"/>
            <a:chExt cx="1810680" cy="90534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E1B33BD-A033-45D7-A5F3-4A0845768D53}"/>
                </a:ext>
              </a:extLst>
            </p:cNvPr>
            <p:cNvSpPr/>
            <p:nvPr/>
          </p:nvSpPr>
          <p:spPr>
            <a:xfrm>
              <a:off x="2494438" y="1296243"/>
              <a:ext cx="1810680" cy="90534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244BE6AB-FBE4-42D7-AEA2-96C78083B1F6}"/>
                </a:ext>
              </a:extLst>
            </p:cNvPr>
            <p:cNvSpPr txBox="1"/>
            <p:nvPr/>
          </p:nvSpPr>
          <p:spPr>
            <a:xfrm>
              <a:off x="2520955" y="1322760"/>
              <a:ext cx="1757646" cy="852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Login to Admin Panel</a:t>
              </a:r>
              <a:endParaRPr lang="en-IN" sz="14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CA66528-00CF-49C8-9E62-295AFCAA1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907" y="2288991"/>
            <a:ext cx="4536489" cy="427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948B1D-9B69-461C-9524-664C79A86834}"/>
              </a:ext>
            </a:extLst>
          </p:cNvPr>
          <p:cNvGrpSpPr/>
          <p:nvPr/>
        </p:nvGrpSpPr>
        <p:grpSpPr>
          <a:xfrm>
            <a:off x="1986820" y="304035"/>
            <a:ext cx="1810680" cy="905340"/>
            <a:chOff x="4551661" y="1293898"/>
            <a:chExt cx="1810680" cy="90534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82FFB10-DB09-4BE7-AB28-E2FB32E85084}"/>
                </a:ext>
              </a:extLst>
            </p:cNvPr>
            <p:cNvSpPr/>
            <p:nvPr/>
          </p:nvSpPr>
          <p:spPr>
            <a:xfrm>
              <a:off x="4551661" y="1293898"/>
              <a:ext cx="1810680" cy="90534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C16D7519-9033-4F36-A4AC-04BB9E1FAF61}"/>
                </a:ext>
              </a:extLst>
            </p:cNvPr>
            <p:cNvSpPr txBox="1"/>
            <p:nvPr/>
          </p:nvSpPr>
          <p:spPr>
            <a:xfrm>
              <a:off x="4578178" y="1320415"/>
              <a:ext cx="1757646" cy="852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If</a:t>
              </a:r>
              <a:r>
                <a:rPr lang="en-US" sz="1400" kern="1200" baseline="0" dirty="0"/>
                <a:t> entered Credentials match!</a:t>
              </a:r>
              <a:endParaRPr lang="en-IN" sz="1400" kern="1200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EFDE225-E925-489E-A814-8C9A25AE3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9" y="1519031"/>
            <a:ext cx="4790022" cy="503493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D55E51F-3E4C-4C95-916E-0EA470351948}"/>
              </a:ext>
            </a:extLst>
          </p:cNvPr>
          <p:cNvGrpSpPr/>
          <p:nvPr/>
        </p:nvGrpSpPr>
        <p:grpSpPr>
          <a:xfrm>
            <a:off x="7845266" y="304035"/>
            <a:ext cx="1810680" cy="905340"/>
            <a:chOff x="7608723" y="740907"/>
            <a:chExt cx="1810680" cy="90534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2BC907C-FEB0-44E0-8615-40A6F5867331}"/>
                </a:ext>
              </a:extLst>
            </p:cNvPr>
            <p:cNvSpPr/>
            <p:nvPr/>
          </p:nvSpPr>
          <p:spPr>
            <a:xfrm>
              <a:off x="7608723" y="740907"/>
              <a:ext cx="1810680" cy="90534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942A1930-6A10-4C45-AF45-8A1815D2164E}"/>
                </a:ext>
              </a:extLst>
            </p:cNvPr>
            <p:cNvSpPr txBox="1"/>
            <p:nvPr/>
          </p:nvSpPr>
          <p:spPr>
            <a:xfrm>
              <a:off x="7635240" y="767424"/>
              <a:ext cx="1757646" cy="852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Food List Preview</a:t>
              </a:r>
              <a:endParaRPr lang="en-IN" sz="1400" kern="12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1E53BAC-B521-499D-ADE0-504446224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616" y="1519030"/>
            <a:ext cx="6210095" cy="4982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76E274-1A10-4418-82CC-AE5F42EA9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06" y="1519030"/>
            <a:ext cx="2669804" cy="15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4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4AE5E8-DBC3-45D8-A313-FCC9D60C7236}"/>
              </a:ext>
            </a:extLst>
          </p:cNvPr>
          <p:cNvGrpSpPr/>
          <p:nvPr/>
        </p:nvGrpSpPr>
        <p:grpSpPr>
          <a:xfrm>
            <a:off x="2052819" y="218996"/>
            <a:ext cx="1810680" cy="905340"/>
            <a:chOff x="7608723" y="1782048"/>
            <a:chExt cx="1810680" cy="90534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E761BDA-D039-40BF-8439-19B42B0BDF15}"/>
                </a:ext>
              </a:extLst>
            </p:cNvPr>
            <p:cNvSpPr/>
            <p:nvPr/>
          </p:nvSpPr>
          <p:spPr>
            <a:xfrm>
              <a:off x="7608723" y="1782048"/>
              <a:ext cx="1810680" cy="90534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8669BB0A-1F7E-489F-B560-850753D68027}"/>
                </a:ext>
              </a:extLst>
            </p:cNvPr>
            <p:cNvSpPr txBox="1"/>
            <p:nvPr/>
          </p:nvSpPr>
          <p:spPr>
            <a:xfrm>
              <a:off x="7635240" y="1808565"/>
              <a:ext cx="1757646" cy="852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Add food to the list</a:t>
              </a:r>
              <a:endParaRPr lang="en-IN" sz="1400" kern="1200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D3000D7-69B3-41AF-9104-493F676CA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98" y="1415355"/>
            <a:ext cx="5038723" cy="2546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4F6F13-A411-41D6-8033-8C5FBABEB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99" y="4253021"/>
            <a:ext cx="5038722" cy="223012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C2AF28B-DBCC-4ADC-87AD-06CB212E9758}"/>
              </a:ext>
            </a:extLst>
          </p:cNvPr>
          <p:cNvGrpSpPr/>
          <p:nvPr/>
        </p:nvGrpSpPr>
        <p:grpSpPr>
          <a:xfrm>
            <a:off x="8168055" y="218996"/>
            <a:ext cx="1810680" cy="905340"/>
            <a:chOff x="7608723" y="2823189"/>
            <a:chExt cx="1810680" cy="90534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4A9BE5E-F8B0-47D4-A738-14E574D43BC6}"/>
                </a:ext>
              </a:extLst>
            </p:cNvPr>
            <p:cNvSpPr/>
            <p:nvPr/>
          </p:nvSpPr>
          <p:spPr>
            <a:xfrm>
              <a:off x="7608723" y="2823189"/>
              <a:ext cx="1810680" cy="90534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18AF1387-9916-4C2F-8B9E-66428D5EAB45}"/>
                </a:ext>
              </a:extLst>
            </p:cNvPr>
            <p:cNvSpPr txBox="1"/>
            <p:nvPr/>
          </p:nvSpPr>
          <p:spPr>
            <a:xfrm>
              <a:off x="7635240" y="2849706"/>
              <a:ext cx="1757646" cy="852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Delete food from the list</a:t>
              </a:r>
              <a:endParaRPr lang="en-IN" sz="14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A599087-F8B6-4537-8032-4A779D9BC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570" y="1732230"/>
            <a:ext cx="5769651" cy="339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7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D5B3B22-E45A-4919-98B0-DBA2B67036E2}"/>
              </a:ext>
            </a:extLst>
          </p:cNvPr>
          <p:cNvGrpSpPr/>
          <p:nvPr/>
        </p:nvGrpSpPr>
        <p:grpSpPr>
          <a:xfrm>
            <a:off x="2533647" y="366295"/>
            <a:ext cx="1810680" cy="905340"/>
            <a:chOff x="7608723" y="3864331"/>
            <a:chExt cx="1810680" cy="90534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B3EE919-BA8B-47E9-B2E1-3165C0E13F7B}"/>
                </a:ext>
              </a:extLst>
            </p:cNvPr>
            <p:cNvSpPr/>
            <p:nvPr/>
          </p:nvSpPr>
          <p:spPr>
            <a:xfrm>
              <a:off x="7608723" y="3864331"/>
              <a:ext cx="1810680" cy="90534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13907DF1-933D-4668-920D-F97D9A181AA3}"/>
                </a:ext>
              </a:extLst>
            </p:cNvPr>
            <p:cNvSpPr txBox="1"/>
            <p:nvPr/>
          </p:nvSpPr>
          <p:spPr>
            <a:xfrm>
              <a:off x="7635240" y="3890848"/>
              <a:ext cx="1757646" cy="852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View Payments</a:t>
              </a:r>
              <a:endParaRPr lang="en-IN" sz="1400" kern="1200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7AB39FF-4BC5-4C17-807B-0AD5BD6E9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5" y="1517075"/>
            <a:ext cx="5952963" cy="343323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A92A70D-F414-438F-9200-E34099A469F7}"/>
              </a:ext>
            </a:extLst>
          </p:cNvPr>
          <p:cNvGrpSpPr/>
          <p:nvPr/>
        </p:nvGrpSpPr>
        <p:grpSpPr>
          <a:xfrm>
            <a:off x="8892648" y="366295"/>
            <a:ext cx="1810680" cy="905340"/>
            <a:chOff x="7608723" y="4905472"/>
            <a:chExt cx="1810680" cy="90534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E0E71FC-240B-47C2-81BA-D7B7A2B6DB95}"/>
                </a:ext>
              </a:extLst>
            </p:cNvPr>
            <p:cNvSpPr/>
            <p:nvPr/>
          </p:nvSpPr>
          <p:spPr>
            <a:xfrm>
              <a:off x="7608723" y="4905472"/>
              <a:ext cx="1810680" cy="90534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CA595464-4F79-42FA-A795-B74BB763B82E}"/>
                </a:ext>
              </a:extLst>
            </p:cNvPr>
            <p:cNvSpPr txBox="1"/>
            <p:nvPr/>
          </p:nvSpPr>
          <p:spPr>
            <a:xfrm>
              <a:off x="7635240" y="4931989"/>
              <a:ext cx="1757646" cy="852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Go to Previous Menu</a:t>
              </a:r>
              <a:endParaRPr lang="en-IN" sz="1400" kern="12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6E8F256-9075-4504-A9CF-AD57B8401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31" y="2623968"/>
            <a:ext cx="4401164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2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3587698-6833-4758-B8AC-FFD78CB70F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4235948"/>
              </p:ext>
            </p:extLst>
          </p:nvPr>
        </p:nvGraphicFramePr>
        <p:xfrm>
          <a:off x="150920" y="550416"/>
          <a:ext cx="11887200" cy="5939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49501B-A1B0-4540-A847-3E8F20D6F410}"/>
              </a:ext>
            </a:extLst>
          </p:cNvPr>
          <p:cNvCxnSpPr/>
          <p:nvPr/>
        </p:nvCxnSpPr>
        <p:spPr>
          <a:xfrm flipV="1">
            <a:off x="11052699" y="337351"/>
            <a:ext cx="0" cy="144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0B3CC8-A0A0-4025-B3DE-5E5E49521E43}"/>
              </a:ext>
            </a:extLst>
          </p:cNvPr>
          <p:cNvCxnSpPr/>
          <p:nvPr/>
        </p:nvCxnSpPr>
        <p:spPr>
          <a:xfrm flipH="1">
            <a:off x="5069151" y="355107"/>
            <a:ext cx="5983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84F2CB-7289-44C5-ABD0-572171BB3B01}"/>
              </a:ext>
            </a:extLst>
          </p:cNvPr>
          <p:cNvCxnSpPr/>
          <p:nvPr/>
        </p:nvCxnSpPr>
        <p:spPr>
          <a:xfrm flipH="1">
            <a:off x="4039340" y="337351"/>
            <a:ext cx="1038687" cy="1615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FB5AD2-30DB-49E9-91CA-7AD06ADD5334}"/>
              </a:ext>
            </a:extLst>
          </p:cNvPr>
          <p:cNvCxnSpPr/>
          <p:nvPr/>
        </p:nvCxnSpPr>
        <p:spPr>
          <a:xfrm>
            <a:off x="4039340" y="1953087"/>
            <a:ext cx="1145219" cy="79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406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214</TotalTime>
  <Words>344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</vt:lpstr>
      <vt:lpstr>Century Gothic</vt:lpstr>
      <vt:lpstr>Mesh</vt:lpstr>
      <vt:lpstr>DATA STRUCTURES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PROJECT</dc:title>
  <dc:creator>Tharun B</dc:creator>
  <cp:lastModifiedBy>Tharun B</cp:lastModifiedBy>
  <cp:revision>148</cp:revision>
  <dcterms:created xsi:type="dcterms:W3CDTF">2020-04-04T10:30:20Z</dcterms:created>
  <dcterms:modified xsi:type="dcterms:W3CDTF">2020-04-04T14:04:43Z</dcterms:modified>
</cp:coreProperties>
</file>