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59423-9329-4646-BA85-F9030C8A3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46C56-E5BD-48E4-9D0F-D79B63964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040B2-8F2D-4A7A-AF1A-854DC763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CDD84-FAC2-491A-B4A2-E31CEDA6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2322F-3A5F-47D9-B8E6-78D2B0B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17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2CBFB-9505-4878-A6CC-5E8A452B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C72917-E38D-4E20-9908-5528FD63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79EEF-4FE1-421D-9D78-4E285FCF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6A09E-4B77-402C-A636-085C196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2D0F9-778C-41A2-B0DC-ADEC6C38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0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3511F-799B-4807-8DAF-82D2585CB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F97EB7-02A8-4B82-A12B-0FF401A99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22E4D-9A15-498F-A80B-2860730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76C2A-BB4B-4F84-837C-E03009D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044E4-6A24-4554-A0D3-480F5F5A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6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0852-159C-4E8C-B8C6-77AC87D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85F12-ED63-441A-8FB2-20E14A2B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6FEC-9A33-4539-AA43-1E3CC58B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17E4-7183-4F3F-BDFC-DBFC267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68756-4EC3-49D0-8885-A0DE313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96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F5428-E735-4C9E-8A13-BFE2F4AC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31BC7-F5EA-41CD-AEB5-FE557B37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9ACDA-8B28-4D3B-824A-8712209F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C36F0-CA16-4AE1-840A-E7B87D87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4BBED-5008-4F8C-80CA-67390F8F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5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0F122-3761-4E42-8FAC-CDDFD6A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4A52C-290E-4E30-9FA8-6D132DF6D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BEC909-3405-4AEB-B3E0-94D36D8A0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17F33-FC4E-449B-8F24-E6269783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2A8AD-0E5F-42A6-B9A2-A2FC660D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1E6D7-3681-43FC-BC90-B724F39A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5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53CC-3DA5-4484-A7AF-B6DA9932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EC4B0-95F7-4D8B-A854-EEB93B18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D1A59-D303-4791-A28D-FF177E93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9FF924-713C-498D-B034-92A83EB38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069B15-6B91-4C0E-BC47-1DD2363E1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9EF26-E846-43EA-94FB-4D7118E1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C57EED-AE01-46AA-B6D2-663C63D0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5A60D3-D725-4D98-8A48-D67EA426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9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1206B-8C0C-4965-A06C-5C26349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B2A5D0-2F6F-4496-A7B3-4D822D3B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037B41-76BC-48F7-AA19-AB87593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16FB41-6D21-4042-B296-03FCA1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F0A56A-9BBF-41A5-B956-A7D7D1E6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CF2BAC-5FF1-4860-8088-D526C88A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1C21AA-27BC-41BB-BD5D-69DABC95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7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77D8C-F738-42C5-A39D-0EE46B6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F28EE-446B-4BC7-AD0F-8608C742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DD3C8-C38E-4E76-9A4F-109938DF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4C294-B3F8-494D-B01F-8E4B20CA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9A08A-7F60-4C8F-9F67-2C2DEEF7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7567-0FD5-43C5-9792-E0AEFA45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A289-7489-4A1D-9980-C4DCFFB5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C1E954-D7BC-4233-8677-8901A0FE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B9F9F-F905-45C2-B180-8FA9FA2D9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E5F577-7D8E-4480-B651-0B23B74D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FD24C7-FCC0-4853-938D-0F0887FF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41476-76A5-4709-AC02-D0745281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00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4060A5-EE6B-4F64-BFA0-C0C62D19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69165-BEE1-42A9-BB03-64B067C3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B312D-6AD0-4763-93D2-AEDC2032E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58AB-DBA5-4970-92AD-774BAFB43957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64578-FBD6-44D5-89C8-EFE0D7BA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97D41-14ED-4740-8F24-8290434F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3332-B77C-4C39-A223-1E84D733F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erda 9">
            <a:extLst>
              <a:ext uri="{FF2B5EF4-FFF2-40B4-BE49-F238E27FC236}">
                <a16:creationId xmlns:a16="http://schemas.microsoft.com/office/drawing/2014/main" id="{3B4D1DFA-69B2-4ACC-91D4-BE1C92311C36}"/>
              </a:ext>
            </a:extLst>
          </p:cNvPr>
          <p:cNvSpPr/>
          <p:nvPr/>
        </p:nvSpPr>
        <p:spPr>
          <a:xfrm rot="10800000">
            <a:off x="5299465" y="2062800"/>
            <a:ext cx="1800000" cy="1812022"/>
          </a:xfrm>
          <a:prstGeom prst="chord">
            <a:avLst>
              <a:gd name="adj1" fmla="val 10879106"/>
              <a:gd name="adj2" fmla="val 215503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723E5FD-0F06-45E9-89A8-51804450739C}"/>
              </a:ext>
            </a:extLst>
          </p:cNvPr>
          <p:cNvSpPr/>
          <p:nvPr/>
        </p:nvSpPr>
        <p:spPr>
          <a:xfrm>
            <a:off x="2348918" y="2453779"/>
            <a:ext cx="7701094" cy="1115736"/>
          </a:xfrm>
          <a:prstGeom prst="ellipse">
            <a:avLst/>
          </a:prstGeom>
          <a:noFill/>
          <a:ln w="15875" cap="rnd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erda 5">
            <a:extLst>
              <a:ext uri="{FF2B5EF4-FFF2-40B4-BE49-F238E27FC236}">
                <a16:creationId xmlns:a16="http://schemas.microsoft.com/office/drawing/2014/main" id="{A0EBBB87-E671-4F00-AF40-3A3BF56F9CFB}"/>
              </a:ext>
            </a:extLst>
          </p:cNvPr>
          <p:cNvSpPr/>
          <p:nvPr/>
        </p:nvSpPr>
        <p:spPr>
          <a:xfrm>
            <a:off x="5299465" y="2105636"/>
            <a:ext cx="1800000" cy="1812022"/>
          </a:xfrm>
          <a:prstGeom prst="chord">
            <a:avLst>
              <a:gd name="adj1" fmla="val 10879106"/>
              <a:gd name="adj2" fmla="val 215503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98D1224-23A7-4B84-9911-D60CB478C45C}"/>
              </a:ext>
            </a:extLst>
          </p:cNvPr>
          <p:cNvSpPr/>
          <p:nvPr/>
        </p:nvSpPr>
        <p:spPr>
          <a:xfrm>
            <a:off x="4589331" y="3344662"/>
            <a:ext cx="360727" cy="360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77B76B-255F-4DE4-B59D-99B2C24BAC56}"/>
              </a:ext>
            </a:extLst>
          </p:cNvPr>
          <p:cNvSpPr/>
          <p:nvPr/>
        </p:nvSpPr>
        <p:spPr>
          <a:xfrm>
            <a:off x="5329803" y="3355150"/>
            <a:ext cx="360727" cy="360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49386BC-C831-4282-A048-B019A1B602AD}"/>
              </a:ext>
            </a:extLst>
          </p:cNvPr>
          <p:cNvSpPr/>
          <p:nvPr/>
        </p:nvSpPr>
        <p:spPr>
          <a:xfrm>
            <a:off x="6019100" y="3382859"/>
            <a:ext cx="360727" cy="360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6433B82-1016-4EA1-BAFD-AEDC70A4F7AC}"/>
              </a:ext>
            </a:extLst>
          </p:cNvPr>
          <p:cNvCxnSpPr/>
          <p:nvPr/>
        </p:nvCxnSpPr>
        <p:spPr>
          <a:xfrm flipV="1">
            <a:off x="2348918" y="4462944"/>
            <a:ext cx="0" cy="13422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6BF8DBE-4430-4028-8422-AFDDBF08DFBF}"/>
              </a:ext>
            </a:extLst>
          </p:cNvPr>
          <p:cNvCxnSpPr/>
          <p:nvPr/>
        </p:nvCxnSpPr>
        <p:spPr>
          <a:xfrm>
            <a:off x="2348918" y="5805182"/>
            <a:ext cx="765075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9D6620-7999-436D-966D-9AFDD1F16D47}"/>
              </a:ext>
            </a:extLst>
          </p:cNvPr>
          <p:cNvSpPr txBox="1"/>
          <p:nvPr/>
        </p:nvSpPr>
        <p:spPr>
          <a:xfrm>
            <a:off x="1678542" y="449208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Brillo</a:t>
            </a:r>
            <a:endParaRPr lang="es-CO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6B9EDA3-68E4-4965-B3AA-AF0B3F60F49A}"/>
              </a:ext>
            </a:extLst>
          </p:cNvPr>
          <p:cNvCxnSpPr>
            <a:cxnSpLocks/>
          </p:cNvCxnSpPr>
          <p:nvPr/>
        </p:nvCxnSpPr>
        <p:spPr>
          <a:xfrm>
            <a:off x="2348918" y="4983061"/>
            <a:ext cx="22404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68F1123-5460-42A6-9645-42C4D1CCEDC7}"/>
              </a:ext>
            </a:extLst>
          </p:cNvPr>
          <p:cNvGrpSpPr/>
          <p:nvPr/>
        </p:nvGrpSpPr>
        <p:grpSpPr>
          <a:xfrm>
            <a:off x="4592697" y="4983061"/>
            <a:ext cx="3237199" cy="360720"/>
            <a:chOff x="847287" y="598722"/>
            <a:chExt cx="3982460" cy="1154577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650E5CD-0251-4CF7-9911-98F586D2DE58}"/>
                </a:ext>
              </a:extLst>
            </p:cNvPr>
            <p:cNvSpPr/>
            <p:nvPr/>
          </p:nvSpPr>
          <p:spPr>
            <a:xfrm>
              <a:off x="847287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18DB4DD-565A-4080-9F18-E71D470BDAFA}"/>
                </a:ext>
              </a:extLst>
            </p:cNvPr>
            <p:cNvSpPr/>
            <p:nvPr/>
          </p:nvSpPr>
          <p:spPr>
            <a:xfrm flipH="1">
              <a:off x="2808000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A56ACD4-AB35-48E1-AD0F-E650C03FC9E4}"/>
              </a:ext>
            </a:extLst>
          </p:cNvPr>
          <p:cNvCxnSpPr>
            <a:cxnSpLocks/>
          </p:cNvCxnSpPr>
          <p:nvPr/>
        </p:nvCxnSpPr>
        <p:spPr>
          <a:xfrm>
            <a:off x="7759264" y="4983061"/>
            <a:ext cx="22404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14E3A74-4809-4C42-AA2F-AB8C8C3A9430}"/>
              </a:ext>
            </a:extLst>
          </p:cNvPr>
          <p:cNvSpPr txBox="1"/>
          <p:nvPr/>
        </p:nvSpPr>
        <p:spPr>
          <a:xfrm>
            <a:off x="9106484" y="580518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833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B8340E1-8085-4071-9D0D-43FCE37B307E}"/>
              </a:ext>
            </a:extLst>
          </p:cNvPr>
          <p:cNvCxnSpPr>
            <a:cxnSpLocks/>
          </p:cNvCxnSpPr>
          <p:nvPr/>
        </p:nvCxnSpPr>
        <p:spPr>
          <a:xfrm flipH="1">
            <a:off x="6588000" y="5511164"/>
            <a:ext cx="436394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4390EA3-C721-4DCD-BFC9-3ACE1B64E660}"/>
              </a:ext>
            </a:extLst>
          </p:cNvPr>
          <p:cNvCxnSpPr>
            <a:cxnSpLocks/>
          </p:cNvCxnSpPr>
          <p:nvPr/>
        </p:nvCxnSpPr>
        <p:spPr>
          <a:xfrm flipH="1">
            <a:off x="1120634" y="5032806"/>
            <a:ext cx="436394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AB0B4EAB-C11D-44A8-8662-E08C31AAE1A6}"/>
              </a:ext>
            </a:extLst>
          </p:cNvPr>
          <p:cNvSpPr/>
          <p:nvPr/>
        </p:nvSpPr>
        <p:spPr>
          <a:xfrm>
            <a:off x="2305090" y="1063306"/>
            <a:ext cx="2365695" cy="2365695"/>
          </a:xfrm>
          <a:prstGeom prst="ellipse">
            <a:avLst/>
          </a:prstGeom>
          <a:gradFill flip="none" rotWithShape="1">
            <a:gsLst>
              <a:gs pos="51000">
                <a:schemeClr val="accent2"/>
              </a:gs>
              <a:gs pos="30000">
                <a:schemeClr val="accent4"/>
              </a:gs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EED6432-A0A7-405C-8194-4FAB34D284CB}"/>
              </a:ext>
            </a:extLst>
          </p:cNvPr>
          <p:cNvSpPr/>
          <p:nvPr/>
        </p:nvSpPr>
        <p:spPr>
          <a:xfrm>
            <a:off x="7483893" y="1063305"/>
            <a:ext cx="2365695" cy="2365695"/>
          </a:xfrm>
          <a:prstGeom prst="ellipse">
            <a:avLst/>
          </a:prstGeom>
          <a:gradFill flip="none" rotWithShape="1">
            <a:gsLst>
              <a:gs pos="51000">
                <a:schemeClr val="accent2"/>
              </a:gs>
              <a:gs pos="30000">
                <a:schemeClr val="accent4"/>
              </a:gs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765EE7F-6F97-4459-ADFA-4D4F5D7DA801}"/>
              </a:ext>
            </a:extLst>
          </p:cNvPr>
          <p:cNvCxnSpPr>
            <a:cxnSpLocks/>
          </p:cNvCxnSpPr>
          <p:nvPr/>
        </p:nvCxnSpPr>
        <p:spPr>
          <a:xfrm flipV="1">
            <a:off x="1110343" y="3748725"/>
            <a:ext cx="0" cy="1950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76E571-5C33-40FD-A5FC-952272C2B780}"/>
              </a:ext>
            </a:extLst>
          </p:cNvPr>
          <p:cNvCxnSpPr/>
          <p:nvPr/>
        </p:nvCxnSpPr>
        <p:spPr>
          <a:xfrm>
            <a:off x="1110343" y="5698822"/>
            <a:ext cx="44693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37C5859-A5F2-49D0-BBCC-323842B13F9B}"/>
              </a:ext>
            </a:extLst>
          </p:cNvPr>
          <p:cNvCxnSpPr>
            <a:cxnSpLocks/>
          </p:cNvCxnSpPr>
          <p:nvPr/>
        </p:nvCxnSpPr>
        <p:spPr>
          <a:xfrm flipV="1">
            <a:off x="6599853" y="3748725"/>
            <a:ext cx="0" cy="1950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B9BEE19-2152-4C58-96C5-DDEF38ECB835}"/>
              </a:ext>
            </a:extLst>
          </p:cNvPr>
          <p:cNvCxnSpPr/>
          <p:nvPr/>
        </p:nvCxnSpPr>
        <p:spPr>
          <a:xfrm>
            <a:off x="6599853" y="5698822"/>
            <a:ext cx="44693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2025F43-D66A-4D57-BDF0-8A7FDFFB9343}"/>
              </a:ext>
            </a:extLst>
          </p:cNvPr>
          <p:cNvCxnSpPr>
            <a:cxnSpLocks/>
          </p:cNvCxnSpPr>
          <p:nvPr/>
        </p:nvCxnSpPr>
        <p:spPr>
          <a:xfrm>
            <a:off x="1726164" y="3207548"/>
            <a:ext cx="366693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E52A1B-FFB3-4535-8543-7D23606A9EA4}"/>
              </a:ext>
            </a:extLst>
          </p:cNvPr>
          <p:cNvCxnSpPr>
            <a:cxnSpLocks/>
          </p:cNvCxnSpPr>
          <p:nvPr/>
        </p:nvCxnSpPr>
        <p:spPr>
          <a:xfrm>
            <a:off x="6721151" y="2211940"/>
            <a:ext cx="366693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9CA9C4-DA00-402B-BD78-BBEBE0A47E95}"/>
              </a:ext>
            </a:extLst>
          </p:cNvPr>
          <p:cNvSpPr txBox="1"/>
          <p:nvPr/>
        </p:nvSpPr>
        <p:spPr>
          <a:xfrm>
            <a:off x="597159" y="4056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33E74B2-813C-4149-86CC-AD90BD85DD89}"/>
              </a:ext>
            </a:extLst>
          </p:cNvPr>
          <p:cNvGrpSpPr/>
          <p:nvPr/>
        </p:nvGrpSpPr>
        <p:grpSpPr>
          <a:xfrm>
            <a:off x="6603352" y="4048989"/>
            <a:ext cx="4329016" cy="1462175"/>
            <a:chOff x="720713" y="592654"/>
            <a:chExt cx="4109034" cy="1160645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03D73735-FD47-4831-AC6B-5F271AF1A4E5}"/>
                </a:ext>
              </a:extLst>
            </p:cNvPr>
            <p:cNvSpPr/>
            <p:nvPr/>
          </p:nvSpPr>
          <p:spPr>
            <a:xfrm>
              <a:off x="720713" y="592654"/>
              <a:ext cx="2148321" cy="1160645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  <a:gd name="connsiteX0" fmla="*/ 0 w 2148321"/>
                <a:gd name="connsiteY0" fmla="*/ 3792 h 1160645"/>
                <a:gd name="connsiteX1" fmla="*/ 873194 w 2148321"/>
                <a:gd name="connsiteY1" fmla="*/ 145577 h 1160645"/>
                <a:gd name="connsiteX2" fmla="*/ 1217143 w 2148321"/>
                <a:gd name="connsiteY2" fmla="*/ 1076755 h 1160645"/>
                <a:gd name="connsiteX3" fmla="*/ 2148321 w 2148321"/>
                <a:gd name="connsiteY3" fmla="*/ 1160645 h 116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321" h="1160645">
                  <a:moveTo>
                    <a:pt x="0" y="3792"/>
                  </a:moveTo>
                  <a:cubicBezTo>
                    <a:pt x="358629" y="2394"/>
                    <a:pt x="670337" y="-33250"/>
                    <a:pt x="873194" y="145577"/>
                  </a:cubicBezTo>
                  <a:cubicBezTo>
                    <a:pt x="1076051" y="324404"/>
                    <a:pt x="972464" y="964902"/>
                    <a:pt x="1217143" y="1076755"/>
                  </a:cubicBezTo>
                  <a:cubicBezTo>
                    <a:pt x="1461822" y="1188608"/>
                    <a:pt x="1946985" y="1142469"/>
                    <a:pt x="2148321" y="116064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77DADEB9-2427-4401-8157-E4829FB184C9}"/>
                </a:ext>
              </a:extLst>
            </p:cNvPr>
            <p:cNvSpPr/>
            <p:nvPr/>
          </p:nvSpPr>
          <p:spPr>
            <a:xfrm flipH="1">
              <a:off x="2808000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B2CD855B-53B0-4D32-B0AB-003C9620A9A6}"/>
              </a:ext>
            </a:extLst>
          </p:cNvPr>
          <p:cNvGrpSpPr/>
          <p:nvPr/>
        </p:nvGrpSpPr>
        <p:grpSpPr>
          <a:xfrm>
            <a:off x="1120634" y="4017364"/>
            <a:ext cx="4386990" cy="1019453"/>
            <a:chOff x="1120634" y="4017364"/>
            <a:chExt cx="4386990" cy="1277802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BD72433C-A946-4F3A-A424-0BD9F8E84032}"/>
                </a:ext>
              </a:extLst>
            </p:cNvPr>
            <p:cNvSpPr/>
            <p:nvPr/>
          </p:nvSpPr>
          <p:spPr>
            <a:xfrm>
              <a:off x="1120634" y="4017364"/>
              <a:ext cx="2200462" cy="1277802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  <a:gd name="connsiteX0" fmla="*/ 0 w 2021747"/>
                <a:gd name="connsiteY0" fmla="*/ 609 h 1149901"/>
                <a:gd name="connsiteX1" fmla="*/ 746620 w 2021747"/>
                <a:gd name="connsiteY1" fmla="*/ 134833 h 1149901"/>
                <a:gd name="connsiteX2" fmla="*/ 1300654 w 2021747"/>
                <a:gd name="connsiteY2" fmla="*/ 869432 h 1149901"/>
                <a:gd name="connsiteX3" fmla="*/ 2021747 w 2021747"/>
                <a:gd name="connsiteY3" fmla="*/ 1149901 h 1149901"/>
                <a:gd name="connsiteX0" fmla="*/ 0 w 2021747"/>
                <a:gd name="connsiteY0" fmla="*/ 972 h 1150264"/>
                <a:gd name="connsiteX1" fmla="*/ 746620 w 2021747"/>
                <a:gd name="connsiteY1" fmla="*/ 135196 h 1150264"/>
                <a:gd name="connsiteX2" fmla="*/ 1300654 w 2021747"/>
                <a:gd name="connsiteY2" fmla="*/ 900038 h 1150264"/>
                <a:gd name="connsiteX3" fmla="*/ 2021747 w 2021747"/>
                <a:gd name="connsiteY3" fmla="*/ 1150264 h 1150264"/>
                <a:gd name="connsiteX0" fmla="*/ 0 w 2021747"/>
                <a:gd name="connsiteY0" fmla="*/ 972 h 1150264"/>
                <a:gd name="connsiteX1" fmla="*/ 746620 w 2021747"/>
                <a:gd name="connsiteY1" fmla="*/ 135196 h 1150264"/>
                <a:gd name="connsiteX2" fmla="*/ 1300654 w 2021747"/>
                <a:gd name="connsiteY2" fmla="*/ 900038 h 1150264"/>
                <a:gd name="connsiteX3" fmla="*/ 2021747 w 2021747"/>
                <a:gd name="connsiteY3" fmla="*/ 1150264 h 1150264"/>
                <a:gd name="connsiteX0" fmla="*/ 0 w 1767690"/>
                <a:gd name="connsiteY0" fmla="*/ 972 h 1004089"/>
                <a:gd name="connsiteX1" fmla="*/ 746620 w 1767690"/>
                <a:gd name="connsiteY1" fmla="*/ 135196 h 1004089"/>
                <a:gd name="connsiteX2" fmla="*/ 1300654 w 1767690"/>
                <a:gd name="connsiteY2" fmla="*/ 900038 h 1004089"/>
                <a:gd name="connsiteX3" fmla="*/ 1767690 w 1767690"/>
                <a:gd name="connsiteY3" fmla="*/ 1004089 h 1004089"/>
                <a:gd name="connsiteX0" fmla="*/ 0 w 1767690"/>
                <a:gd name="connsiteY0" fmla="*/ 972 h 1006466"/>
                <a:gd name="connsiteX1" fmla="*/ 746620 w 1767690"/>
                <a:gd name="connsiteY1" fmla="*/ 135196 h 1006466"/>
                <a:gd name="connsiteX2" fmla="*/ 1300654 w 1767690"/>
                <a:gd name="connsiteY2" fmla="*/ 900038 h 1006466"/>
                <a:gd name="connsiteX3" fmla="*/ 1767690 w 1767690"/>
                <a:gd name="connsiteY3" fmla="*/ 1004089 h 1006466"/>
                <a:gd name="connsiteX0" fmla="*/ 0 w 1767690"/>
                <a:gd name="connsiteY0" fmla="*/ 972 h 1006466"/>
                <a:gd name="connsiteX1" fmla="*/ 746620 w 1767690"/>
                <a:gd name="connsiteY1" fmla="*/ 135196 h 1006466"/>
                <a:gd name="connsiteX2" fmla="*/ 1261568 w 1767690"/>
                <a:gd name="connsiteY2" fmla="*/ 900038 h 1006466"/>
                <a:gd name="connsiteX3" fmla="*/ 1767690 w 1767690"/>
                <a:gd name="connsiteY3" fmla="*/ 1004089 h 1006466"/>
                <a:gd name="connsiteX0" fmla="*/ 0 w 1767690"/>
                <a:gd name="connsiteY0" fmla="*/ 972 h 1005896"/>
                <a:gd name="connsiteX1" fmla="*/ 746620 w 1767690"/>
                <a:gd name="connsiteY1" fmla="*/ 135196 h 1005896"/>
                <a:gd name="connsiteX2" fmla="*/ 1261568 w 1767690"/>
                <a:gd name="connsiteY2" fmla="*/ 900038 h 1005896"/>
                <a:gd name="connsiteX3" fmla="*/ 1767690 w 1767690"/>
                <a:gd name="connsiteY3" fmla="*/ 1004089 h 1005896"/>
                <a:gd name="connsiteX0" fmla="*/ 0 w 1806776"/>
                <a:gd name="connsiteY0" fmla="*/ 972 h 1013046"/>
                <a:gd name="connsiteX1" fmla="*/ 746620 w 1806776"/>
                <a:gd name="connsiteY1" fmla="*/ 135196 h 1013046"/>
                <a:gd name="connsiteX2" fmla="*/ 1261568 w 1806776"/>
                <a:gd name="connsiteY2" fmla="*/ 900038 h 1013046"/>
                <a:gd name="connsiteX3" fmla="*/ 1806776 w 1806776"/>
                <a:gd name="connsiteY3" fmla="*/ 1011650 h 1013046"/>
                <a:gd name="connsiteX0" fmla="*/ 0 w 1850747"/>
                <a:gd name="connsiteY0" fmla="*/ 972 h 1013046"/>
                <a:gd name="connsiteX1" fmla="*/ 790591 w 1850747"/>
                <a:gd name="connsiteY1" fmla="*/ 135196 h 1013046"/>
                <a:gd name="connsiteX2" fmla="*/ 1305539 w 1850747"/>
                <a:gd name="connsiteY2" fmla="*/ 900038 h 1013046"/>
                <a:gd name="connsiteX3" fmla="*/ 1850747 w 1850747"/>
                <a:gd name="connsiteY3" fmla="*/ 1011650 h 1013046"/>
                <a:gd name="connsiteX0" fmla="*/ 0 w 1850747"/>
                <a:gd name="connsiteY0" fmla="*/ 11691 h 1023765"/>
                <a:gd name="connsiteX1" fmla="*/ 198990 w 1850747"/>
                <a:gd name="connsiteY1" fmla="*/ 9473 h 1023765"/>
                <a:gd name="connsiteX2" fmla="*/ 790591 w 1850747"/>
                <a:gd name="connsiteY2" fmla="*/ 145915 h 1023765"/>
                <a:gd name="connsiteX3" fmla="*/ 1305539 w 1850747"/>
                <a:gd name="connsiteY3" fmla="*/ 910757 h 1023765"/>
                <a:gd name="connsiteX4" fmla="*/ 1850747 w 1850747"/>
                <a:gd name="connsiteY4" fmla="*/ 1022369 h 1023765"/>
                <a:gd name="connsiteX0" fmla="*/ 0 w 1850747"/>
                <a:gd name="connsiteY0" fmla="*/ 2632 h 1014706"/>
                <a:gd name="connsiteX1" fmla="*/ 198990 w 1850747"/>
                <a:gd name="connsiteY1" fmla="*/ 414 h 1014706"/>
                <a:gd name="connsiteX2" fmla="*/ 790591 w 1850747"/>
                <a:gd name="connsiteY2" fmla="*/ 136856 h 1014706"/>
                <a:gd name="connsiteX3" fmla="*/ 1305539 w 1850747"/>
                <a:gd name="connsiteY3" fmla="*/ 901698 h 1014706"/>
                <a:gd name="connsiteX4" fmla="*/ 1850747 w 1850747"/>
                <a:gd name="connsiteY4" fmla="*/ 1013310 h 1014706"/>
                <a:gd name="connsiteX0" fmla="*/ 0 w 1850747"/>
                <a:gd name="connsiteY0" fmla="*/ 2632 h 1014706"/>
                <a:gd name="connsiteX1" fmla="*/ 198990 w 1850747"/>
                <a:gd name="connsiteY1" fmla="*/ 414 h 1014706"/>
                <a:gd name="connsiteX2" fmla="*/ 790591 w 1850747"/>
                <a:gd name="connsiteY2" fmla="*/ 136856 h 1014706"/>
                <a:gd name="connsiteX3" fmla="*/ 1305539 w 1850747"/>
                <a:gd name="connsiteY3" fmla="*/ 901698 h 1014706"/>
                <a:gd name="connsiteX4" fmla="*/ 1850747 w 1850747"/>
                <a:gd name="connsiteY4" fmla="*/ 1013310 h 1014706"/>
                <a:gd name="connsiteX0" fmla="*/ 0 w 3386079"/>
                <a:gd name="connsiteY0" fmla="*/ 0 h 1021525"/>
                <a:gd name="connsiteX1" fmla="*/ 1734322 w 3386079"/>
                <a:gd name="connsiteY1" fmla="*/ 7233 h 1021525"/>
                <a:gd name="connsiteX2" fmla="*/ 2325923 w 3386079"/>
                <a:gd name="connsiteY2" fmla="*/ 143675 h 1021525"/>
                <a:gd name="connsiteX3" fmla="*/ 2840871 w 3386079"/>
                <a:gd name="connsiteY3" fmla="*/ 908517 h 1021525"/>
                <a:gd name="connsiteX4" fmla="*/ 3386079 w 3386079"/>
                <a:gd name="connsiteY4" fmla="*/ 1020129 h 1021525"/>
                <a:gd name="connsiteX0" fmla="*/ 0 w 3386079"/>
                <a:gd name="connsiteY0" fmla="*/ 0 h 1017744"/>
                <a:gd name="connsiteX1" fmla="*/ 1734322 w 3386079"/>
                <a:gd name="connsiteY1" fmla="*/ 3452 h 1017744"/>
                <a:gd name="connsiteX2" fmla="*/ 2325923 w 3386079"/>
                <a:gd name="connsiteY2" fmla="*/ 139894 h 1017744"/>
                <a:gd name="connsiteX3" fmla="*/ 2840871 w 3386079"/>
                <a:gd name="connsiteY3" fmla="*/ 904736 h 1017744"/>
                <a:gd name="connsiteX4" fmla="*/ 3386079 w 3386079"/>
                <a:gd name="connsiteY4" fmla="*/ 1016348 h 1017744"/>
                <a:gd name="connsiteX0" fmla="*/ 0 w 3386079"/>
                <a:gd name="connsiteY0" fmla="*/ 4109 h 1014292"/>
                <a:gd name="connsiteX1" fmla="*/ 1734322 w 3386079"/>
                <a:gd name="connsiteY1" fmla="*/ 0 h 1014292"/>
                <a:gd name="connsiteX2" fmla="*/ 2325923 w 3386079"/>
                <a:gd name="connsiteY2" fmla="*/ 136442 h 1014292"/>
                <a:gd name="connsiteX3" fmla="*/ 2840871 w 3386079"/>
                <a:gd name="connsiteY3" fmla="*/ 901284 h 1014292"/>
                <a:gd name="connsiteX4" fmla="*/ 3386079 w 3386079"/>
                <a:gd name="connsiteY4" fmla="*/ 1012896 h 10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6079" h="1014292">
                  <a:moveTo>
                    <a:pt x="0" y="4109"/>
                  </a:moveTo>
                  <a:lnTo>
                    <a:pt x="1734322" y="0"/>
                  </a:lnTo>
                  <a:cubicBezTo>
                    <a:pt x="1895401" y="11029"/>
                    <a:pt x="2141498" y="-13772"/>
                    <a:pt x="2325923" y="136442"/>
                  </a:cubicBezTo>
                  <a:cubicBezTo>
                    <a:pt x="2510348" y="286656"/>
                    <a:pt x="2596192" y="789431"/>
                    <a:pt x="2840871" y="901284"/>
                  </a:cubicBezTo>
                  <a:cubicBezTo>
                    <a:pt x="3173493" y="1003056"/>
                    <a:pt x="3189629" y="1019923"/>
                    <a:pt x="3386079" y="10128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210CC193-DAB3-4A54-980C-0019C2D1083E}"/>
                </a:ext>
              </a:extLst>
            </p:cNvPr>
            <p:cNvSpPr/>
            <p:nvPr/>
          </p:nvSpPr>
          <p:spPr>
            <a:xfrm flipH="1">
              <a:off x="3307162" y="4017364"/>
              <a:ext cx="2200462" cy="1277802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  <a:gd name="connsiteX0" fmla="*/ 0 w 2021747"/>
                <a:gd name="connsiteY0" fmla="*/ 609 h 1149901"/>
                <a:gd name="connsiteX1" fmla="*/ 746620 w 2021747"/>
                <a:gd name="connsiteY1" fmla="*/ 134833 h 1149901"/>
                <a:gd name="connsiteX2" fmla="*/ 1300654 w 2021747"/>
                <a:gd name="connsiteY2" fmla="*/ 869432 h 1149901"/>
                <a:gd name="connsiteX3" fmla="*/ 2021747 w 2021747"/>
                <a:gd name="connsiteY3" fmla="*/ 1149901 h 1149901"/>
                <a:gd name="connsiteX0" fmla="*/ 0 w 2021747"/>
                <a:gd name="connsiteY0" fmla="*/ 972 h 1150264"/>
                <a:gd name="connsiteX1" fmla="*/ 746620 w 2021747"/>
                <a:gd name="connsiteY1" fmla="*/ 135196 h 1150264"/>
                <a:gd name="connsiteX2" fmla="*/ 1300654 w 2021747"/>
                <a:gd name="connsiteY2" fmla="*/ 900038 h 1150264"/>
                <a:gd name="connsiteX3" fmla="*/ 2021747 w 2021747"/>
                <a:gd name="connsiteY3" fmla="*/ 1150264 h 1150264"/>
                <a:gd name="connsiteX0" fmla="*/ 0 w 2021747"/>
                <a:gd name="connsiteY0" fmla="*/ 972 h 1150264"/>
                <a:gd name="connsiteX1" fmla="*/ 746620 w 2021747"/>
                <a:gd name="connsiteY1" fmla="*/ 135196 h 1150264"/>
                <a:gd name="connsiteX2" fmla="*/ 1300654 w 2021747"/>
                <a:gd name="connsiteY2" fmla="*/ 900038 h 1150264"/>
                <a:gd name="connsiteX3" fmla="*/ 2021747 w 2021747"/>
                <a:gd name="connsiteY3" fmla="*/ 1150264 h 1150264"/>
                <a:gd name="connsiteX0" fmla="*/ 0 w 1767690"/>
                <a:gd name="connsiteY0" fmla="*/ 972 h 1004089"/>
                <a:gd name="connsiteX1" fmla="*/ 746620 w 1767690"/>
                <a:gd name="connsiteY1" fmla="*/ 135196 h 1004089"/>
                <a:gd name="connsiteX2" fmla="*/ 1300654 w 1767690"/>
                <a:gd name="connsiteY2" fmla="*/ 900038 h 1004089"/>
                <a:gd name="connsiteX3" fmla="*/ 1767690 w 1767690"/>
                <a:gd name="connsiteY3" fmla="*/ 1004089 h 1004089"/>
                <a:gd name="connsiteX0" fmla="*/ 0 w 1767690"/>
                <a:gd name="connsiteY0" fmla="*/ 972 h 1006466"/>
                <a:gd name="connsiteX1" fmla="*/ 746620 w 1767690"/>
                <a:gd name="connsiteY1" fmla="*/ 135196 h 1006466"/>
                <a:gd name="connsiteX2" fmla="*/ 1300654 w 1767690"/>
                <a:gd name="connsiteY2" fmla="*/ 900038 h 1006466"/>
                <a:gd name="connsiteX3" fmla="*/ 1767690 w 1767690"/>
                <a:gd name="connsiteY3" fmla="*/ 1004089 h 1006466"/>
                <a:gd name="connsiteX0" fmla="*/ 0 w 1767690"/>
                <a:gd name="connsiteY0" fmla="*/ 972 h 1006466"/>
                <a:gd name="connsiteX1" fmla="*/ 746620 w 1767690"/>
                <a:gd name="connsiteY1" fmla="*/ 135196 h 1006466"/>
                <a:gd name="connsiteX2" fmla="*/ 1261568 w 1767690"/>
                <a:gd name="connsiteY2" fmla="*/ 900038 h 1006466"/>
                <a:gd name="connsiteX3" fmla="*/ 1767690 w 1767690"/>
                <a:gd name="connsiteY3" fmla="*/ 1004089 h 1006466"/>
                <a:gd name="connsiteX0" fmla="*/ 0 w 1767690"/>
                <a:gd name="connsiteY0" fmla="*/ 972 h 1005896"/>
                <a:gd name="connsiteX1" fmla="*/ 746620 w 1767690"/>
                <a:gd name="connsiteY1" fmla="*/ 135196 h 1005896"/>
                <a:gd name="connsiteX2" fmla="*/ 1261568 w 1767690"/>
                <a:gd name="connsiteY2" fmla="*/ 900038 h 1005896"/>
                <a:gd name="connsiteX3" fmla="*/ 1767690 w 1767690"/>
                <a:gd name="connsiteY3" fmla="*/ 1004089 h 1005896"/>
                <a:gd name="connsiteX0" fmla="*/ 0 w 1806776"/>
                <a:gd name="connsiteY0" fmla="*/ 972 h 1013046"/>
                <a:gd name="connsiteX1" fmla="*/ 746620 w 1806776"/>
                <a:gd name="connsiteY1" fmla="*/ 135196 h 1013046"/>
                <a:gd name="connsiteX2" fmla="*/ 1261568 w 1806776"/>
                <a:gd name="connsiteY2" fmla="*/ 900038 h 1013046"/>
                <a:gd name="connsiteX3" fmla="*/ 1806776 w 1806776"/>
                <a:gd name="connsiteY3" fmla="*/ 1011650 h 1013046"/>
                <a:gd name="connsiteX0" fmla="*/ 0 w 1850747"/>
                <a:gd name="connsiteY0" fmla="*/ 972 h 1013046"/>
                <a:gd name="connsiteX1" fmla="*/ 790591 w 1850747"/>
                <a:gd name="connsiteY1" fmla="*/ 135196 h 1013046"/>
                <a:gd name="connsiteX2" fmla="*/ 1305539 w 1850747"/>
                <a:gd name="connsiteY2" fmla="*/ 900038 h 1013046"/>
                <a:gd name="connsiteX3" fmla="*/ 1850747 w 1850747"/>
                <a:gd name="connsiteY3" fmla="*/ 1011650 h 1013046"/>
                <a:gd name="connsiteX0" fmla="*/ 0 w 1850747"/>
                <a:gd name="connsiteY0" fmla="*/ 11691 h 1023765"/>
                <a:gd name="connsiteX1" fmla="*/ 198990 w 1850747"/>
                <a:gd name="connsiteY1" fmla="*/ 9473 h 1023765"/>
                <a:gd name="connsiteX2" fmla="*/ 790591 w 1850747"/>
                <a:gd name="connsiteY2" fmla="*/ 145915 h 1023765"/>
                <a:gd name="connsiteX3" fmla="*/ 1305539 w 1850747"/>
                <a:gd name="connsiteY3" fmla="*/ 910757 h 1023765"/>
                <a:gd name="connsiteX4" fmla="*/ 1850747 w 1850747"/>
                <a:gd name="connsiteY4" fmla="*/ 1022369 h 1023765"/>
                <a:gd name="connsiteX0" fmla="*/ 0 w 1850747"/>
                <a:gd name="connsiteY0" fmla="*/ 2632 h 1014706"/>
                <a:gd name="connsiteX1" fmla="*/ 198990 w 1850747"/>
                <a:gd name="connsiteY1" fmla="*/ 414 h 1014706"/>
                <a:gd name="connsiteX2" fmla="*/ 790591 w 1850747"/>
                <a:gd name="connsiteY2" fmla="*/ 136856 h 1014706"/>
                <a:gd name="connsiteX3" fmla="*/ 1305539 w 1850747"/>
                <a:gd name="connsiteY3" fmla="*/ 901698 h 1014706"/>
                <a:gd name="connsiteX4" fmla="*/ 1850747 w 1850747"/>
                <a:gd name="connsiteY4" fmla="*/ 1013310 h 1014706"/>
                <a:gd name="connsiteX0" fmla="*/ 0 w 1850747"/>
                <a:gd name="connsiteY0" fmla="*/ 2632 h 1014706"/>
                <a:gd name="connsiteX1" fmla="*/ 198990 w 1850747"/>
                <a:gd name="connsiteY1" fmla="*/ 414 h 1014706"/>
                <a:gd name="connsiteX2" fmla="*/ 790591 w 1850747"/>
                <a:gd name="connsiteY2" fmla="*/ 136856 h 1014706"/>
                <a:gd name="connsiteX3" fmla="*/ 1305539 w 1850747"/>
                <a:gd name="connsiteY3" fmla="*/ 901698 h 1014706"/>
                <a:gd name="connsiteX4" fmla="*/ 1850747 w 1850747"/>
                <a:gd name="connsiteY4" fmla="*/ 1013310 h 1014706"/>
                <a:gd name="connsiteX0" fmla="*/ 0 w 3386079"/>
                <a:gd name="connsiteY0" fmla="*/ 0 h 1021525"/>
                <a:gd name="connsiteX1" fmla="*/ 1734322 w 3386079"/>
                <a:gd name="connsiteY1" fmla="*/ 7233 h 1021525"/>
                <a:gd name="connsiteX2" fmla="*/ 2325923 w 3386079"/>
                <a:gd name="connsiteY2" fmla="*/ 143675 h 1021525"/>
                <a:gd name="connsiteX3" fmla="*/ 2840871 w 3386079"/>
                <a:gd name="connsiteY3" fmla="*/ 908517 h 1021525"/>
                <a:gd name="connsiteX4" fmla="*/ 3386079 w 3386079"/>
                <a:gd name="connsiteY4" fmla="*/ 1020129 h 1021525"/>
                <a:gd name="connsiteX0" fmla="*/ 0 w 3386079"/>
                <a:gd name="connsiteY0" fmla="*/ 0 h 1017744"/>
                <a:gd name="connsiteX1" fmla="*/ 1734322 w 3386079"/>
                <a:gd name="connsiteY1" fmla="*/ 3452 h 1017744"/>
                <a:gd name="connsiteX2" fmla="*/ 2325923 w 3386079"/>
                <a:gd name="connsiteY2" fmla="*/ 139894 h 1017744"/>
                <a:gd name="connsiteX3" fmla="*/ 2840871 w 3386079"/>
                <a:gd name="connsiteY3" fmla="*/ 904736 h 1017744"/>
                <a:gd name="connsiteX4" fmla="*/ 3386079 w 3386079"/>
                <a:gd name="connsiteY4" fmla="*/ 1016348 h 1017744"/>
                <a:gd name="connsiteX0" fmla="*/ 0 w 3386079"/>
                <a:gd name="connsiteY0" fmla="*/ 4109 h 1014292"/>
                <a:gd name="connsiteX1" fmla="*/ 1734322 w 3386079"/>
                <a:gd name="connsiteY1" fmla="*/ 0 h 1014292"/>
                <a:gd name="connsiteX2" fmla="*/ 2325923 w 3386079"/>
                <a:gd name="connsiteY2" fmla="*/ 136442 h 1014292"/>
                <a:gd name="connsiteX3" fmla="*/ 2840871 w 3386079"/>
                <a:gd name="connsiteY3" fmla="*/ 901284 h 1014292"/>
                <a:gd name="connsiteX4" fmla="*/ 3386079 w 3386079"/>
                <a:gd name="connsiteY4" fmla="*/ 1012896 h 10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6079" h="1014292">
                  <a:moveTo>
                    <a:pt x="0" y="4109"/>
                  </a:moveTo>
                  <a:lnTo>
                    <a:pt x="1734322" y="0"/>
                  </a:lnTo>
                  <a:cubicBezTo>
                    <a:pt x="1895401" y="11029"/>
                    <a:pt x="2141498" y="-13772"/>
                    <a:pt x="2325923" y="136442"/>
                  </a:cubicBezTo>
                  <a:cubicBezTo>
                    <a:pt x="2510348" y="286656"/>
                    <a:pt x="2596192" y="789431"/>
                    <a:pt x="2840871" y="901284"/>
                  </a:cubicBezTo>
                  <a:cubicBezTo>
                    <a:pt x="3173493" y="1003056"/>
                    <a:pt x="3189629" y="1019923"/>
                    <a:pt x="3386079" y="10128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B794D2-5499-4D18-A9CC-033DC5C69CD9}"/>
              </a:ext>
            </a:extLst>
          </p:cNvPr>
          <p:cNvSpPr txBox="1"/>
          <p:nvPr/>
        </p:nvSpPr>
        <p:spPr>
          <a:xfrm>
            <a:off x="531989" y="386347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A8FC61B-9329-4BFC-BC67-B2468A8DD041}"/>
              </a:ext>
            </a:extLst>
          </p:cNvPr>
          <p:cNvSpPr txBox="1"/>
          <p:nvPr/>
        </p:nvSpPr>
        <p:spPr>
          <a:xfrm>
            <a:off x="6061956" y="390274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58AF9D7-CC33-477B-A3DE-26E78EF4F2B1}"/>
              </a:ext>
            </a:extLst>
          </p:cNvPr>
          <p:cNvSpPr txBox="1"/>
          <p:nvPr/>
        </p:nvSpPr>
        <p:spPr>
          <a:xfrm>
            <a:off x="508535" y="487891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0.926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7E9BD78-B17E-41F2-B2ED-2338432D33AD}"/>
              </a:ext>
            </a:extLst>
          </p:cNvPr>
          <p:cNvSpPr txBox="1"/>
          <p:nvPr/>
        </p:nvSpPr>
        <p:spPr>
          <a:xfrm>
            <a:off x="5962570" y="535727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0.852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C8F3283-91F0-46E2-8A1C-EEA2CDEADDFD}"/>
              </a:ext>
            </a:extLst>
          </p:cNvPr>
          <p:cNvSpPr txBox="1"/>
          <p:nvPr/>
        </p:nvSpPr>
        <p:spPr>
          <a:xfrm rot="16200000">
            <a:off x="-327830" y="4533755"/>
            <a:ext cx="14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Flujo relativo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43DB90C-3192-494F-9715-9A9883732A09}"/>
              </a:ext>
            </a:extLst>
          </p:cNvPr>
          <p:cNvSpPr txBox="1"/>
          <p:nvPr/>
        </p:nvSpPr>
        <p:spPr>
          <a:xfrm>
            <a:off x="2839794" y="56948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25DD62C-5E10-425D-8B7E-233DFE1A839C}"/>
              </a:ext>
            </a:extLst>
          </p:cNvPr>
          <p:cNvSpPr txBox="1"/>
          <p:nvPr/>
        </p:nvSpPr>
        <p:spPr>
          <a:xfrm rot="16200000">
            <a:off x="4988345" y="4303925"/>
            <a:ext cx="18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Flujo relativo</a:t>
            </a:r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78A9100-AD23-464B-8202-0DC483B4EDBE}"/>
              </a:ext>
            </a:extLst>
          </p:cNvPr>
          <p:cNvSpPr txBox="1"/>
          <p:nvPr/>
        </p:nvSpPr>
        <p:spPr>
          <a:xfrm>
            <a:off x="8486777" y="566505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002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DD4E830-83BE-4D3C-91E5-6E00F88D61E7}"/>
              </a:ext>
            </a:extLst>
          </p:cNvPr>
          <p:cNvCxnSpPr>
            <a:cxnSpLocks/>
          </p:cNvCxnSpPr>
          <p:nvPr/>
        </p:nvCxnSpPr>
        <p:spPr>
          <a:xfrm flipH="1">
            <a:off x="1896840" y="2377439"/>
            <a:ext cx="436394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4BC1B81-FE14-47E4-9679-AC5BB5CFA844}"/>
              </a:ext>
            </a:extLst>
          </p:cNvPr>
          <p:cNvCxnSpPr>
            <a:cxnSpLocks/>
          </p:cNvCxnSpPr>
          <p:nvPr/>
        </p:nvCxnSpPr>
        <p:spPr>
          <a:xfrm flipV="1">
            <a:off x="1908693" y="615000"/>
            <a:ext cx="0" cy="1950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4354A35-0721-437F-A7E2-C2BF35F87F05}"/>
              </a:ext>
            </a:extLst>
          </p:cNvPr>
          <p:cNvCxnSpPr/>
          <p:nvPr/>
        </p:nvCxnSpPr>
        <p:spPr>
          <a:xfrm>
            <a:off x="1908693" y="2565097"/>
            <a:ext cx="44693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49906AA-BDC0-44D6-962F-C0AF2E35B28F}"/>
              </a:ext>
            </a:extLst>
          </p:cNvPr>
          <p:cNvGrpSpPr/>
          <p:nvPr/>
        </p:nvGrpSpPr>
        <p:grpSpPr>
          <a:xfrm>
            <a:off x="1912192" y="915264"/>
            <a:ext cx="4329016" cy="1462175"/>
            <a:chOff x="720713" y="592654"/>
            <a:chExt cx="4109034" cy="1160645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1596CEB8-8E8E-43F8-BC60-D76789E263C8}"/>
                </a:ext>
              </a:extLst>
            </p:cNvPr>
            <p:cNvSpPr/>
            <p:nvPr/>
          </p:nvSpPr>
          <p:spPr>
            <a:xfrm>
              <a:off x="720713" y="592654"/>
              <a:ext cx="2148321" cy="1160645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  <a:gd name="connsiteX0" fmla="*/ 0 w 2148321"/>
                <a:gd name="connsiteY0" fmla="*/ 3792 h 1160645"/>
                <a:gd name="connsiteX1" fmla="*/ 873194 w 2148321"/>
                <a:gd name="connsiteY1" fmla="*/ 145577 h 1160645"/>
                <a:gd name="connsiteX2" fmla="*/ 1217143 w 2148321"/>
                <a:gd name="connsiteY2" fmla="*/ 1076755 h 1160645"/>
                <a:gd name="connsiteX3" fmla="*/ 2148321 w 2148321"/>
                <a:gd name="connsiteY3" fmla="*/ 1160645 h 116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321" h="1160645">
                  <a:moveTo>
                    <a:pt x="0" y="3792"/>
                  </a:moveTo>
                  <a:cubicBezTo>
                    <a:pt x="358629" y="2394"/>
                    <a:pt x="670337" y="-33250"/>
                    <a:pt x="873194" y="145577"/>
                  </a:cubicBezTo>
                  <a:cubicBezTo>
                    <a:pt x="1076051" y="324404"/>
                    <a:pt x="972464" y="964902"/>
                    <a:pt x="1217143" y="1076755"/>
                  </a:cubicBezTo>
                  <a:cubicBezTo>
                    <a:pt x="1461822" y="1188608"/>
                    <a:pt x="1946985" y="1142469"/>
                    <a:pt x="2148321" y="116064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2B26992-5E92-436E-89D6-4C0CA396F32F}"/>
                </a:ext>
              </a:extLst>
            </p:cNvPr>
            <p:cNvSpPr/>
            <p:nvPr/>
          </p:nvSpPr>
          <p:spPr>
            <a:xfrm flipH="1">
              <a:off x="2808000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BB2DDB9-FC71-4EC0-A659-CEDACE421B68}"/>
                  </a:ext>
                </a:extLst>
              </p:cNvPr>
              <p:cNvSpPr txBox="1"/>
              <p:nvPr/>
            </p:nvSpPr>
            <p:spPr>
              <a:xfrm>
                <a:off x="1638733" y="77676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BB2DDB9-FC71-4EC0-A659-CEDACE42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33" y="776764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922637F-40B6-46CE-B549-A4EE0C2C5062}"/>
                  </a:ext>
                </a:extLst>
              </p:cNvPr>
              <p:cNvSpPr txBox="1"/>
              <p:nvPr/>
            </p:nvSpPr>
            <p:spPr>
              <a:xfrm>
                <a:off x="1053430" y="2064372"/>
                <a:ext cx="799000" cy="626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922637F-40B6-46CE-B549-A4EE0C2C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30" y="2064372"/>
                <a:ext cx="799000" cy="626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A436DB5-CE68-4022-A2A3-06FDBA29E361}"/>
              </a:ext>
            </a:extLst>
          </p:cNvPr>
          <p:cNvCxnSpPr>
            <a:cxnSpLocks/>
          </p:cNvCxnSpPr>
          <p:nvPr/>
        </p:nvCxnSpPr>
        <p:spPr>
          <a:xfrm>
            <a:off x="933450" y="922908"/>
            <a:ext cx="0" cy="144353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85F49A3-8F70-4E83-B024-F9326CE0BDCC}"/>
                  </a:ext>
                </a:extLst>
              </p:cNvPr>
              <p:cNvSpPr txBox="1"/>
              <p:nvPr/>
            </p:nvSpPr>
            <p:spPr>
              <a:xfrm>
                <a:off x="276226" y="1205584"/>
                <a:ext cx="657224" cy="718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85F49A3-8F70-4E83-B024-F9326CE0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1205584"/>
                <a:ext cx="657224" cy="718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957AF16-A945-47B7-9910-154B4F26CFAA}"/>
              </a:ext>
            </a:extLst>
          </p:cNvPr>
          <p:cNvCxnSpPr>
            <a:cxnSpLocks/>
          </p:cNvCxnSpPr>
          <p:nvPr/>
        </p:nvCxnSpPr>
        <p:spPr>
          <a:xfrm flipV="1">
            <a:off x="1146693" y="3400850"/>
            <a:ext cx="0" cy="1950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33BFE99-88B2-4943-A297-C38FA838863F}"/>
              </a:ext>
            </a:extLst>
          </p:cNvPr>
          <p:cNvCxnSpPr>
            <a:cxnSpLocks/>
          </p:cNvCxnSpPr>
          <p:nvPr/>
        </p:nvCxnSpPr>
        <p:spPr>
          <a:xfrm>
            <a:off x="1146693" y="5350947"/>
            <a:ext cx="58637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7E72872-3B68-4BCE-863C-C9CCBA0663C1}"/>
              </a:ext>
            </a:extLst>
          </p:cNvPr>
          <p:cNvGrpSpPr/>
          <p:nvPr/>
        </p:nvGrpSpPr>
        <p:grpSpPr>
          <a:xfrm>
            <a:off x="1150192" y="3701114"/>
            <a:ext cx="1516805" cy="1462175"/>
            <a:chOff x="720713" y="592654"/>
            <a:chExt cx="4109034" cy="1160645"/>
          </a:xfrm>
        </p:grpSpPr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CB92822A-669C-4290-9942-59739F94B5BC}"/>
                </a:ext>
              </a:extLst>
            </p:cNvPr>
            <p:cNvSpPr/>
            <p:nvPr/>
          </p:nvSpPr>
          <p:spPr>
            <a:xfrm>
              <a:off x="720713" y="592654"/>
              <a:ext cx="2148321" cy="1160645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  <a:gd name="connsiteX0" fmla="*/ 0 w 2148321"/>
                <a:gd name="connsiteY0" fmla="*/ 3792 h 1160645"/>
                <a:gd name="connsiteX1" fmla="*/ 873194 w 2148321"/>
                <a:gd name="connsiteY1" fmla="*/ 145577 h 1160645"/>
                <a:gd name="connsiteX2" fmla="*/ 1217143 w 2148321"/>
                <a:gd name="connsiteY2" fmla="*/ 1076755 h 1160645"/>
                <a:gd name="connsiteX3" fmla="*/ 2148321 w 2148321"/>
                <a:gd name="connsiteY3" fmla="*/ 1160645 h 116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321" h="1160645">
                  <a:moveTo>
                    <a:pt x="0" y="3792"/>
                  </a:moveTo>
                  <a:cubicBezTo>
                    <a:pt x="358629" y="2394"/>
                    <a:pt x="670337" y="-33250"/>
                    <a:pt x="873194" y="145577"/>
                  </a:cubicBezTo>
                  <a:cubicBezTo>
                    <a:pt x="1076051" y="324404"/>
                    <a:pt x="972464" y="964902"/>
                    <a:pt x="1217143" y="1076755"/>
                  </a:cubicBezTo>
                  <a:cubicBezTo>
                    <a:pt x="1461822" y="1188608"/>
                    <a:pt x="1946985" y="1142469"/>
                    <a:pt x="2148321" y="116064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2DD3BE76-9135-4D98-9FBC-BCFE9AF5AE28}"/>
                </a:ext>
              </a:extLst>
            </p:cNvPr>
            <p:cNvSpPr/>
            <p:nvPr/>
          </p:nvSpPr>
          <p:spPr>
            <a:xfrm flipH="1">
              <a:off x="2808000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7374334-A8D6-47A9-842A-925420FA1708}"/>
              </a:ext>
            </a:extLst>
          </p:cNvPr>
          <p:cNvGrpSpPr/>
          <p:nvPr/>
        </p:nvGrpSpPr>
        <p:grpSpPr>
          <a:xfrm>
            <a:off x="5176216" y="3708758"/>
            <a:ext cx="1516805" cy="1462175"/>
            <a:chOff x="720713" y="592654"/>
            <a:chExt cx="4109034" cy="1160645"/>
          </a:xfrm>
        </p:grpSpPr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E8D404C2-AFDC-448F-884B-E00BD68B8ED6}"/>
                </a:ext>
              </a:extLst>
            </p:cNvPr>
            <p:cNvSpPr/>
            <p:nvPr/>
          </p:nvSpPr>
          <p:spPr>
            <a:xfrm>
              <a:off x="720713" y="592654"/>
              <a:ext cx="2148321" cy="1160645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  <a:gd name="connsiteX0" fmla="*/ 0 w 2148321"/>
                <a:gd name="connsiteY0" fmla="*/ 3792 h 1160645"/>
                <a:gd name="connsiteX1" fmla="*/ 873194 w 2148321"/>
                <a:gd name="connsiteY1" fmla="*/ 145577 h 1160645"/>
                <a:gd name="connsiteX2" fmla="*/ 1217143 w 2148321"/>
                <a:gd name="connsiteY2" fmla="*/ 1076755 h 1160645"/>
                <a:gd name="connsiteX3" fmla="*/ 2148321 w 2148321"/>
                <a:gd name="connsiteY3" fmla="*/ 1160645 h 116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321" h="1160645">
                  <a:moveTo>
                    <a:pt x="0" y="3792"/>
                  </a:moveTo>
                  <a:cubicBezTo>
                    <a:pt x="358629" y="2394"/>
                    <a:pt x="670337" y="-33250"/>
                    <a:pt x="873194" y="145577"/>
                  </a:cubicBezTo>
                  <a:cubicBezTo>
                    <a:pt x="1076051" y="324404"/>
                    <a:pt x="972464" y="964902"/>
                    <a:pt x="1217143" y="1076755"/>
                  </a:cubicBezTo>
                  <a:cubicBezTo>
                    <a:pt x="1461822" y="1188608"/>
                    <a:pt x="1946985" y="1142469"/>
                    <a:pt x="2148321" y="116064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895B1DE7-0C8C-4D5D-B1F3-C67FE11CC72C}"/>
                </a:ext>
              </a:extLst>
            </p:cNvPr>
            <p:cNvSpPr/>
            <p:nvPr/>
          </p:nvSpPr>
          <p:spPr>
            <a:xfrm flipH="1">
              <a:off x="2808000" y="598722"/>
              <a:ext cx="2021747" cy="1154577"/>
            </a:xfrm>
            <a:custGeom>
              <a:avLst/>
              <a:gdLst>
                <a:gd name="connsiteX0" fmla="*/ 0 w 2013358"/>
                <a:gd name="connsiteY0" fmla="*/ 0 h 1208015"/>
                <a:gd name="connsiteX1" fmla="*/ 545284 w 2013358"/>
                <a:gd name="connsiteY1" fmla="*/ 536896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654341 w 2013358"/>
                <a:gd name="connsiteY1" fmla="*/ 411061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13358"/>
                <a:gd name="connsiteY0" fmla="*/ 0 h 1208015"/>
                <a:gd name="connsiteX1" fmla="*/ 738231 w 2013358"/>
                <a:gd name="connsiteY1" fmla="*/ 192947 h 1208015"/>
                <a:gd name="connsiteX2" fmla="*/ 1082180 w 2013358"/>
                <a:gd name="connsiteY2" fmla="*/ 1124125 h 1208015"/>
                <a:gd name="connsiteX3" fmla="*/ 2013358 w 2013358"/>
                <a:gd name="connsiteY3" fmla="*/ 1208015 h 1208015"/>
                <a:gd name="connsiteX0" fmla="*/ 0 w 2021747"/>
                <a:gd name="connsiteY0" fmla="*/ 0 h 1149292"/>
                <a:gd name="connsiteX1" fmla="*/ 746620 w 2021747"/>
                <a:gd name="connsiteY1" fmla="*/ 134224 h 1149292"/>
                <a:gd name="connsiteX2" fmla="*/ 1090569 w 2021747"/>
                <a:gd name="connsiteY2" fmla="*/ 1065402 h 1149292"/>
                <a:gd name="connsiteX3" fmla="*/ 2021747 w 2021747"/>
                <a:gd name="connsiteY3" fmla="*/ 1149292 h 1149292"/>
                <a:gd name="connsiteX0" fmla="*/ 0 w 2021747"/>
                <a:gd name="connsiteY0" fmla="*/ 5285 h 1154577"/>
                <a:gd name="connsiteX1" fmla="*/ 746620 w 2021747"/>
                <a:gd name="connsiteY1" fmla="*/ 139509 h 1154577"/>
                <a:gd name="connsiteX2" fmla="*/ 1090569 w 2021747"/>
                <a:gd name="connsiteY2" fmla="*/ 1070687 h 1154577"/>
                <a:gd name="connsiteX3" fmla="*/ 2021747 w 2021747"/>
                <a:gd name="connsiteY3" fmla="*/ 1154577 h 11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747" h="1154577">
                  <a:moveTo>
                    <a:pt x="0" y="5285"/>
                  </a:moveTo>
                  <a:cubicBezTo>
                    <a:pt x="358629" y="3887"/>
                    <a:pt x="564859" y="-38058"/>
                    <a:pt x="746620" y="139509"/>
                  </a:cubicBezTo>
                  <a:cubicBezTo>
                    <a:pt x="928381" y="317076"/>
                    <a:pt x="845890" y="958834"/>
                    <a:pt x="1090569" y="1070687"/>
                  </a:cubicBezTo>
                  <a:cubicBezTo>
                    <a:pt x="1335248" y="1182540"/>
                    <a:pt x="1820411" y="1136401"/>
                    <a:pt x="2021747" y="115457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78386F1-6E41-48EF-B93A-595C732F232A}"/>
              </a:ext>
            </a:extLst>
          </p:cNvPr>
          <p:cNvCxnSpPr>
            <a:stCxn id="29" idx="0"/>
            <a:endCxn id="31" idx="0"/>
          </p:cNvCxnSpPr>
          <p:nvPr/>
        </p:nvCxnSpPr>
        <p:spPr>
          <a:xfrm flipV="1">
            <a:off x="2666997" y="3713535"/>
            <a:ext cx="2509219" cy="1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584F76C-D8D2-46D7-9D32-0F29EE396C9C}"/>
              </a:ext>
            </a:extLst>
          </p:cNvPr>
          <p:cNvSpPr txBox="1"/>
          <p:nvPr/>
        </p:nvSpPr>
        <p:spPr>
          <a:xfrm rot="16200000">
            <a:off x="626839" y="424753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Brillo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9999FF7-DD5C-42EF-B8A1-D7087A67CBED}"/>
              </a:ext>
            </a:extLst>
          </p:cNvPr>
          <p:cNvSpPr txBox="1"/>
          <p:nvPr/>
        </p:nvSpPr>
        <p:spPr>
          <a:xfrm>
            <a:off x="3465295" y="5475287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Periodo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B505C16-66B4-45C7-A1B5-525A800D66CC}"/>
              </a:ext>
            </a:extLst>
          </p:cNvPr>
          <p:cNvCxnSpPr/>
          <p:nvPr/>
        </p:nvCxnSpPr>
        <p:spPr>
          <a:xfrm>
            <a:off x="1943221" y="5505450"/>
            <a:ext cx="402602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9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19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COMPUMAX</dc:creator>
  <cp:lastModifiedBy>COMPUMAX</cp:lastModifiedBy>
  <cp:revision>14</cp:revision>
  <dcterms:created xsi:type="dcterms:W3CDTF">2020-11-11T23:38:00Z</dcterms:created>
  <dcterms:modified xsi:type="dcterms:W3CDTF">2020-11-15T07:14:44Z</dcterms:modified>
</cp:coreProperties>
</file>