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59423-9329-4646-BA85-F9030C8A3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46C56-E5BD-48E4-9D0F-D79B63964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040B2-8F2D-4A7A-AF1A-854DC763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CDD84-FAC2-491A-B4A2-E31CEDA6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62322F-3A5F-47D9-B8E6-78D2B0B4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17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2CBFB-9505-4878-A6CC-5E8A452B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C72917-E38D-4E20-9908-5528FD63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79EEF-4FE1-421D-9D78-4E285FCF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6A09E-4B77-402C-A636-085C196D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2D0F9-778C-41A2-B0DC-ADEC6C38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0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23511F-799B-4807-8DAF-82D2585CB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F97EB7-02A8-4B82-A12B-0FF401A99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22E4D-9A15-498F-A80B-28607302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76C2A-BB4B-4F84-837C-E03009DE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044E4-6A24-4554-A0D3-480F5F5A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60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E0852-159C-4E8C-B8C6-77AC87D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85F12-ED63-441A-8FB2-20E14A2B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06FEC-9A33-4539-AA43-1E3CC58B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C17E4-7183-4F3F-BDFC-DBFC267C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68756-4EC3-49D0-8885-A0DE313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96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F5428-E735-4C9E-8A13-BFE2F4AC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A31BC7-F5EA-41CD-AEB5-FE557B37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9ACDA-8B28-4D3B-824A-8712209F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C36F0-CA16-4AE1-840A-E7B87D87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4BBED-5008-4F8C-80CA-67390F8F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25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0F122-3761-4E42-8FAC-CDDFD6A6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4A52C-290E-4E30-9FA8-6D132DF6D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BEC909-3405-4AEB-B3E0-94D36D8A0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17F33-FC4E-449B-8F24-E6269783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2A8AD-0E5F-42A6-B9A2-A2FC660D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1E6D7-3681-43FC-BC90-B724F39A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56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B53CC-3DA5-4484-A7AF-B6DA9932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7EC4B0-95F7-4D8B-A854-EEB93B18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ED1A59-D303-4791-A28D-FF177E936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9FF924-713C-498D-B034-92A83EB38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069B15-6B91-4C0E-BC47-1DD2363E1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B9EF26-E846-43EA-94FB-4D7118E1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C57EED-AE01-46AA-B6D2-663C63D0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5A60D3-D725-4D98-8A48-D67EA426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96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1206B-8C0C-4965-A06C-5C26349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B2A5D0-2F6F-4496-A7B3-4D822D3B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037B41-76BC-48F7-AA19-AB87593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16FB41-6D21-4042-B296-03FCA1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6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F0A56A-9BBF-41A5-B956-A7D7D1E6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CF2BAC-5FF1-4860-8088-D526C88A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1C21AA-27BC-41BB-BD5D-69DABC95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174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77D8C-F738-42C5-A39D-0EE46B6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F28EE-446B-4BC7-AD0F-8608C742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1DD3C8-C38E-4E76-9A4F-109938DF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4C294-B3F8-494D-B01F-8E4B20CA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9A08A-7F60-4C8F-9F67-2C2DEEF7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7567-0FD5-43C5-9792-E0AEFA45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7A289-7489-4A1D-9980-C4DCFFB5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C1E954-D7BC-4233-8677-8901A0FE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AB9F9F-F905-45C2-B180-8FA9FA2D9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E5F577-7D8E-4480-B651-0B23B74D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FD24C7-FCC0-4853-938D-0F0887FF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C41476-76A5-4709-AC02-D0745281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00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4060A5-EE6B-4F64-BFA0-C0C62D19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669165-BEE1-42A9-BB03-64B067C3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B312D-6AD0-4763-93D2-AEDC2032E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58AB-DBA5-4970-92AD-774BAFB43957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64578-FBD6-44D5-89C8-EFE0D7BAD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97D41-14ED-4740-8F24-8290434F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erda 9">
            <a:extLst>
              <a:ext uri="{FF2B5EF4-FFF2-40B4-BE49-F238E27FC236}">
                <a16:creationId xmlns:a16="http://schemas.microsoft.com/office/drawing/2014/main" id="{3B4D1DFA-69B2-4ACC-91D4-BE1C92311C36}"/>
              </a:ext>
            </a:extLst>
          </p:cNvPr>
          <p:cNvSpPr/>
          <p:nvPr/>
        </p:nvSpPr>
        <p:spPr>
          <a:xfrm rot="10800000">
            <a:off x="5299465" y="2062800"/>
            <a:ext cx="1800000" cy="1812022"/>
          </a:xfrm>
          <a:prstGeom prst="chord">
            <a:avLst>
              <a:gd name="adj1" fmla="val 10879106"/>
              <a:gd name="adj2" fmla="val 215503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723E5FD-0F06-45E9-89A8-51804450739C}"/>
              </a:ext>
            </a:extLst>
          </p:cNvPr>
          <p:cNvSpPr/>
          <p:nvPr/>
        </p:nvSpPr>
        <p:spPr>
          <a:xfrm>
            <a:off x="2348918" y="2453779"/>
            <a:ext cx="7701094" cy="1115736"/>
          </a:xfrm>
          <a:prstGeom prst="ellipse">
            <a:avLst/>
          </a:prstGeom>
          <a:noFill/>
          <a:ln w="15875" cap="rnd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erda 5">
            <a:extLst>
              <a:ext uri="{FF2B5EF4-FFF2-40B4-BE49-F238E27FC236}">
                <a16:creationId xmlns:a16="http://schemas.microsoft.com/office/drawing/2014/main" id="{A0EBBB87-E671-4F00-AF40-3A3BF56F9CFB}"/>
              </a:ext>
            </a:extLst>
          </p:cNvPr>
          <p:cNvSpPr/>
          <p:nvPr/>
        </p:nvSpPr>
        <p:spPr>
          <a:xfrm>
            <a:off x="5299465" y="2105636"/>
            <a:ext cx="1800000" cy="1812022"/>
          </a:xfrm>
          <a:prstGeom prst="chord">
            <a:avLst>
              <a:gd name="adj1" fmla="val 10879106"/>
              <a:gd name="adj2" fmla="val 215503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98D1224-23A7-4B84-9911-D60CB478C45C}"/>
              </a:ext>
            </a:extLst>
          </p:cNvPr>
          <p:cNvSpPr/>
          <p:nvPr/>
        </p:nvSpPr>
        <p:spPr>
          <a:xfrm>
            <a:off x="4589331" y="3344662"/>
            <a:ext cx="360727" cy="3607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577B76B-255F-4DE4-B59D-99B2C24BAC56}"/>
              </a:ext>
            </a:extLst>
          </p:cNvPr>
          <p:cNvSpPr/>
          <p:nvPr/>
        </p:nvSpPr>
        <p:spPr>
          <a:xfrm>
            <a:off x="5329803" y="3355150"/>
            <a:ext cx="360727" cy="3607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49386BC-C831-4282-A048-B019A1B602AD}"/>
              </a:ext>
            </a:extLst>
          </p:cNvPr>
          <p:cNvSpPr/>
          <p:nvPr/>
        </p:nvSpPr>
        <p:spPr>
          <a:xfrm>
            <a:off x="6019100" y="3382859"/>
            <a:ext cx="360727" cy="3607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6433B82-1016-4EA1-BAFD-AEDC70A4F7AC}"/>
              </a:ext>
            </a:extLst>
          </p:cNvPr>
          <p:cNvCxnSpPr/>
          <p:nvPr/>
        </p:nvCxnSpPr>
        <p:spPr>
          <a:xfrm flipV="1">
            <a:off x="2348918" y="4462944"/>
            <a:ext cx="0" cy="13422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6BF8DBE-4430-4028-8422-AFDDBF08DFBF}"/>
              </a:ext>
            </a:extLst>
          </p:cNvPr>
          <p:cNvCxnSpPr/>
          <p:nvPr/>
        </p:nvCxnSpPr>
        <p:spPr>
          <a:xfrm>
            <a:off x="2348918" y="5805182"/>
            <a:ext cx="765075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9D6620-7999-436D-966D-9AFDD1F16D47}"/>
              </a:ext>
            </a:extLst>
          </p:cNvPr>
          <p:cNvSpPr txBox="1"/>
          <p:nvPr/>
        </p:nvSpPr>
        <p:spPr>
          <a:xfrm>
            <a:off x="1678542" y="449208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Brillo</a:t>
            </a:r>
            <a:endParaRPr lang="es-CO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6B9EDA3-68E4-4965-B3AA-AF0B3F60F49A}"/>
              </a:ext>
            </a:extLst>
          </p:cNvPr>
          <p:cNvCxnSpPr>
            <a:cxnSpLocks/>
          </p:cNvCxnSpPr>
          <p:nvPr/>
        </p:nvCxnSpPr>
        <p:spPr>
          <a:xfrm>
            <a:off x="2348918" y="4983061"/>
            <a:ext cx="22404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68F1123-5460-42A6-9645-42C4D1CCEDC7}"/>
              </a:ext>
            </a:extLst>
          </p:cNvPr>
          <p:cNvGrpSpPr/>
          <p:nvPr/>
        </p:nvGrpSpPr>
        <p:grpSpPr>
          <a:xfrm>
            <a:off x="4592697" y="4983061"/>
            <a:ext cx="3237199" cy="360720"/>
            <a:chOff x="847287" y="598722"/>
            <a:chExt cx="3982460" cy="1154577"/>
          </a:xfrm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650E5CD-0251-4CF7-9911-98F586D2DE58}"/>
                </a:ext>
              </a:extLst>
            </p:cNvPr>
            <p:cNvSpPr/>
            <p:nvPr/>
          </p:nvSpPr>
          <p:spPr>
            <a:xfrm>
              <a:off x="847287" y="598722"/>
              <a:ext cx="2021747" cy="1154577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747" h="1154577">
                  <a:moveTo>
                    <a:pt x="0" y="5285"/>
                  </a:moveTo>
                  <a:cubicBezTo>
                    <a:pt x="358629" y="3887"/>
                    <a:pt x="564859" y="-38058"/>
                    <a:pt x="746620" y="139509"/>
                  </a:cubicBezTo>
                  <a:cubicBezTo>
                    <a:pt x="928381" y="317076"/>
                    <a:pt x="845890" y="958834"/>
                    <a:pt x="1090569" y="1070687"/>
                  </a:cubicBezTo>
                  <a:cubicBezTo>
                    <a:pt x="1335248" y="1182540"/>
                    <a:pt x="1820411" y="1136401"/>
                    <a:pt x="2021747" y="115457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918DB4DD-565A-4080-9F18-E71D470BDAFA}"/>
                </a:ext>
              </a:extLst>
            </p:cNvPr>
            <p:cNvSpPr/>
            <p:nvPr/>
          </p:nvSpPr>
          <p:spPr>
            <a:xfrm flipH="1">
              <a:off x="2808000" y="598722"/>
              <a:ext cx="2021747" cy="1154577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747" h="1154577">
                  <a:moveTo>
                    <a:pt x="0" y="5285"/>
                  </a:moveTo>
                  <a:cubicBezTo>
                    <a:pt x="358629" y="3887"/>
                    <a:pt x="564859" y="-38058"/>
                    <a:pt x="746620" y="139509"/>
                  </a:cubicBezTo>
                  <a:cubicBezTo>
                    <a:pt x="928381" y="317076"/>
                    <a:pt x="845890" y="958834"/>
                    <a:pt x="1090569" y="1070687"/>
                  </a:cubicBezTo>
                  <a:cubicBezTo>
                    <a:pt x="1335248" y="1182540"/>
                    <a:pt x="1820411" y="1136401"/>
                    <a:pt x="2021747" y="115457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A56ACD4-AB35-48E1-AD0F-E650C03FC9E4}"/>
              </a:ext>
            </a:extLst>
          </p:cNvPr>
          <p:cNvCxnSpPr>
            <a:cxnSpLocks/>
          </p:cNvCxnSpPr>
          <p:nvPr/>
        </p:nvCxnSpPr>
        <p:spPr>
          <a:xfrm>
            <a:off x="7759264" y="4983061"/>
            <a:ext cx="22404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14E3A74-4809-4C42-AA2F-AB8C8C3A9430}"/>
              </a:ext>
            </a:extLst>
          </p:cNvPr>
          <p:cNvSpPr txBox="1"/>
          <p:nvPr/>
        </p:nvSpPr>
        <p:spPr>
          <a:xfrm>
            <a:off x="9106484" y="580518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8339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COMPUMAX</dc:creator>
  <cp:lastModifiedBy>COMPUMAX</cp:lastModifiedBy>
  <cp:revision>6</cp:revision>
  <dcterms:created xsi:type="dcterms:W3CDTF">2020-11-11T23:38:00Z</dcterms:created>
  <dcterms:modified xsi:type="dcterms:W3CDTF">2020-11-12T07:34:18Z</dcterms:modified>
</cp:coreProperties>
</file>