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58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269" r:id="rId11"/>
    <p:sldId id="317" r:id="rId12"/>
    <p:sldId id="318" r:id="rId13"/>
    <p:sldId id="319" r:id="rId14"/>
    <p:sldId id="320" r:id="rId15"/>
    <p:sldId id="357" r:id="rId16"/>
    <p:sldId id="321" r:id="rId17"/>
    <p:sldId id="322" r:id="rId18"/>
    <p:sldId id="323" r:id="rId19"/>
    <p:sldId id="277" r:id="rId20"/>
    <p:sldId id="278" r:id="rId21"/>
    <p:sldId id="279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00" r:id="rId43"/>
    <p:sldId id="344" r:id="rId44"/>
    <p:sldId id="345" r:id="rId45"/>
    <p:sldId id="303" r:id="rId46"/>
    <p:sldId id="304" r:id="rId47"/>
    <p:sldId id="305" r:id="rId48"/>
    <p:sldId id="306" r:id="rId49"/>
    <p:sldId id="307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8F8FF"/>
    <a:srgbClr val="1E1E00"/>
    <a:srgbClr val="FAF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 autoAdjust="0"/>
    <p:restoredTop sz="83129"/>
  </p:normalViewPr>
  <p:slideViewPr>
    <p:cSldViewPr snapToGrid="0">
      <p:cViewPr varScale="1">
        <p:scale>
          <a:sx n="140" d="100"/>
          <a:sy n="140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nke, Jens" userId="59f6ea16-143a-4c09-a922-5824a89d8d2d" providerId="ADAL" clId="{48AE5940-0C2D-C045-861B-4B0685D48AF2}"/>
    <pc:docChg chg="undo custSel addSld delSld modSld sldOrd">
      <pc:chgData name="Krinke, Jens" userId="59f6ea16-143a-4c09-a922-5824a89d8d2d" providerId="ADAL" clId="{48AE5940-0C2D-C045-861B-4B0685D48AF2}" dt="2020-10-11T11:52:15.375" v="506" actId="20577"/>
      <pc:docMkLst>
        <pc:docMk/>
      </pc:docMkLst>
      <pc:sldChg chg="modSp add mod chgLayout">
        <pc:chgData name="Krinke, Jens" userId="59f6ea16-143a-4c09-a922-5824a89d8d2d" providerId="ADAL" clId="{48AE5940-0C2D-C045-861B-4B0685D48AF2}" dt="2020-10-10T13:45:13.208" v="72" actId="700"/>
        <pc:sldMkLst>
          <pc:docMk/>
          <pc:sldMk cId="2758575939" sldId="256"/>
        </pc:sldMkLst>
        <pc:spChg chg="mod ord">
          <ac:chgData name="Krinke, Jens" userId="59f6ea16-143a-4c09-a922-5824a89d8d2d" providerId="ADAL" clId="{48AE5940-0C2D-C045-861B-4B0685D48AF2}" dt="2020-10-10T13:45:13.208" v="72" actId="700"/>
          <ac:spMkLst>
            <pc:docMk/>
            <pc:sldMk cId="2758575939" sldId="256"/>
            <ac:spMk id="2" creationId="{577A24F6-34EC-4B5F-903B-29063C39F13A}"/>
          </ac:spMkLst>
        </pc:spChg>
        <pc:spChg chg="mod ord">
          <ac:chgData name="Krinke, Jens" userId="59f6ea16-143a-4c09-a922-5824a89d8d2d" providerId="ADAL" clId="{48AE5940-0C2D-C045-861B-4B0685D48AF2}" dt="2020-10-10T13:45:13.208" v="72" actId="700"/>
          <ac:spMkLst>
            <pc:docMk/>
            <pc:sldMk cId="2758575939" sldId="256"/>
            <ac:spMk id="3" creationId="{2D7BABC5-7262-4A84-B5C1-340D831BFC67}"/>
          </ac:spMkLst>
        </pc:spChg>
        <pc:spChg chg="mod ord">
          <ac:chgData name="Krinke, Jens" userId="59f6ea16-143a-4c09-a922-5824a89d8d2d" providerId="ADAL" clId="{48AE5940-0C2D-C045-861B-4B0685D48AF2}" dt="2020-10-10T13:45:13.208" v="72" actId="700"/>
          <ac:spMkLst>
            <pc:docMk/>
            <pc:sldMk cId="2758575939" sldId="256"/>
            <ac:spMk id="4" creationId="{5405EABD-FB5C-495B-959D-3EBD05F2F55B}"/>
          </ac:spMkLst>
        </pc:spChg>
      </pc:sldChg>
      <pc:sldChg chg="modSp add mod chgLayout">
        <pc:chgData name="Krinke, Jens" userId="59f6ea16-143a-4c09-a922-5824a89d8d2d" providerId="ADAL" clId="{48AE5940-0C2D-C045-861B-4B0685D48AF2}" dt="2020-10-10T13:45:15.479" v="73" actId="700"/>
        <pc:sldMkLst>
          <pc:docMk/>
          <pc:sldMk cId="2283295179" sldId="258"/>
        </pc:sldMkLst>
        <pc:spChg chg="mod ord">
          <ac:chgData name="Krinke, Jens" userId="59f6ea16-143a-4c09-a922-5824a89d8d2d" providerId="ADAL" clId="{48AE5940-0C2D-C045-861B-4B0685D48AF2}" dt="2020-10-10T13:45:15.479" v="73" actId="700"/>
          <ac:spMkLst>
            <pc:docMk/>
            <pc:sldMk cId="2283295179" sldId="258"/>
            <ac:spMk id="63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5:15.479" v="73" actId="700"/>
          <ac:spMkLst>
            <pc:docMk/>
            <pc:sldMk cId="2283295179" sldId="258"/>
            <ac:spMk id="64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5:15.479" v="73" actId="700"/>
          <ac:spMkLst>
            <pc:docMk/>
            <pc:sldMk cId="2283295179" sldId="258"/>
            <ac:spMk id="65" creationId="{00000000-0000-0000-0000-000000000000}"/>
          </ac:spMkLst>
        </pc:spChg>
      </pc:sldChg>
      <pc:sldChg chg="add del">
        <pc:chgData name="Krinke, Jens" userId="59f6ea16-143a-4c09-a922-5824a89d8d2d" providerId="ADAL" clId="{48AE5940-0C2D-C045-861B-4B0685D48AF2}" dt="2020-10-10T13:43:56.233" v="30" actId="2696"/>
        <pc:sldMkLst>
          <pc:docMk/>
          <pc:sldMk cId="545311952" sldId="259"/>
        </pc:sldMkLst>
      </pc:sldChg>
      <pc:sldChg chg="del">
        <pc:chgData name="Krinke, Jens" userId="59f6ea16-143a-4c09-a922-5824a89d8d2d" providerId="ADAL" clId="{48AE5940-0C2D-C045-861B-4B0685D48AF2}" dt="2020-10-10T13:45:01.730" v="31" actId="2696"/>
        <pc:sldMkLst>
          <pc:docMk/>
          <pc:sldMk cId="1801147426" sldId="260"/>
        </pc:sldMkLst>
      </pc:sldChg>
      <pc:sldChg chg="del">
        <pc:chgData name="Krinke, Jens" userId="59f6ea16-143a-4c09-a922-5824a89d8d2d" providerId="ADAL" clId="{48AE5940-0C2D-C045-861B-4B0685D48AF2}" dt="2020-10-10T13:45:01.757" v="32" actId="2696"/>
        <pc:sldMkLst>
          <pc:docMk/>
          <pc:sldMk cId="2556985659" sldId="261"/>
        </pc:sldMkLst>
      </pc:sldChg>
      <pc:sldChg chg="del">
        <pc:chgData name="Krinke, Jens" userId="59f6ea16-143a-4c09-a922-5824a89d8d2d" providerId="ADAL" clId="{48AE5940-0C2D-C045-861B-4B0685D48AF2}" dt="2020-10-10T13:45:01.928" v="45" actId="2696"/>
        <pc:sldMkLst>
          <pc:docMk/>
          <pc:sldMk cId="3921337751" sldId="262"/>
        </pc:sldMkLst>
      </pc:sldChg>
      <pc:sldChg chg="del">
        <pc:chgData name="Krinke, Jens" userId="59f6ea16-143a-4c09-a922-5824a89d8d2d" providerId="ADAL" clId="{48AE5940-0C2D-C045-861B-4B0685D48AF2}" dt="2020-10-10T13:45:02.066" v="55" actId="2696"/>
        <pc:sldMkLst>
          <pc:docMk/>
          <pc:sldMk cId="2449797857" sldId="263"/>
        </pc:sldMkLst>
      </pc:sldChg>
      <pc:sldChg chg="del">
        <pc:chgData name="Krinke, Jens" userId="59f6ea16-143a-4c09-a922-5824a89d8d2d" providerId="ADAL" clId="{48AE5940-0C2D-C045-861B-4B0685D48AF2}" dt="2020-10-10T13:45:01.993" v="51" actId="2696"/>
        <pc:sldMkLst>
          <pc:docMk/>
          <pc:sldMk cId="654268499" sldId="264"/>
        </pc:sldMkLst>
      </pc:sldChg>
      <pc:sldChg chg="del">
        <pc:chgData name="Krinke, Jens" userId="59f6ea16-143a-4c09-a922-5824a89d8d2d" providerId="ADAL" clId="{48AE5940-0C2D-C045-861B-4B0685D48AF2}" dt="2020-10-10T13:45:01.971" v="49" actId="2696"/>
        <pc:sldMkLst>
          <pc:docMk/>
          <pc:sldMk cId="2928028021" sldId="265"/>
        </pc:sldMkLst>
      </pc:sldChg>
      <pc:sldChg chg="del">
        <pc:chgData name="Krinke, Jens" userId="59f6ea16-143a-4c09-a922-5824a89d8d2d" providerId="ADAL" clId="{48AE5940-0C2D-C045-861B-4B0685D48AF2}" dt="2020-10-10T13:45:01.881" v="43" actId="2696"/>
        <pc:sldMkLst>
          <pc:docMk/>
          <pc:sldMk cId="541407967" sldId="266"/>
        </pc:sldMkLst>
      </pc:sldChg>
      <pc:sldChg chg="del">
        <pc:chgData name="Krinke, Jens" userId="59f6ea16-143a-4c09-a922-5824a89d8d2d" providerId="ADAL" clId="{48AE5940-0C2D-C045-861B-4B0685D48AF2}" dt="2020-10-10T13:45:02.028" v="54" actId="2696"/>
        <pc:sldMkLst>
          <pc:docMk/>
          <pc:sldMk cId="855357237" sldId="267"/>
        </pc:sldMkLst>
      </pc:sldChg>
      <pc:sldChg chg="del">
        <pc:chgData name="Krinke, Jens" userId="59f6ea16-143a-4c09-a922-5824a89d8d2d" providerId="ADAL" clId="{48AE5940-0C2D-C045-861B-4B0685D48AF2}" dt="2020-10-10T13:45:01.982" v="50" actId="2696"/>
        <pc:sldMkLst>
          <pc:docMk/>
          <pc:sldMk cId="1045448234" sldId="268"/>
        </pc:sldMkLst>
      </pc:sldChg>
      <pc:sldChg chg="modSp add mod chgLayout">
        <pc:chgData name="Krinke, Jens" userId="59f6ea16-143a-4c09-a922-5824a89d8d2d" providerId="ADAL" clId="{48AE5940-0C2D-C045-861B-4B0685D48AF2}" dt="2020-10-10T13:46:17.185" v="85" actId="255"/>
        <pc:sldMkLst>
          <pc:docMk/>
          <pc:sldMk cId="3449228687" sldId="269"/>
        </pc:sldMkLst>
        <pc:spChg chg="mod ord">
          <ac:chgData name="Krinke, Jens" userId="59f6ea16-143a-4c09-a922-5824a89d8d2d" providerId="ADAL" clId="{48AE5940-0C2D-C045-861B-4B0685D48AF2}" dt="2020-10-10T13:45:56.268" v="83" actId="700"/>
          <ac:spMkLst>
            <pc:docMk/>
            <pc:sldMk cId="3449228687" sldId="269"/>
            <ac:spMk id="97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6:17.185" v="85" actId="255"/>
          <ac:spMkLst>
            <pc:docMk/>
            <pc:sldMk cId="3449228687" sldId="269"/>
            <ac:spMk id="98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5:56.268" v="83" actId="700"/>
          <ac:spMkLst>
            <pc:docMk/>
            <pc:sldMk cId="3449228687" sldId="269"/>
            <ac:spMk id="99" creationId="{00000000-0000-0000-0000-000000000000}"/>
          </ac:spMkLst>
        </pc:spChg>
      </pc:sldChg>
      <pc:sldChg chg="del">
        <pc:chgData name="Krinke, Jens" userId="59f6ea16-143a-4c09-a922-5824a89d8d2d" providerId="ADAL" clId="{48AE5940-0C2D-C045-861B-4B0685D48AF2}" dt="2020-10-10T13:45:01.961" v="48" actId="2696"/>
        <pc:sldMkLst>
          <pc:docMk/>
          <pc:sldMk cId="1007132815" sldId="270"/>
        </pc:sldMkLst>
      </pc:sldChg>
      <pc:sldChg chg="del">
        <pc:chgData name="Krinke, Jens" userId="59f6ea16-143a-4c09-a922-5824a89d8d2d" providerId="ADAL" clId="{48AE5940-0C2D-C045-861B-4B0685D48AF2}" dt="2020-10-10T13:45:01.769" v="33" actId="2696"/>
        <pc:sldMkLst>
          <pc:docMk/>
          <pc:sldMk cId="2486777194" sldId="271"/>
        </pc:sldMkLst>
      </pc:sldChg>
      <pc:sldChg chg="del">
        <pc:chgData name="Krinke, Jens" userId="59f6ea16-143a-4c09-a922-5824a89d8d2d" providerId="ADAL" clId="{48AE5940-0C2D-C045-861B-4B0685D48AF2}" dt="2020-10-10T13:45:01.940" v="46" actId="2696"/>
        <pc:sldMkLst>
          <pc:docMk/>
          <pc:sldMk cId="1460111706" sldId="272"/>
        </pc:sldMkLst>
      </pc:sldChg>
      <pc:sldChg chg="del">
        <pc:chgData name="Krinke, Jens" userId="59f6ea16-143a-4c09-a922-5824a89d8d2d" providerId="ADAL" clId="{48AE5940-0C2D-C045-861B-4B0685D48AF2}" dt="2020-10-10T13:45:01.821" v="38" actId="2696"/>
        <pc:sldMkLst>
          <pc:docMk/>
          <pc:sldMk cId="1664055602" sldId="273"/>
        </pc:sldMkLst>
      </pc:sldChg>
      <pc:sldChg chg="del">
        <pc:chgData name="Krinke, Jens" userId="59f6ea16-143a-4c09-a922-5824a89d8d2d" providerId="ADAL" clId="{48AE5940-0C2D-C045-861B-4B0685D48AF2}" dt="2020-10-10T13:45:01.809" v="37" actId="2696"/>
        <pc:sldMkLst>
          <pc:docMk/>
          <pc:sldMk cId="4220355671" sldId="274"/>
        </pc:sldMkLst>
      </pc:sldChg>
      <pc:sldChg chg="del">
        <pc:chgData name="Krinke, Jens" userId="59f6ea16-143a-4c09-a922-5824a89d8d2d" providerId="ADAL" clId="{48AE5940-0C2D-C045-861B-4B0685D48AF2}" dt="2020-10-10T13:45:01.834" v="39" actId="2696"/>
        <pc:sldMkLst>
          <pc:docMk/>
          <pc:sldMk cId="3615510798" sldId="275"/>
        </pc:sldMkLst>
      </pc:sldChg>
      <pc:sldChg chg="del">
        <pc:chgData name="Krinke, Jens" userId="59f6ea16-143a-4c09-a922-5824a89d8d2d" providerId="ADAL" clId="{48AE5940-0C2D-C045-861B-4B0685D48AF2}" dt="2020-10-10T13:45:02.168" v="61" actId="2696"/>
        <pc:sldMkLst>
          <pc:docMk/>
          <pc:sldMk cId="1033695074" sldId="276"/>
        </pc:sldMkLst>
      </pc:sldChg>
      <pc:sldChg chg="modSp add mod">
        <pc:chgData name="Krinke, Jens" userId="59f6ea16-143a-4c09-a922-5824a89d8d2d" providerId="ADAL" clId="{48AE5940-0C2D-C045-861B-4B0685D48AF2}" dt="2020-10-10T13:43:43.646" v="15" actId="27636"/>
        <pc:sldMkLst>
          <pc:docMk/>
          <pc:sldMk cId="1004241745" sldId="277"/>
        </pc:sldMkLst>
        <pc:spChg chg="mod">
          <ac:chgData name="Krinke, Jens" userId="59f6ea16-143a-4c09-a922-5824a89d8d2d" providerId="ADAL" clId="{48AE5940-0C2D-C045-861B-4B0685D48AF2}" dt="2020-10-10T13:43:43.646" v="15" actId="27636"/>
          <ac:spMkLst>
            <pc:docMk/>
            <pc:sldMk cId="1004241745" sldId="277"/>
            <ac:spMk id="129" creationId="{00000000-0000-0000-0000-000000000000}"/>
          </ac:spMkLst>
        </pc:spChg>
      </pc:sldChg>
      <pc:sldChg chg="modSp add mod">
        <pc:chgData name="Krinke, Jens" userId="59f6ea16-143a-4c09-a922-5824a89d8d2d" providerId="ADAL" clId="{48AE5940-0C2D-C045-861B-4B0685D48AF2}" dt="2020-10-10T13:48:11.396" v="101" actId="20577"/>
        <pc:sldMkLst>
          <pc:docMk/>
          <pc:sldMk cId="2804416435" sldId="278"/>
        </pc:sldMkLst>
        <pc:spChg chg="mod">
          <ac:chgData name="Krinke, Jens" userId="59f6ea16-143a-4c09-a922-5824a89d8d2d" providerId="ADAL" clId="{48AE5940-0C2D-C045-861B-4B0685D48AF2}" dt="2020-10-10T13:43:43.719" v="17" actId="27636"/>
          <ac:spMkLst>
            <pc:docMk/>
            <pc:sldMk cId="2804416435" sldId="278"/>
            <ac:spMk id="133" creationId="{00000000-0000-0000-0000-000000000000}"/>
          </ac:spMkLst>
        </pc:spChg>
        <pc:spChg chg="mod">
          <ac:chgData name="Krinke, Jens" userId="59f6ea16-143a-4c09-a922-5824a89d8d2d" providerId="ADAL" clId="{48AE5940-0C2D-C045-861B-4B0685D48AF2}" dt="2020-10-10T13:48:11.396" v="101" actId="20577"/>
          <ac:spMkLst>
            <pc:docMk/>
            <pc:sldMk cId="2804416435" sldId="278"/>
            <ac:spMk id="134" creationId="{00000000-0000-0000-0000-000000000000}"/>
          </ac:spMkLst>
        </pc:spChg>
      </pc:sldChg>
      <pc:sldChg chg="modSp add mod">
        <pc:chgData name="Krinke, Jens" userId="59f6ea16-143a-4c09-a922-5824a89d8d2d" providerId="ADAL" clId="{48AE5940-0C2D-C045-861B-4B0685D48AF2}" dt="2020-10-10T13:43:43.751" v="18" actId="27636"/>
        <pc:sldMkLst>
          <pc:docMk/>
          <pc:sldMk cId="835259830" sldId="279"/>
        </pc:sldMkLst>
        <pc:spChg chg="mod">
          <ac:chgData name="Krinke, Jens" userId="59f6ea16-143a-4c09-a922-5824a89d8d2d" providerId="ADAL" clId="{48AE5940-0C2D-C045-861B-4B0685D48AF2}" dt="2020-10-10T13:43:43.751" v="18" actId="27636"/>
          <ac:spMkLst>
            <pc:docMk/>
            <pc:sldMk cId="835259830" sldId="279"/>
            <ac:spMk id="137" creationId="{00000000-0000-0000-0000-000000000000}"/>
          </ac:spMkLst>
        </pc:spChg>
      </pc:sldChg>
      <pc:sldChg chg="del">
        <pc:chgData name="Krinke, Jens" userId="59f6ea16-143a-4c09-a922-5824a89d8d2d" providerId="ADAL" clId="{48AE5940-0C2D-C045-861B-4B0685D48AF2}" dt="2020-10-10T13:45:01.791" v="35" actId="2696"/>
        <pc:sldMkLst>
          <pc:docMk/>
          <pc:sldMk cId="1658425244" sldId="280"/>
        </pc:sldMkLst>
      </pc:sldChg>
      <pc:sldChg chg="del">
        <pc:chgData name="Krinke, Jens" userId="59f6ea16-143a-4c09-a922-5824a89d8d2d" providerId="ADAL" clId="{48AE5940-0C2D-C045-861B-4B0685D48AF2}" dt="2020-10-10T13:45:02.128" v="59" actId="2696"/>
        <pc:sldMkLst>
          <pc:docMk/>
          <pc:sldMk cId="3084139081" sldId="281"/>
        </pc:sldMkLst>
      </pc:sldChg>
      <pc:sldChg chg="del">
        <pc:chgData name="Krinke, Jens" userId="59f6ea16-143a-4c09-a922-5824a89d8d2d" providerId="ADAL" clId="{48AE5940-0C2D-C045-861B-4B0685D48AF2}" dt="2020-10-10T13:45:02.088" v="57" actId="2696"/>
        <pc:sldMkLst>
          <pc:docMk/>
          <pc:sldMk cId="1910043774" sldId="282"/>
        </pc:sldMkLst>
      </pc:sldChg>
      <pc:sldChg chg="del">
        <pc:chgData name="Krinke, Jens" userId="59f6ea16-143a-4c09-a922-5824a89d8d2d" providerId="ADAL" clId="{48AE5940-0C2D-C045-861B-4B0685D48AF2}" dt="2020-10-10T13:45:02.228" v="65" actId="2696"/>
        <pc:sldMkLst>
          <pc:docMk/>
          <pc:sldMk cId="3844292584" sldId="283"/>
        </pc:sldMkLst>
      </pc:sldChg>
      <pc:sldChg chg="del">
        <pc:chgData name="Krinke, Jens" userId="59f6ea16-143a-4c09-a922-5824a89d8d2d" providerId="ADAL" clId="{48AE5940-0C2D-C045-861B-4B0685D48AF2}" dt="2020-10-10T13:45:02.099" v="58" actId="2696"/>
        <pc:sldMkLst>
          <pc:docMk/>
          <pc:sldMk cId="2583617108" sldId="284"/>
        </pc:sldMkLst>
      </pc:sldChg>
      <pc:sldChg chg="del">
        <pc:chgData name="Krinke, Jens" userId="59f6ea16-143a-4c09-a922-5824a89d8d2d" providerId="ADAL" clId="{48AE5940-0C2D-C045-861B-4B0685D48AF2}" dt="2020-10-10T13:45:01.892" v="44" actId="2696"/>
        <pc:sldMkLst>
          <pc:docMk/>
          <pc:sldMk cId="4075503262" sldId="285"/>
        </pc:sldMkLst>
      </pc:sldChg>
      <pc:sldChg chg="del">
        <pc:chgData name="Krinke, Jens" userId="59f6ea16-143a-4c09-a922-5824a89d8d2d" providerId="ADAL" clId="{48AE5940-0C2D-C045-861B-4B0685D48AF2}" dt="2020-10-10T13:45:01.869" v="42" actId="2696"/>
        <pc:sldMkLst>
          <pc:docMk/>
          <pc:sldMk cId="1613089028" sldId="286"/>
        </pc:sldMkLst>
      </pc:sldChg>
      <pc:sldChg chg="del">
        <pc:chgData name="Krinke, Jens" userId="59f6ea16-143a-4c09-a922-5824a89d8d2d" providerId="ADAL" clId="{48AE5940-0C2D-C045-861B-4B0685D48AF2}" dt="2020-10-10T13:45:01.858" v="41" actId="2696"/>
        <pc:sldMkLst>
          <pc:docMk/>
          <pc:sldMk cId="1565558443" sldId="287"/>
        </pc:sldMkLst>
      </pc:sldChg>
      <pc:sldChg chg="del">
        <pc:chgData name="Krinke, Jens" userId="59f6ea16-143a-4c09-a922-5824a89d8d2d" providerId="ADAL" clId="{48AE5940-0C2D-C045-861B-4B0685D48AF2}" dt="2020-10-10T13:45:02.284" v="69" actId="2696"/>
        <pc:sldMkLst>
          <pc:docMk/>
          <pc:sldMk cId="796863985" sldId="288"/>
        </pc:sldMkLst>
      </pc:sldChg>
      <pc:sldChg chg="del">
        <pc:chgData name="Krinke, Jens" userId="59f6ea16-143a-4c09-a922-5824a89d8d2d" providerId="ADAL" clId="{48AE5940-0C2D-C045-861B-4B0685D48AF2}" dt="2020-10-10T13:45:02.246" v="67" actId="2696"/>
        <pc:sldMkLst>
          <pc:docMk/>
          <pc:sldMk cId="3535261221" sldId="289"/>
        </pc:sldMkLst>
      </pc:sldChg>
      <pc:sldChg chg="del">
        <pc:chgData name="Krinke, Jens" userId="59f6ea16-143a-4c09-a922-5824a89d8d2d" providerId="ADAL" clId="{48AE5940-0C2D-C045-861B-4B0685D48AF2}" dt="2020-10-10T13:45:02.256" v="68" actId="2696"/>
        <pc:sldMkLst>
          <pc:docMk/>
          <pc:sldMk cId="597205241" sldId="290"/>
        </pc:sldMkLst>
      </pc:sldChg>
      <pc:sldChg chg="del">
        <pc:chgData name="Krinke, Jens" userId="59f6ea16-143a-4c09-a922-5824a89d8d2d" providerId="ADAL" clId="{48AE5940-0C2D-C045-861B-4B0685D48AF2}" dt="2020-10-10T13:45:01.778" v="34" actId="2696"/>
        <pc:sldMkLst>
          <pc:docMk/>
          <pc:sldMk cId="3114568379" sldId="291"/>
        </pc:sldMkLst>
      </pc:sldChg>
      <pc:sldChg chg="del">
        <pc:chgData name="Krinke, Jens" userId="59f6ea16-143a-4c09-a922-5824a89d8d2d" providerId="ADAL" clId="{48AE5940-0C2D-C045-861B-4B0685D48AF2}" dt="2020-10-10T13:45:01.950" v="47" actId="2696"/>
        <pc:sldMkLst>
          <pc:docMk/>
          <pc:sldMk cId="2966009661" sldId="292"/>
        </pc:sldMkLst>
      </pc:sldChg>
      <pc:sldChg chg="del">
        <pc:chgData name="Krinke, Jens" userId="59f6ea16-143a-4c09-a922-5824a89d8d2d" providerId="ADAL" clId="{48AE5940-0C2D-C045-861B-4B0685D48AF2}" dt="2020-10-10T13:45:01.846" v="40" actId="2696"/>
        <pc:sldMkLst>
          <pc:docMk/>
          <pc:sldMk cId="2169181175" sldId="293"/>
        </pc:sldMkLst>
      </pc:sldChg>
      <pc:sldChg chg="del">
        <pc:chgData name="Krinke, Jens" userId="59f6ea16-143a-4c09-a922-5824a89d8d2d" providerId="ADAL" clId="{48AE5940-0C2D-C045-861B-4B0685D48AF2}" dt="2020-10-10T13:45:02.015" v="53" actId="2696"/>
        <pc:sldMkLst>
          <pc:docMk/>
          <pc:sldMk cId="660299445" sldId="294"/>
        </pc:sldMkLst>
      </pc:sldChg>
      <pc:sldChg chg="del">
        <pc:chgData name="Krinke, Jens" userId="59f6ea16-143a-4c09-a922-5824a89d8d2d" providerId="ADAL" clId="{48AE5940-0C2D-C045-861B-4B0685D48AF2}" dt="2020-10-10T13:45:02.003" v="52" actId="2696"/>
        <pc:sldMkLst>
          <pc:docMk/>
          <pc:sldMk cId="2646803929" sldId="295"/>
        </pc:sldMkLst>
      </pc:sldChg>
      <pc:sldChg chg="del">
        <pc:chgData name="Krinke, Jens" userId="59f6ea16-143a-4c09-a922-5824a89d8d2d" providerId="ADAL" clId="{48AE5940-0C2D-C045-861B-4B0685D48AF2}" dt="2020-10-10T13:45:02.077" v="56" actId="2696"/>
        <pc:sldMkLst>
          <pc:docMk/>
          <pc:sldMk cId="2562418912" sldId="296"/>
        </pc:sldMkLst>
      </pc:sldChg>
      <pc:sldChg chg="del">
        <pc:chgData name="Krinke, Jens" userId="59f6ea16-143a-4c09-a922-5824a89d8d2d" providerId="ADAL" clId="{48AE5940-0C2D-C045-861B-4B0685D48AF2}" dt="2020-10-10T13:45:02.137" v="60" actId="2696"/>
        <pc:sldMkLst>
          <pc:docMk/>
          <pc:sldMk cId="3115137386" sldId="297"/>
        </pc:sldMkLst>
      </pc:sldChg>
      <pc:sldChg chg="del">
        <pc:chgData name="Krinke, Jens" userId="59f6ea16-143a-4c09-a922-5824a89d8d2d" providerId="ADAL" clId="{48AE5940-0C2D-C045-861B-4B0685D48AF2}" dt="2020-10-10T13:45:02.237" v="66" actId="2696"/>
        <pc:sldMkLst>
          <pc:docMk/>
          <pc:sldMk cId="1967396591" sldId="298"/>
        </pc:sldMkLst>
      </pc:sldChg>
      <pc:sldChg chg="del">
        <pc:chgData name="Krinke, Jens" userId="59f6ea16-143a-4c09-a922-5824a89d8d2d" providerId="ADAL" clId="{48AE5940-0C2D-C045-861B-4B0685D48AF2}" dt="2020-10-10T13:45:02.183" v="62" actId="2696"/>
        <pc:sldMkLst>
          <pc:docMk/>
          <pc:sldMk cId="3303281108" sldId="299"/>
        </pc:sldMkLst>
      </pc:sldChg>
      <pc:sldChg chg="modSp add">
        <pc:chgData name="Krinke, Jens" userId="59f6ea16-143a-4c09-a922-5824a89d8d2d" providerId="ADAL" clId="{48AE5940-0C2D-C045-861B-4B0685D48AF2}" dt="2020-10-10T13:54:05.337" v="115" actId="167"/>
        <pc:sldMkLst>
          <pc:docMk/>
          <pc:sldMk cId="1450496296" sldId="300"/>
        </pc:sldMkLst>
        <pc:grpChg chg="mod">
          <ac:chgData name="Krinke, Jens" userId="59f6ea16-143a-4c09-a922-5824a89d8d2d" providerId="ADAL" clId="{48AE5940-0C2D-C045-861B-4B0685D48AF2}" dt="2020-10-10T13:53:05.662" v="104" actId="166"/>
          <ac:grpSpMkLst>
            <pc:docMk/>
            <pc:sldMk cId="1450496296" sldId="300"/>
            <ac:grpSpMk id="349" creationId="{00000000-0000-0000-0000-000000000000}"/>
          </ac:grpSpMkLst>
        </pc:grpChg>
        <pc:cxnChg chg="mod">
          <ac:chgData name="Krinke, Jens" userId="59f6ea16-143a-4c09-a922-5824a89d8d2d" providerId="ADAL" clId="{48AE5940-0C2D-C045-861B-4B0685D48AF2}" dt="2020-10-10T13:53:39.722" v="110" actId="167"/>
          <ac:cxnSpMkLst>
            <pc:docMk/>
            <pc:sldMk cId="1450496296" sldId="300"/>
            <ac:cxnSpMk id="297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4:05.337" v="115" actId="167"/>
          <ac:cxnSpMkLst>
            <pc:docMk/>
            <pc:sldMk cId="1450496296" sldId="300"/>
            <ac:cxnSpMk id="305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3:48.784" v="112" actId="167"/>
          <ac:cxnSpMkLst>
            <pc:docMk/>
            <pc:sldMk cId="1450496296" sldId="300"/>
            <ac:cxnSpMk id="317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3:44.788" v="111" actId="167"/>
          <ac:cxnSpMkLst>
            <pc:docMk/>
            <pc:sldMk cId="1450496296" sldId="300"/>
            <ac:cxnSpMk id="318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3:53.162" v="113" actId="167"/>
          <ac:cxnSpMkLst>
            <pc:docMk/>
            <pc:sldMk cId="1450496296" sldId="300"/>
            <ac:cxnSpMk id="320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3:34.678" v="109" actId="167"/>
          <ac:cxnSpMkLst>
            <pc:docMk/>
            <pc:sldMk cId="1450496296" sldId="300"/>
            <ac:cxnSpMk id="328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3:30.628" v="108" actId="167"/>
          <ac:cxnSpMkLst>
            <pc:docMk/>
            <pc:sldMk cId="1450496296" sldId="300"/>
            <ac:cxnSpMk id="329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3:20.780" v="106" actId="167"/>
          <ac:cxnSpMkLst>
            <pc:docMk/>
            <pc:sldMk cId="1450496296" sldId="300"/>
            <ac:cxnSpMk id="342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3:25.295" v="107" actId="167"/>
          <ac:cxnSpMkLst>
            <pc:docMk/>
            <pc:sldMk cId="1450496296" sldId="300"/>
            <ac:cxnSpMk id="344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3:14.486" v="105" actId="167"/>
          <ac:cxnSpMkLst>
            <pc:docMk/>
            <pc:sldMk cId="1450496296" sldId="300"/>
            <ac:cxnSpMk id="348" creationId="{00000000-0000-0000-0000-000000000000}"/>
          </ac:cxnSpMkLst>
        </pc:cxnChg>
      </pc:sldChg>
      <pc:sldChg chg="del">
        <pc:chgData name="Krinke, Jens" userId="59f6ea16-143a-4c09-a922-5824a89d8d2d" providerId="ADAL" clId="{48AE5940-0C2D-C045-861B-4B0685D48AF2}" dt="2020-10-10T13:45:02.311" v="70" actId="2696"/>
        <pc:sldMkLst>
          <pc:docMk/>
          <pc:sldMk cId="3042133339" sldId="301"/>
        </pc:sldMkLst>
      </pc:sldChg>
      <pc:sldChg chg="del">
        <pc:chgData name="Krinke, Jens" userId="59f6ea16-143a-4c09-a922-5824a89d8d2d" providerId="ADAL" clId="{48AE5940-0C2D-C045-861B-4B0685D48AF2}" dt="2020-10-10T13:45:02.202" v="64" actId="2696"/>
        <pc:sldMkLst>
          <pc:docMk/>
          <pc:sldMk cId="3314995216" sldId="302"/>
        </pc:sldMkLst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3183395685" sldId="303"/>
        </pc:sldMkLst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3279007237" sldId="304"/>
        </pc:sldMkLst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2766068366" sldId="305"/>
        </pc:sldMkLst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4070821954" sldId="306"/>
        </pc:sldMkLst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103050965" sldId="307"/>
        </pc:sldMkLst>
      </pc:sldChg>
      <pc:sldChg chg="del">
        <pc:chgData name="Krinke, Jens" userId="59f6ea16-143a-4c09-a922-5824a89d8d2d" providerId="ADAL" clId="{48AE5940-0C2D-C045-861B-4B0685D48AF2}" dt="2020-10-10T13:45:06.249" v="71" actId="2696"/>
        <pc:sldMkLst>
          <pc:docMk/>
          <pc:sldMk cId="1830113289" sldId="308"/>
        </pc:sldMkLst>
      </pc:sldChg>
      <pc:sldChg chg="new del">
        <pc:chgData name="Krinke, Jens" userId="59f6ea16-143a-4c09-a922-5824a89d8d2d" providerId="ADAL" clId="{48AE5940-0C2D-C045-861B-4B0685D48AF2}" dt="2020-10-10T13:45:02.193" v="63" actId="2696"/>
        <pc:sldMkLst>
          <pc:docMk/>
          <pc:sldMk cId="3429300051" sldId="309"/>
        </pc:sldMkLst>
      </pc:sldChg>
      <pc:sldChg chg="modSp add mod chgLayout">
        <pc:chgData name="Krinke, Jens" userId="59f6ea16-143a-4c09-a922-5824a89d8d2d" providerId="ADAL" clId="{48AE5940-0C2D-C045-861B-4B0685D48AF2}" dt="2020-10-10T13:45:18.552" v="74" actId="700"/>
        <pc:sldMkLst>
          <pc:docMk/>
          <pc:sldMk cId="2497703210" sldId="310"/>
        </pc:sldMkLst>
        <pc:spChg chg="mod ord">
          <ac:chgData name="Krinke, Jens" userId="59f6ea16-143a-4c09-a922-5824a89d8d2d" providerId="ADAL" clId="{48AE5940-0C2D-C045-861B-4B0685D48AF2}" dt="2020-10-10T13:45:18.552" v="74" actId="700"/>
          <ac:spMkLst>
            <pc:docMk/>
            <pc:sldMk cId="2497703210" sldId="310"/>
            <ac:spMk id="67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5:18.552" v="74" actId="700"/>
          <ac:spMkLst>
            <pc:docMk/>
            <pc:sldMk cId="2497703210" sldId="310"/>
            <ac:spMk id="68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5:18.552" v="74" actId="700"/>
          <ac:spMkLst>
            <pc:docMk/>
            <pc:sldMk cId="2497703210" sldId="310"/>
            <ac:spMk id="69" creationId="{00000000-0000-0000-0000-000000000000}"/>
          </ac:spMkLst>
        </pc:spChg>
      </pc:sldChg>
      <pc:sldChg chg="addSp delSp modSp add mod modClrScheme chgLayout">
        <pc:chgData name="Krinke, Jens" userId="59f6ea16-143a-4c09-a922-5824a89d8d2d" providerId="ADAL" clId="{48AE5940-0C2D-C045-861B-4B0685D48AF2}" dt="2020-10-10T13:45:29.907" v="76" actId="700"/>
        <pc:sldMkLst>
          <pc:docMk/>
          <pc:sldMk cId="3951754605" sldId="311"/>
        </pc:sldMkLst>
        <pc:spChg chg="add del mod ord">
          <ac:chgData name="Krinke, Jens" userId="59f6ea16-143a-4c09-a922-5824a89d8d2d" providerId="ADAL" clId="{48AE5940-0C2D-C045-861B-4B0685D48AF2}" dt="2020-10-10T13:45:29.907" v="76" actId="700"/>
          <ac:spMkLst>
            <pc:docMk/>
            <pc:sldMk cId="3951754605" sldId="311"/>
            <ac:spMk id="2" creationId="{2E7A380C-E3B8-F146-B5D5-62BDA4A66A3F}"/>
          </ac:spMkLst>
        </pc:spChg>
        <pc:spChg chg="mod ord">
          <ac:chgData name="Krinke, Jens" userId="59f6ea16-143a-4c09-a922-5824a89d8d2d" providerId="ADAL" clId="{48AE5940-0C2D-C045-861B-4B0685D48AF2}" dt="2020-10-10T13:45:29.907" v="76" actId="700"/>
          <ac:spMkLst>
            <pc:docMk/>
            <pc:sldMk cId="3951754605" sldId="311"/>
            <ac:spMk id="71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5:29.907" v="76" actId="700"/>
          <ac:spMkLst>
            <pc:docMk/>
            <pc:sldMk cId="3951754605" sldId="311"/>
            <ac:spMk id="72" creationId="{00000000-0000-0000-0000-000000000000}"/>
          </ac:spMkLst>
        </pc:spChg>
      </pc:sldChg>
      <pc:sldChg chg="addSp delSp modSp add mod modClrScheme chgLayout">
        <pc:chgData name="Krinke, Jens" userId="59f6ea16-143a-4c09-a922-5824a89d8d2d" providerId="ADAL" clId="{48AE5940-0C2D-C045-861B-4B0685D48AF2}" dt="2020-10-10T13:45:35.922" v="78" actId="700"/>
        <pc:sldMkLst>
          <pc:docMk/>
          <pc:sldMk cId="3126914753" sldId="312"/>
        </pc:sldMkLst>
        <pc:spChg chg="add del mod ord">
          <ac:chgData name="Krinke, Jens" userId="59f6ea16-143a-4c09-a922-5824a89d8d2d" providerId="ADAL" clId="{48AE5940-0C2D-C045-861B-4B0685D48AF2}" dt="2020-10-10T13:45:35.922" v="78" actId="700"/>
          <ac:spMkLst>
            <pc:docMk/>
            <pc:sldMk cId="3126914753" sldId="312"/>
            <ac:spMk id="2" creationId="{AEA1474E-9D14-6C4F-9F4F-A4DCD38B1D07}"/>
          </ac:spMkLst>
        </pc:spChg>
        <pc:spChg chg="mod ord">
          <ac:chgData name="Krinke, Jens" userId="59f6ea16-143a-4c09-a922-5824a89d8d2d" providerId="ADAL" clId="{48AE5940-0C2D-C045-861B-4B0685D48AF2}" dt="2020-10-10T13:45:35.922" v="78" actId="700"/>
          <ac:spMkLst>
            <pc:docMk/>
            <pc:sldMk cId="3126914753" sldId="312"/>
            <ac:spMk id="75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5:35.922" v="78" actId="700"/>
          <ac:spMkLst>
            <pc:docMk/>
            <pc:sldMk cId="3126914753" sldId="312"/>
            <ac:spMk id="76" creationId="{00000000-0000-0000-0000-000000000000}"/>
          </ac:spMkLst>
        </pc:spChg>
      </pc:sldChg>
      <pc:sldChg chg="modSp add mod chgLayout">
        <pc:chgData name="Krinke, Jens" userId="59f6ea16-143a-4c09-a922-5824a89d8d2d" providerId="ADAL" clId="{48AE5940-0C2D-C045-861B-4B0685D48AF2}" dt="2020-10-10T13:45:39.656" v="79" actId="700"/>
        <pc:sldMkLst>
          <pc:docMk/>
          <pc:sldMk cId="1526861756" sldId="313"/>
        </pc:sldMkLst>
        <pc:spChg chg="mod ord">
          <ac:chgData name="Krinke, Jens" userId="59f6ea16-143a-4c09-a922-5824a89d8d2d" providerId="ADAL" clId="{48AE5940-0C2D-C045-861B-4B0685D48AF2}" dt="2020-10-10T13:45:39.656" v="79" actId="700"/>
          <ac:spMkLst>
            <pc:docMk/>
            <pc:sldMk cId="1526861756" sldId="313"/>
            <ac:spMk id="79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5:39.656" v="79" actId="700"/>
          <ac:spMkLst>
            <pc:docMk/>
            <pc:sldMk cId="1526861756" sldId="313"/>
            <ac:spMk id="80" creationId="{00000000-0000-0000-0000-000000000000}"/>
          </ac:spMkLst>
        </pc:spChg>
      </pc:sldChg>
      <pc:sldChg chg="modSp add mod chgLayout">
        <pc:chgData name="Krinke, Jens" userId="59f6ea16-143a-4c09-a922-5824a89d8d2d" providerId="ADAL" clId="{48AE5940-0C2D-C045-861B-4B0685D48AF2}" dt="2020-10-10T13:45:44.272" v="80" actId="700"/>
        <pc:sldMkLst>
          <pc:docMk/>
          <pc:sldMk cId="3183727429" sldId="314"/>
        </pc:sldMkLst>
        <pc:spChg chg="mod ord">
          <ac:chgData name="Krinke, Jens" userId="59f6ea16-143a-4c09-a922-5824a89d8d2d" providerId="ADAL" clId="{48AE5940-0C2D-C045-861B-4B0685D48AF2}" dt="2020-10-10T13:45:44.272" v="80" actId="700"/>
          <ac:spMkLst>
            <pc:docMk/>
            <pc:sldMk cId="3183727429" sldId="314"/>
            <ac:spMk id="83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5:44.272" v="80" actId="700"/>
          <ac:spMkLst>
            <pc:docMk/>
            <pc:sldMk cId="3183727429" sldId="314"/>
            <ac:spMk id="84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5:44.272" v="80" actId="700"/>
          <ac:spMkLst>
            <pc:docMk/>
            <pc:sldMk cId="3183727429" sldId="314"/>
            <ac:spMk id="85" creationId="{00000000-0000-0000-0000-000000000000}"/>
          </ac:spMkLst>
        </pc:spChg>
      </pc:sldChg>
      <pc:sldChg chg="modSp add mod chgLayout">
        <pc:chgData name="Krinke, Jens" userId="59f6ea16-143a-4c09-a922-5824a89d8d2d" providerId="ADAL" clId="{48AE5940-0C2D-C045-861B-4B0685D48AF2}" dt="2020-10-10T13:45:48.203" v="81" actId="700"/>
        <pc:sldMkLst>
          <pc:docMk/>
          <pc:sldMk cId="1192584317" sldId="315"/>
        </pc:sldMkLst>
        <pc:spChg chg="mod ord">
          <ac:chgData name="Krinke, Jens" userId="59f6ea16-143a-4c09-a922-5824a89d8d2d" providerId="ADAL" clId="{48AE5940-0C2D-C045-861B-4B0685D48AF2}" dt="2020-10-10T13:45:48.203" v="81" actId="700"/>
          <ac:spMkLst>
            <pc:docMk/>
            <pc:sldMk cId="1192584317" sldId="315"/>
            <ac:spMk id="87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5:48.203" v="81" actId="700"/>
          <ac:spMkLst>
            <pc:docMk/>
            <pc:sldMk cId="1192584317" sldId="315"/>
            <ac:spMk id="88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5:48.203" v="81" actId="700"/>
          <ac:spMkLst>
            <pc:docMk/>
            <pc:sldMk cId="1192584317" sldId="315"/>
            <ac:spMk id="89" creationId="{00000000-0000-0000-0000-000000000000}"/>
          </ac:spMkLst>
        </pc:spChg>
      </pc:sldChg>
      <pc:sldChg chg="modSp add mod chgLayout modNotesTx">
        <pc:chgData name="Krinke, Jens" userId="59f6ea16-143a-4c09-a922-5824a89d8d2d" providerId="ADAL" clId="{48AE5940-0C2D-C045-861B-4B0685D48AF2}" dt="2020-10-10T13:59:55.094" v="135" actId="20577"/>
        <pc:sldMkLst>
          <pc:docMk/>
          <pc:sldMk cId="4252955225" sldId="316"/>
        </pc:sldMkLst>
        <pc:spChg chg="mod ord">
          <ac:chgData name="Krinke, Jens" userId="59f6ea16-143a-4c09-a922-5824a89d8d2d" providerId="ADAL" clId="{48AE5940-0C2D-C045-861B-4B0685D48AF2}" dt="2020-10-10T13:45:51.967" v="82" actId="700"/>
          <ac:spMkLst>
            <pc:docMk/>
            <pc:sldMk cId="4252955225" sldId="316"/>
            <ac:spMk id="91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5:51.967" v="82" actId="700"/>
          <ac:spMkLst>
            <pc:docMk/>
            <pc:sldMk cId="4252955225" sldId="316"/>
            <ac:spMk id="92" creationId="{00000000-0000-0000-0000-000000000000}"/>
          </ac:spMkLst>
        </pc:spChg>
      </pc:sldChg>
      <pc:sldChg chg="modSp add mod">
        <pc:chgData name="Krinke, Jens" userId="59f6ea16-143a-4c09-a922-5824a89d8d2d" providerId="ADAL" clId="{48AE5940-0C2D-C045-861B-4B0685D48AF2}" dt="2020-10-10T13:43:43.281" v="7" actId="27636"/>
        <pc:sldMkLst>
          <pc:docMk/>
          <pc:sldMk cId="4096119619" sldId="317"/>
        </pc:sldMkLst>
        <pc:spChg chg="mod">
          <ac:chgData name="Krinke, Jens" userId="59f6ea16-143a-4c09-a922-5824a89d8d2d" providerId="ADAL" clId="{48AE5940-0C2D-C045-861B-4B0685D48AF2}" dt="2020-10-10T13:43:43.281" v="7" actId="27636"/>
          <ac:spMkLst>
            <pc:docMk/>
            <pc:sldMk cId="4096119619" sldId="317"/>
            <ac:spMk id="102" creationId="{00000000-0000-0000-0000-000000000000}"/>
          </ac:spMkLst>
        </pc:spChg>
      </pc:sldChg>
      <pc:sldChg chg="modSp add mod chgLayout">
        <pc:chgData name="Krinke, Jens" userId="59f6ea16-143a-4c09-a922-5824a89d8d2d" providerId="ADAL" clId="{48AE5940-0C2D-C045-861B-4B0685D48AF2}" dt="2020-10-10T13:46:39.138" v="86" actId="700"/>
        <pc:sldMkLst>
          <pc:docMk/>
          <pc:sldMk cId="889617333" sldId="318"/>
        </pc:sldMkLst>
        <pc:spChg chg="mod ord">
          <ac:chgData name="Krinke, Jens" userId="59f6ea16-143a-4c09-a922-5824a89d8d2d" providerId="ADAL" clId="{48AE5940-0C2D-C045-861B-4B0685D48AF2}" dt="2020-10-10T13:46:39.138" v="86" actId="700"/>
          <ac:spMkLst>
            <pc:docMk/>
            <pc:sldMk cId="889617333" sldId="318"/>
            <ac:spMk id="2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6:39.138" v="86" actId="700"/>
          <ac:spMkLst>
            <pc:docMk/>
            <pc:sldMk cId="889617333" sldId="318"/>
            <ac:spMk id="105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6:39.138" v="86" actId="700"/>
          <ac:spMkLst>
            <pc:docMk/>
            <pc:sldMk cId="889617333" sldId="318"/>
            <ac:spMk id="106" creationId="{00000000-0000-0000-0000-000000000000}"/>
          </ac:spMkLst>
        </pc:spChg>
      </pc:sldChg>
      <pc:sldChg chg="modSp add mod chgLayout">
        <pc:chgData name="Krinke, Jens" userId="59f6ea16-143a-4c09-a922-5824a89d8d2d" providerId="ADAL" clId="{48AE5940-0C2D-C045-861B-4B0685D48AF2}" dt="2020-10-10T13:46:45.113" v="87" actId="700"/>
        <pc:sldMkLst>
          <pc:docMk/>
          <pc:sldMk cId="1658603456" sldId="319"/>
        </pc:sldMkLst>
        <pc:spChg chg="mod ord">
          <ac:chgData name="Krinke, Jens" userId="59f6ea16-143a-4c09-a922-5824a89d8d2d" providerId="ADAL" clId="{48AE5940-0C2D-C045-861B-4B0685D48AF2}" dt="2020-10-10T13:46:45.113" v="87" actId="700"/>
          <ac:spMkLst>
            <pc:docMk/>
            <pc:sldMk cId="1658603456" sldId="319"/>
            <ac:spMk id="2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6:45.113" v="87" actId="700"/>
          <ac:spMkLst>
            <pc:docMk/>
            <pc:sldMk cId="1658603456" sldId="319"/>
            <ac:spMk id="109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6:45.113" v="87" actId="700"/>
          <ac:spMkLst>
            <pc:docMk/>
            <pc:sldMk cId="1658603456" sldId="319"/>
            <ac:spMk id="110" creationId="{00000000-0000-0000-0000-000000000000}"/>
          </ac:spMkLst>
        </pc:spChg>
      </pc:sldChg>
      <pc:sldChg chg="modSp add mod chgLayout">
        <pc:chgData name="Krinke, Jens" userId="59f6ea16-143a-4c09-a922-5824a89d8d2d" providerId="ADAL" clId="{48AE5940-0C2D-C045-861B-4B0685D48AF2}" dt="2020-10-10T13:46:53.939" v="88" actId="700"/>
        <pc:sldMkLst>
          <pc:docMk/>
          <pc:sldMk cId="2101877153" sldId="320"/>
        </pc:sldMkLst>
        <pc:spChg chg="mod ord">
          <ac:chgData name="Krinke, Jens" userId="59f6ea16-143a-4c09-a922-5824a89d8d2d" providerId="ADAL" clId="{48AE5940-0C2D-C045-861B-4B0685D48AF2}" dt="2020-10-10T13:46:53.939" v="88" actId="700"/>
          <ac:spMkLst>
            <pc:docMk/>
            <pc:sldMk cId="2101877153" sldId="320"/>
            <ac:spMk id="2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6:53.939" v="88" actId="700"/>
          <ac:spMkLst>
            <pc:docMk/>
            <pc:sldMk cId="2101877153" sldId="320"/>
            <ac:spMk id="113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6:53.939" v="88" actId="700"/>
          <ac:spMkLst>
            <pc:docMk/>
            <pc:sldMk cId="2101877153" sldId="320"/>
            <ac:spMk id="114" creationId="{00000000-0000-0000-0000-000000000000}"/>
          </ac:spMkLst>
        </pc:spChg>
      </pc:sldChg>
      <pc:sldChg chg="modSp add mod modAnim chgLayout">
        <pc:chgData name="Krinke, Jens" userId="59f6ea16-143a-4c09-a922-5824a89d8d2d" providerId="ADAL" clId="{48AE5940-0C2D-C045-861B-4B0685D48AF2}" dt="2020-10-10T13:47:50.771" v="95" actId="27636"/>
        <pc:sldMkLst>
          <pc:docMk/>
          <pc:sldMk cId="2151429813" sldId="321"/>
        </pc:sldMkLst>
        <pc:spChg chg="mod ord">
          <ac:chgData name="Krinke, Jens" userId="59f6ea16-143a-4c09-a922-5824a89d8d2d" providerId="ADAL" clId="{48AE5940-0C2D-C045-861B-4B0685D48AF2}" dt="2020-10-10T13:47:02.014" v="89" actId="700"/>
          <ac:spMkLst>
            <pc:docMk/>
            <pc:sldMk cId="2151429813" sldId="321"/>
            <ac:spMk id="117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7:50.771" v="95" actId="27636"/>
          <ac:spMkLst>
            <pc:docMk/>
            <pc:sldMk cId="2151429813" sldId="321"/>
            <ac:spMk id="118" creationId="{00000000-0000-0000-0000-000000000000}"/>
          </ac:spMkLst>
        </pc:spChg>
        <pc:spChg chg="mod ord">
          <ac:chgData name="Krinke, Jens" userId="59f6ea16-143a-4c09-a922-5824a89d8d2d" providerId="ADAL" clId="{48AE5940-0C2D-C045-861B-4B0685D48AF2}" dt="2020-10-10T13:47:02.014" v="89" actId="700"/>
          <ac:spMkLst>
            <pc:docMk/>
            <pc:sldMk cId="2151429813" sldId="321"/>
            <ac:spMk id="119" creationId="{00000000-0000-0000-0000-000000000000}"/>
          </ac:spMkLst>
        </pc:spChg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4279655333" sldId="322"/>
        </pc:sldMkLst>
      </pc:sldChg>
      <pc:sldChg chg="modSp add mod">
        <pc:chgData name="Krinke, Jens" userId="59f6ea16-143a-4c09-a922-5824a89d8d2d" providerId="ADAL" clId="{48AE5940-0C2D-C045-861B-4B0685D48AF2}" dt="2020-10-10T13:43:43.594" v="14" actId="27636"/>
        <pc:sldMkLst>
          <pc:docMk/>
          <pc:sldMk cId="2733208999" sldId="323"/>
        </pc:sldMkLst>
        <pc:spChg chg="mod">
          <ac:chgData name="Krinke, Jens" userId="59f6ea16-143a-4c09-a922-5824a89d8d2d" providerId="ADAL" clId="{48AE5940-0C2D-C045-861B-4B0685D48AF2}" dt="2020-10-10T13:43:43.594" v="14" actId="27636"/>
          <ac:spMkLst>
            <pc:docMk/>
            <pc:sldMk cId="2733208999" sldId="323"/>
            <ac:spMk id="125" creationId="{00000000-0000-0000-0000-000000000000}"/>
          </ac:spMkLst>
        </pc:spChg>
      </pc:sldChg>
      <pc:sldChg chg="modSp add mod">
        <pc:chgData name="Krinke, Jens" userId="59f6ea16-143a-4c09-a922-5824a89d8d2d" providerId="ADAL" clId="{48AE5940-0C2D-C045-861B-4B0685D48AF2}" dt="2020-10-10T13:43:43.789" v="19" actId="27636"/>
        <pc:sldMkLst>
          <pc:docMk/>
          <pc:sldMk cId="2230232495" sldId="324"/>
        </pc:sldMkLst>
        <pc:spChg chg="mod">
          <ac:chgData name="Krinke, Jens" userId="59f6ea16-143a-4c09-a922-5824a89d8d2d" providerId="ADAL" clId="{48AE5940-0C2D-C045-861B-4B0685D48AF2}" dt="2020-10-10T13:43:43.789" v="19" actId="27636"/>
          <ac:spMkLst>
            <pc:docMk/>
            <pc:sldMk cId="2230232495" sldId="324"/>
            <ac:spMk id="141" creationId="{00000000-0000-0000-0000-000000000000}"/>
          </ac:spMkLst>
        </pc:spChg>
      </pc:sldChg>
      <pc:sldChg chg="modSp add mod">
        <pc:chgData name="Krinke, Jens" userId="59f6ea16-143a-4c09-a922-5824a89d8d2d" providerId="ADAL" clId="{48AE5940-0C2D-C045-861B-4B0685D48AF2}" dt="2020-10-10T13:43:43.823" v="20" actId="27636"/>
        <pc:sldMkLst>
          <pc:docMk/>
          <pc:sldMk cId="2246039523" sldId="325"/>
        </pc:sldMkLst>
        <pc:spChg chg="mod">
          <ac:chgData name="Krinke, Jens" userId="59f6ea16-143a-4c09-a922-5824a89d8d2d" providerId="ADAL" clId="{48AE5940-0C2D-C045-861B-4B0685D48AF2}" dt="2020-10-10T13:43:43.823" v="20" actId="27636"/>
          <ac:spMkLst>
            <pc:docMk/>
            <pc:sldMk cId="2246039523" sldId="325"/>
            <ac:spMk id="145" creationId="{00000000-0000-0000-0000-000000000000}"/>
          </ac:spMkLst>
        </pc:spChg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1331408271" sldId="326"/>
        </pc:sldMkLst>
      </pc:sldChg>
      <pc:sldChg chg="modSp add mod">
        <pc:chgData name="Krinke, Jens" userId="59f6ea16-143a-4c09-a922-5824a89d8d2d" providerId="ADAL" clId="{48AE5940-0C2D-C045-861B-4B0685D48AF2}" dt="2020-10-10T13:43:43.922" v="21" actId="27636"/>
        <pc:sldMkLst>
          <pc:docMk/>
          <pc:sldMk cId="4164043942" sldId="327"/>
        </pc:sldMkLst>
        <pc:spChg chg="mod">
          <ac:chgData name="Krinke, Jens" userId="59f6ea16-143a-4c09-a922-5824a89d8d2d" providerId="ADAL" clId="{48AE5940-0C2D-C045-861B-4B0685D48AF2}" dt="2020-10-10T13:43:43.922" v="21" actId="27636"/>
          <ac:spMkLst>
            <pc:docMk/>
            <pc:sldMk cId="4164043942" sldId="327"/>
            <ac:spMk id="155" creationId="{00000000-0000-0000-0000-000000000000}"/>
          </ac:spMkLst>
        </pc:spChg>
      </pc:sldChg>
      <pc:sldChg chg="modSp add mod">
        <pc:chgData name="Krinke, Jens" userId="59f6ea16-143a-4c09-a922-5824a89d8d2d" providerId="ADAL" clId="{48AE5940-0C2D-C045-861B-4B0685D48AF2}" dt="2020-10-10T13:43:43.970" v="22" actId="27636"/>
        <pc:sldMkLst>
          <pc:docMk/>
          <pc:sldMk cId="1161722402" sldId="328"/>
        </pc:sldMkLst>
        <pc:spChg chg="mod">
          <ac:chgData name="Krinke, Jens" userId="59f6ea16-143a-4c09-a922-5824a89d8d2d" providerId="ADAL" clId="{48AE5940-0C2D-C045-861B-4B0685D48AF2}" dt="2020-10-10T13:43:43.970" v="22" actId="27636"/>
          <ac:spMkLst>
            <pc:docMk/>
            <pc:sldMk cId="1161722402" sldId="328"/>
            <ac:spMk id="158" creationId="{00000000-0000-0000-0000-000000000000}"/>
          </ac:spMkLst>
        </pc:spChg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3741815699" sldId="329"/>
        </pc:sldMkLst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3790144040" sldId="330"/>
        </pc:sldMkLst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3867091460" sldId="331"/>
        </pc:sldMkLst>
      </pc:sldChg>
      <pc:sldChg chg="modSp add mod">
        <pc:chgData name="Krinke, Jens" userId="59f6ea16-143a-4c09-a922-5824a89d8d2d" providerId="ADAL" clId="{48AE5940-0C2D-C045-861B-4B0685D48AF2}" dt="2020-10-10T13:43:44.046" v="24" actId="27636"/>
        <pc:sldMkLst>
          <pc:docMk/>
          <pc:sldMk cId="2827297978" sldId="332"/>
        </pc:sldMkLst>
        <pc:spChg chg="mod">
          <ac:chgData name="Krinke, Jens" userId="59f6ea16-143a-4c09-a922-5824a89d8d2d" providerId="ADAL" clId="{48AE5940-0C2D-C045-861B-4B0685D48AF2}" dt="2020-10-10T13:43:44.046" v="24" actId="27636"/>
          <ac:spMkLst>
            <pc:docMk/>
            <pc:sldMk cId="2827297978" sldId="332"/>
            <ac:spMk id="174" creationId="{00000000-0000-0000-0000-000000000000}"/>
          </ac:spMkLst>
        </pc:spChg>
        <pc:spChg chg="mod">
          <ac:chgData name="Krinke, Jens" userId="59f6ea16-143a-4c09-a922-5824a89d8d2d" providerId="ADAL" clId="{48AE5940-0C2D-C045-861B-4B0685D48AF2}" dt="2020-10-10T13:43:44.040" v="23" actId="27636"/>
          <ac:spMkLst>
            <pc:docMk/>
            <pc:sldMk cId="2827297978" sldId="332"/>
            <ac:spMk id="175" creationId="{00000000-0000-0000-0000-000000000000}"/>
          </ac:spMkLst>
        </pc:spChg>
      </pc:sldChg>
      <pc:sldChg chg="modSp add mod">
        <pc:chgData name="Krinke, Jens" userId="59f6ea16-143a-4c09-a922-5824a89d8d2d" providerId="ADAL" clId="{48AE5940-0C2D-C045-861B-4B0685D48AF2}" dt="2020-10-10T13:43:44.099" v="25" actId="27636"/>
        <pc:sldMkLst>
          <pc:docMk/>
          <pc:sldMk cId="3172754757" sldId="333"/>
        </pc:sldMkLst>
        <pc:spChg chg="mod">
          <ac:chgData name="Krinke, Jens" userId="59f6ea16-143a-4c09-a922-5824a89d8d2d" providerId="ADAL" clId="{48AE5940-0C2D-C045-861B-4B0685D48AF2}" dt="2020-10-10T13:43:44.099" v="25" actId="27636"/>
          <ac:spMkLst>
            <pc:docMk/>
            <pc:sldMk cId="3172754757" sldId="333"/>
            <ac:spMk id="179" creationId="{00000000-0000-0000-0000-000000000000}"/>
          </ac:spMkLst>
        </pc:spChg>
      </pc:sldChg>
      <pc:sldChg chg="modSp add mod">
        <pc:chgData name="Krinke, Jens" userId="59f6ea16-143a-4c09-a922-5824a89d8d2d" providerId="ADAL" clId="{48AE5940-0C2D-C045-861B-4B0685D48AF2}" dt="2020-10-10T13:49:07.216" v="103" actId="27636"/>
        <pc:sldMkLst>
          <pc:docMk/>
          <pc:sldMk cId="4038803217" sldId="334"/>
        </pc:sldMkLst>
        <pc:spChg chg="mod">
          <ac:chgData name="Krinke, Jens" userId="59f6ea16-143a-4c09-a922-5824a89d8d2d" providerId="ADAL" clId="{48AE5940-0C2D-C045-861B-4B0685D48AF2}" dt="2020-10-10T13:49:07.216" v="103" actId="27636"/>
          <ac:spMkLst>
            <pc:docMk/>
            <pc:sldMk cId="4038803217" sldId="334"/>
            <ac:spMk id="184" creationId="{00000000-0000-0000-0000-000000000000}"/>
          </ac:spMkLst>
        </pc:spChg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3596914326" sldId="335"/>
        </pc:sldMkLst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2215537778" sldId="336"/>
        </pc:sldMkLst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1838794190" sldId="337"/>
        </pc:sldMkLst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1846297502" sldId="338"/>
        </pc:sldMkLst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3056073847" sldId="339"/>
        </pc:sldMkLst>
      </pc:sldChg>
      <pc:sldChg chg="modSp add mod">
        <pc:chgData name="Krinke, Jens" userId="59f6ea16-143a-4c09-a922-5824a89d8d2d" providerId="ADAL" clId="{48AE5940-0C2D-C045-861B-4B0685D48AF2}" dt="2020-10-10T13:43:44.270" v="27" actId="27636"/>
        <pc:sldMkLst>
          <pc:docMk/>
          <pc:sldMk cId="241528164" sldId="340"/>
        </pc:sldMkLst>
        <pc:spChg chg="mod">
          <ac:chgData name="Krinke, Jens" userId="59f6ea16-143a-4c09-a922-5824a89d8d2d" providerId="ADAL" clId="{48AE5940-0C2D-C045-861B-4B0685D48AF2}" dt="2020-10-10T13:43:44.270" v="27" actId="27636"/>
          <ac:spMkLst>
            <pc:docMk/>
            <pc:sldMk cId="241528164" sldId="340"/>
            <ac:spMk id="209" creationId="{00000000-0000-0000-0000-000000000000}"/>
          </ac:spMkLst>
        </pc:spChg>
      </pc:sldChg>
      <pc:sldChg chg="modSp add mod">
        <pc:chgData name="Krinke, Jens" userId="59f6ea16-143a-4c09-a922-5824a89d8d2d" providerId="ADAL" clId="{48AE5940-0C2D-C045-861B-4B0685D48AF2}" dt="2020-10-10T13:43:44.305" v="28" actId="27636"/>
        <pc:sldMkLst>
          <pc:docMk/>
          <pc:sldMk cId="2090321683" sldId="341"/>
        </pc:sldMkLst>
        <pc:spChg chg="mod">
          <ac:chgData name="Krinke, Jens" userId="59f6ea16-143a-4c09-a922-5824a89d8d2d" providerId="ADAL" clId="{48AE5940-0C2D-C045-861B-4B0685D48AF2}" dt="2020-10-10T13:43:44.305" v="28" actId="27636"/>
          <ac:spMkLst>
            <pc:docMk/>
            <pc:sldMk cId="2090321683" sldId="341"/>
            <ac:spMk id="212" creationId="{00000000-0000-0000-0000-000000000000}"/>
          </ac:spMkLst>
        </pc:spChg>
      </pc:sldChg>
      <pc:sldChg chg="modSp add">
        <pc:chgData name="Krinke, Jens" userId="59f6ea16-143a-4c09-a922-5824a89d8d2d" providerId="ADAL" clId="{48AE5940-0C2D-C045-861B-4B0685D48AF2}" dt="2020-10-10T13:54:46.774" v="124" actId="167"/>
        <pc:sldMkLst>
          <pc:docMk/>
          <pc:sldMk cId="3668419040" sldId="342"/>
        </pc:sldMkLst>
        <pc:cxnChg chg="mod">
          <ac:chgData name="Krinke, Jens" userId="59f6ea16-143a-4c09-a922-5824a89d8d2d" providerId="ADAL" clId="{48AE5940-0C2D-C045-861B-4B0685D48AF2}" dt="2020-10-10T13:54:42.890" v="123" actId="167"/>
          <ac:cxnSpMkLst>
            <pc:docMk/>
            <pc:sldMk cId="3668419040" sldId="342"/>
            <ac:cxnSpMk id="227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4:35.593" v="121" actId="167"/>
          <ac:cxnSpMkLst>
            <pc:docMk/>
            <pc:sldMk cId="3668419040" sldId="342"/>
            <ac:cxnSpMk id="228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4:46.774" v="124" actId="167"/>
          <ac:cxnSpMkLst>
            <pc:docMk/>
            <pc:sldMk cId="3668419040" sldId="342"/>
            <ac:cxnSpMk id="230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4:38.770" v="122" actId="167"/>
          <ac:cxnSpMkLst>
            <pc:docMk/>
            <pc:sldMk cId="3668419040" sldId="342"/>
            <ac:cxnSpMk id="232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4:31.139" v="120" actId="167"/>
          <ac:cxnSpMkLst>
            <pc:docMk/>
            <pc:sldMk cId="3668419040" sldId="342"/>
            <ac:cxnSpMk id="244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4:28.433" v="119" actId="167"/>
          <ac:cxnSpMkLst>
            <pc:docMk/>
            <pc:sldMk cId="3668419040" sldId="342"/>
            <ac:cxnSpMk id="245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4:20.299" v="117" actId="167"/>
          <ac:cxnSpMkLst>
            <pc:docMk/>
            <pc:sldMk cId="3668419040" sldId="342"/>
            <ac:cxnSpMk id="259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4:24.197" v="118" actId="167"/>
          <ac:cxnSpMkLst>
            <pc:docMk/>
            <pc:sldMk cId="3668419040" sldId="342"/>
            <ac:cxnSpMk id="261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4:16.428" v="116" actId="167"/>
          <ac:cxnSpMkLst>
            <pc:docMk/>
            <pc:sldMk cId="3668419040" sldId="342"/>
            <ac:cxnSpMk id="271" creationId="{00000000-0000-0000-0000-000000000000}"/>
          </ac:cxnSpMkLst>
        </pc:cxnChg>
      </pc:sldChg>
      <pc:sldChg chg="modSp add mod">
        <pc:chgData name="Krinke, Jens" userId="59f6ea16-143a-4c09-a922-5824a89d8d2d" providerId="ADAL" clId="{48AE5940-0C2D-C045-861B-4B0685D48AF2}" dt="2020-10-10T13:43:44.349" v="29" actId="27636"/>
        <pc:sldMkLst>
          <pc:docMk/>
          <pc:sldMk cId="3764059300" sldId="343"/>
        </pc:sldMkLst>
        <pc:spChg chg="mod">
          <ac:chgData name="Krinke, Jens" userId="59f6ea16-143a-4c09-a922-5824a89d8d2d" providerId="ADAL" clId="{48AE5940-0C2D-C045-861B-4B0685D48AF2}" dt="2020-10-10T13:43:44.349" v="29" actId="27636"/>
          <ac:spMkLst>
            <pc:docMk/>
            <pc:sldMk cId="3764059300" sldId="343"/>
            <ac:spMk id="287" creationId="{00000000-0000-0000-0000-000000000000}"/>
          </ac:spMkLst>
        </pc:spChg>
      </pc:sldChg>
      <pc:sldChg chg="modSp add mod modAnim">
        <pc:chgData name="Krinke, Jens" userId="59f6ea16-143a-4c09-a922-5824a89d8d2d" providerId="ADAL" clId="{48AE5940-0C2D-C045-861B-4B0685D48AF2}" dt="2020-10-10T13:58:34.702" v="134"/>
        <pc:sldMkLst>
          <pc:docMk/>
          <pc:sldMk cId="81053318" sldId="344"/>
        </pc:sldMkLst>
        <pc:spChg chg="mod">
          <ac:chgData name="Krinke, Jens" userId="59f6ea16-143a-4c09-a922-5824a89d8d2d" providerId="ADAL" clId="{48AE5940-0C2D-C045-861B-4B0685D48AF2}" dt="2020-10-10T13:55:20.714" v="130" actId="20577"/>
          <ac:spMkLst>
            <pc:docMk/>
            <pc:sldMk cId="81053318" sldId="344"/>
            <ac:spMk id="373" creationId="{00000000-0000-0000-0000-000000000000}"/>
          </ac:spMkLst>
        </pc:spChg>
        <pc:picChg chg="mod">
          <ac:chgData name="Krinke, Jens" userId="59f6ea16-143a-4c09-a922-5824a89d8d2d" providerId="ADAL" clId="{48AE5940-0C2D-C045-861B-4B0685D48AF2}" dt="2020-10-10T13:56:17.915" v="133" actId="166"/>
          <ac:picMkLst>
            <pc:docMk/>
            <pc:sldMk cId="81053318" sldId="344"/>
            <ac:picMk id="415" creationId="{00000000-0000-0000-0000-000000000000}"/>
          </ac:picMkLst>
        </pc:picChg>
        <pc:cxnChg chg="mod">
          <ac:chgData name="Krinke, Jens" userId="59f6ea16-143a-4c09-a922-5824a89d8d2d" providerId="ADAL" clId="{48AE5940-0C2D-C045-861B-4B0685D48AF2}" dt="2020-10-10T13:55:12.882" v="129" actId="167"/>
          <ac:cxnSpMkLst>
            <pc:docMk/>
            <pc:sldMk cId="81053318" sldId="344"/>
            <ac:cxnSpMk id="371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5:08.141" v="128" actId="167"/>
          <ac:cxnSpMkLst>
            <pc:docMk/>
            <pc:sldMk cId="81053318" sldId="344"/>
            <ac:cxnSpMk id="372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6:09.129" v="132" actId="167"/>
          <ac:cxnSpMkLst>
            <pc:docMk/>
            <pc:sldMk cId="81053318" sldId="344"/>
            <ac:cxnSpMk id="385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5:01.900" v="126" actId="167"/>
          <ac:cxnSpMkLst>
            <pc:docMk/>
            <pc:sldMk cId="81053318" sldId="344"/>
            <ac:cxnSpMk id="394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5:04.833" v="127" actId="167"/>
          <ac:cxnSpMkLst>
            <pc:docMk/>
            <pc:sldMk cId="81053318" sldId="344"/>
            <ac:cxnSpMk id="396" creationId="{00000000-0000-0000-0000-000000000000}"/>
          </ac:cxnSpMkLst>
        </pc:cxnChg>
        <pc:cxnChg chg="mod">
          <ac:chgData name="Krinke, Jens" userId="59f6ea16-143a-4c09-a922-5824a89d8d2d" providerId="ADAL" clId="{48AE5940-0C2D-C045-861B-4B0685D48AF2}" dt="2020-10-10T13:54:58.559" v="125" actId="167"/>
          <ac:cxnSpMkLst>
            <pc:docMk/>
            <pc:sldMk cId="81053318" sldId="344"/>
            <ac:cxnSpMk id="399" creationId="{00000000-0000-0000-0000-000000000000}"/>
          </ac:cxnSpMkLst>
        </pc:cxnChg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4130496257" sldId="345"/>
        </pc:sldMkLst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792564371" sldId="346"/>
        </pc:sldMkLst>
      </pc:sldChg>
      <pc:sldChg chg="modSp add mod">
        <pc:chgData name="Krinke, Jens" userId="59f6ea16-143a-4c09-a922-5824a89d8d2d" providerId="ADAL" clId="{48AE5940-0C2D-C045-861B-4B0685D48AF2}" dt="2020-10-11T11:50:04.517" v="424" actId="20577"/>
        <pc:sldMkLst>
          <pc:docMk/>
          <pc:sldMk cId="2519430805" sldId="347"/>
        </pc:sldMkLst>
        <pc:graphicFrameChg chg="mod modGraphic">
          <ac:chgData name="Krinke, Jens" userId="59f6ea16-143a-4c09-a922-5824a89d8d2d" providerId="ADAL" clId="{48AE5940-0C2D-C045-861B-4B0685D48AF2}" dt="2020-10-11T11:50:04.517" v="424" actId="20577"/>
          <ac:graphicFrameMkLst>
            <pc:docMk/>
            <pc:sldMk cId="2519430805" sldId="347"/>
            <ac:graphicFrameMk id="1070" creationId="{00000000-0000-0000-0000-000000000000}"/>
          </ac:graphicFrameMkLst>
        </pc:graphicFrameChg>
      </pc:sldChg>
      <pc:sldChg chg="addSp delSp modSp add mod">
        <pc:chgData name="Krinke, Jens" userId="59f6ea16-143a-4c09-a922-5824a89d8d2d" providerId="ADAL" clId="{48AE5940-0C2D-C045-861B-4B0685D48AF2}" dt="2020-10-11T11:50:16.127" v="439" actId="20577"/>
        <pc:sldMkLst>
          <pc:docMk/>
          <pc:sldMk cId="2084271824" sldId="348"/>
        </pc:sldMkLst>
        <pc:graphicFrameChg chg="add del mod modGraphic">
          <ac:chgData name="Krinke, Jens" userId="59f6ea16-143a-4c09-a922-5824a89d8d2d" providerId="ADAL" clId="{48AE5940-0C2D-C045-861B-4B0685D48AF2}" dt="2020-10-11T11:43:01.413" v="244" actId="478"/>
          <ac:graphicFrameMkLst>
            <pc:docMk/>
            <pc:sldMk cId="2084271824" sldId="348"/>
            <ac:graphicFrameMk id="2" creationId="{ED969DC9-742C-2F49-A1C6-6076C29F03AD}"/>
          </ac:graphicFrameMkLst>
        </pc:graphicFrameChg>
        <pc:graphicFrameChg chg="mod modGraphic">
          <ac:chgData name="Krinke, Jens" userId="59f6ea16-143a-4c09-a922-5824a89d8d2d" providerId="ADAL" clId="{48AE5940-0C2D-C045-861B-4B0685D48AF2}" dt="2020-10-11T11:50:16.127" v="439" actId="20577"/>
          <ac:graphicFrameMkLst>
            <pc:docMk/>
            <pc:sldMk cId="2084271824" sldId="348"/>
            <ac:graphicFrameMk id="1075" creationId="{00000000-0000-0000-0000-000000000000}"/>
          </ac:graphicFrameMkLst>
        </pc:graphicFrameChg>
      </pc:sldChg>
      <pc:sldChg chg="modSp add mod">
        <pc:chgData name="Krinke, Jens" userId="59f6ea16-143a-4c09-a922-5824a89d8d2d" providerId="ADAL" clId="{48AE5940-0C2D-C045-861B-4B0685D48AF2}" dt="2020-10-11T11:51:26.078" v="489" actId="5793"/>
        <pc:sldMkLst>
          <pc:docMk/>
          <pc:sldMk cId="1974637668" sldId="349"/>
        </pc:sldMkLst>
        <pc:graphicFrameChg chg="mod modGraphic">
          <ac:chgData name="Krinke, Jens" userId="59f6ea16-143a-4c09-a922-5824a89d8d2d" providerId="ADAL" clId="{48AE5940-0C2D-C045-861B-4B0685D48AF2}" dt="2020-10-11T11:51:26.078" v="489" actId="5793"/>
          <ac:graphicFrameMkLst>
            <pc:docMk/>
            <pc:sldMk cId="1974637668" sldId="349"/>
            <ac:graphicFrameMk id="1080" creationId="{00000000-0000-0000-0000-000000000000}"/>
          </ac:graphicFrameMkLst>
        </pc:graphicFrameChg>
      </pc:sldChg>
      <pc:sldChg chg="modSp add mod">
        <pc:chgData name="Krinke, Jens" userId="59f6ea16-143a-4c09-a922-5824a89d8d2d" providerId="ADAL" clId="{48AE5940-0C2D-C045-861B-4B0685D48AF2}" dt="2020-10-11T11:52:15.375" v="506" actId="20577"/>
        <pc:sldMkLst>
          <pc:docMk/>
          <pc:sldMk cId="3187511971" sldId="350"/>
        </pc:sldMkLst>
        <pc:graphicFrameChg chg="mod modGraphic">
          <ac:chgData name="Krinke, Jens" userId="59f6ea16-143a-4c09-a922-5824a89d8d2d" providerId="ADAL" clId="{48AE5940-0C2D-C045-861B-4B0685D48AF2}" dt="2020-10-11T11:52:15.375" v="506" actId="20577"/>
          <ac:graphicFrameMkLst>
            <pc:docMk/>
            <pc:sldMk cId="3187511971" sldId="350"/>
            <ac:graphicFrameMk id="1085" creationId="{00000000-0000-0000-0000-000000000000}"/>
          </ac:graphicFrameMkLst>
        </pc:graphicFrameChg>
      </pc:sldChg>
      <pc:sldChg chg="modSp add mod">
        <pc:chgData name="Krinke, Jens" userId="59f6ea16-143a-4c09-a922-5824a89d8d2d" providerId="ADAL" clId="{48AE5940-0C2D-C045-861B-4B0685D48AF2}" dt="2020-10-10T13:43:42.671" v="2" actId="27636"/>
        <pc:sldMkLst>
          <pc:docMk/>
          <pc:sldMk cId="1652773948" sldId="351"/>
        </pc:sldMkLst>
        <pc:spChg chg="mod">
          <ac:chgData name="Krinke, Jens" userId="59f6ea16-143a-4c09-a922-5824a89d8d2d" providerId="ADAL" clId="{48AE5940-0C2D-C045-861B-4B0685D48AF2}" dt="2020-10-10T13:43:42.671" v="2" actId="27636"/>
          <ac:spMkLst>
            <pc:docMk/>
            <pc:sldMk cId="1652773948" sldId="351"/>
            <ac:spMk id="1087" creationId="{00000000-0000-0000-0000-000000000000}"/>
          </ac:spMkLst>
        </pc:spChg>
      </pc:sldChg>
      <pc:sldChg chg="modSp add mod">
        <pc:chgData name="Krinke, Jens" userId="59f6ea16-143a-4c09-a922-5824a89d8d2d" providerId="ADAL" clId="{48AE5940-0C2D-C045-861B-4B0685D48AF2}" dt="2020-10-10T13:43:42.801" v="3" actId="27636"/>
        <pc:sldMkLst>
          <pc:docMk/>
          <pc:sldMk cId="3369200979" sldId="352"/>
        </pc:sldMkLst>
        <pc:spChg chg="mod">
          <ac:chgData name="Krinke, Jens" userId="59f6ea16-143a-4c09-a922-5824a89d8d2d" providerId="ADAL" clId="{48AE5940-0C2D-C045-861B-4B0685D48AF2}" dt="2020-10-10T13:43:42.801" v="3" actId="27636"/>
          <ac:spMkLst>
            <pc:docMk/>
            <pc:sldMk cId="3369200979" sldId="352"/>
            <ac:spMk id="1145" creationId="{00000000-0000-0000-0000-000000000000}"/>
          </ac:spMkLst>
        </pc:spChg>
      </pc:sldChg>
      <pc:sldChg chg="modSp add mod">
        <pc:chgData name="Krinke, Jens" userId="59f6ea16-143a-4c09-a922-5824a89d8d2d" providerId="ADAL" clId="{48AE5940-0C2D-C045-861B-4B0685D48AF2}" dt="2020-10-10T13:43:42.877" v="4" actId="27636"/>
        <pc:sldMkLst>
          <pc:docMk/>
          <pc:sldMk cId="979008677" sldId="353"/>
        </pc:sldMkLst>
        <pc:spChg chg="mod">
          <ac:chgData name="Krinke, Jens" userId="59f6ea16-143a-4c09-a922-5824a89d8d2d" providerId="ADAL" clId="{48AE5940-0C2D-C045-861B-4B0685D48AF2}" dt="2020-10-10T13:43:42.877" v="4" actId="27636"/>
          <ac:spMkLst>
            <pc:docMk/>
            <pc:sldMk cId="979008677" sldId="353"/>
            <ac:spMk id="1223" creationId="{00000000-0000-0000-0000-000000000000}"/>
          </ac:spMkLst>
        </pc:spChg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2977247397" sldId="354"/>
        </pc:sldMkLst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1552737069" sldId="355"/>
        </pc:sldMkLst>
      </pc:sldChg>
      <pc:sldChg chg="add">
        <pc:chgData name="Krinke, Jens" userId="59f6ea16-143a-4c09-a922-5824a89d8d2d" providerId="ADAL" clId="{48AE5940-0C2D-C045-861B-4B0685D48AF2}" dt="2020-10-10T13:43:41.867" v="1"/>
        <pc:sldMkLst>
          <pc:docMk/>
          <pc:sldMk cId="1914104281" sldId="356"/>
        </pc:sldMkLst>
      </pc:sldChg>
      <pc:sldChg chg="modSp add mod ord modAnim">
        <pc:chgData name="Krinke, Jens" userId="59f6ea16-143a-4c09-a922-5824a89d8d2d" providerId="ADAL" clId="{48AE5940-0C2D-C045-861B-4B0685D48AF2}" dt="2020-10-10T13:47:46.308" v="93" actId="20578"/>
        <pc:sldMkLst>
          <pc:docMk/>
          <pc:sldMk cId="225256858" sldId="357"/>
        </pc:sldMkLst>
        <pc:spChg chg="mod">
          <ac:chgData name="Krinke, Jens" userId="59f6ea16-143a-4c09-a922-5824a89d8d2d" providerId="ADAL" clId="{48AE5940-0C2D-C045-861B-4B0685D48AF2}" dt="2020-10-10T13:47:38.251" v="92" actId="27636"/>
          <ac:spMkLst>
            <pc:docMk/>
            <pc:sldMk cId="225256858" sldId="357"/>
            <ac:spMk id="118" creationId="{00000000-0000-0000-0000-000000000000}"/>
          </ac:spMkLst>
        </pc:spChg>
      </pc:sldChg>
      <pc:sldMasterChg chg="delSldLayout">
        <pc:chgData name="Krinke, Jens" userId="59f6ea16-143a-4c09-a922-5824a89d8d2d" providerId="ADAL" clId="{48AE5940-0C2D-C045-861B-4B0685D48AF2}" dt="2020-10-10T13:45:01.797" v="36" actId="2696"/>
        <pc:sldMasterMkLst>
          <pc:docMk/>
          <pc:sldMasterMk cId="4237851114" sldId="2147483660"/>
        </pc:sldMasterMkLst>
        <pc:sldLayoutChg chg="del">
          <pc:chgData name="Krinke, Jens" userId="59f6ea16-143a-4c09-a922-5824a89d8d2d" providerId="ADAL" clId="{48AE5940-0C2D-C045-861B-4B0685D48AF2}" dt="2020-10-10T13:45:01.797" v="36" actId="2696"/>
          <pc:sldLayoutMkLst>
            <pc:docMk/>
            <pc:sldMasterMk cId="4237851114" sldId="2147483660"/>
            <pc:sldLayoutMk cId="827009506" sldId="2147483672"/>
          </pc:sldLayoutMkLst>
        </pc:sldLayoutChg>
      </pc:sldMasterChg>
    </pc:docChg>
  </pc:docChgLst>
  <pc:docChgLst>
    <pc:chgData name="Krinke, Jens" userId="59f6ea16-143a-4c09-a922-5824a89d8d2d" providerId="ADAL" clId="{FE85DF8F-6046-4B4C-AAC3-FB4E999B3841}"/>
    <pc:docChg chg="modSld">
      <pc:chgData name="Krinke, Jens" userId="59f6ea16-143a-4c09-a922-5824a89d8d2d" providerId="ADAL" clId="{FE85DF8F-6046-4B4C-AAC3-FB4E999B3841}" dt="2022-10-06T16:09:03.501" v="1" actId="20577"/>
      <pc:docMkLst>
        <pc:docMk/>
      </pc:docMkLst>
      <pc:sldChg chg="modSp mod">
        <pc:chgData name="Krinke, Jens" userId="59f6ea16-143a-4c09-a922-5824a89d8d2d" providerId="ADAL" clId="{FE85DF8F-6046-4B4C-AAC3-FB4E999B3841}" dt="2022-10-06T16:09:03.501" v="1" actId="20577"/>
        <pc:sldMkLst>
          <pc:docMk/>
          <pc:sldMk cId="2758575939" sldId="256"/>
        </pc:sldMkLst>
        <pc:spChg chg="mod">
          <ac:chgData name="Krinke, Jens" userId="59f6ea16-143a-4c09-a922-5824a89d8d2d" providerId="ADAL" clId="{FE85DF8F-6046-4B4C-AAC3-FB4E999B3841}" dt="2022-10-06T16:09:03.501" v="1" actId="20577"/>
          <ac:spMkLst>
            <pc:docMk/>
            <pc:sldMk cId="2758575939" sldId="256"/>
            <ac:spMk id="2" creationId="{577A24F6-34EC-4B5F-903B-29063C39F13A}"/>
          </ac:spMkLst>
        </pc:spChg>
      </pc:sldChg>
    </pc:docChg>
  </pc:docChgLst>
  <pc:docChgLst>
    <pc:chgData name="Krinke, Jens" userId="59f6ea16-143a-4c09-a922-5824a89d8d2d" providerId="ADAL" clId="{414BE633-CC9E-5340-A84F-110851355DCC}"/>
    <pc:docChg chg="modSld">
      <pc:chgData name="Krinke, Jens" userId="59f6ea16-143a-4c09-a922-5824a89d8d2d" providerId="ADAL" clId="{414BE633-CC9E-5340-A84F-110851355DCC}" dt="2020-10-11T11:18:07.391" v="1" actId="27704"/>
      <pc:docMkLst>
        <pc:docMk/>
      </pc:docMkLst>
      <pc:sldChg chg="delAnim">
        <pc:chgData name="Krinke, Jens" userId="59f6ea16-143a-4c09-a922-5824a89d8d2d" providerId="ADAL" clId="{414BE633-CC9E-5340-A84F-110851355DCC}" dt="2020-10-11T11:18:07.391" v="1" actId="27704"/>
        <pc:sldMkLst>
          <pc:docMk/>
          <pc:sldMk cId="2151429813" sldId="321"/>
        </pc:sldMkLst>
      </pc:sldChg>
    </pc:docChg>
  </pc:docChgLst>
  <pc:docChgLst>
    <pc:chgData name="Krinke, Jens" userId="59f6ea16-143a-4c09-a922-5824a89d8d2d" providerId="ADAL" clId="{67845824-F31A-B64E-8890-0EAB59F4BB1C}"/>
    <pc:docChg chg="modSld">
      <pc:chgData name="Krinke, Jens" userId="59f6ea16-143a-4c09-a922-5824a89d8d2d" providerId="ADAL" clId="{67845824-F31A-B64E-8890-0EAB59F4BB1C}" dt="2021-10-10T17:15:28.737" v="35" actId="20577"/>
      <pc:docMkLst>
        <pc:docMk/>
      </pc:docMkLst>
      <pc:sldChg chg="modSp mod">
        <pc:chgData name="Krinke, Jens" userId="59f6ea16-143a-4c09-a922-5824a89d8d2d" providerId="ADAL" clId="{67845824-F31A-B64E-8890-0EAB59F4BB1C}" dt="2021-10-10T17:15:28.737" v="35" actId="20577"/>
        <pc:sldMkLst>
          <pc:docMk/>
          <pc:sldMk cId="2758575939" sldId="256"/>
        </pc:sldMkLst>
        <pc:spChg chg="mod">
          <ac:chgData name="Krinke, Jens" userId="59f6ea16-143a-4c09-a922-5824a89d8d2d" providerId="ADAL" clId="{67845824-F31A-B64E-8890-0EAB59F4BB1C}" dt="2021-10-10T17:15:28.737" v="35" actId="20577"/>
          <ac:spMkLst>
            <pc:docMk/>
            <pc:sldMk cId="2758575939" sldId="256"/>
            <ac:spMk id="2" creationId="{577A24F6-34EC-4B5F-903B-29063C39F13A}"/>
          </ac:spMkLst>
        </pc:spChg>
      </pc:sldChg>
    </pc:docChg>
  </pc:docChgLst>
  <pc:docChgLst>
    <pc:chgData name="Krinke, Jens" userId="59f6ea16-143a-4c09-a922-5824a89d8d2d" providerId="ADAL" clId="{39E1C1BB-DDF6-324E-92FF-1608F172FEBB}"/>
    <pc:docChg chg="undo custSel addSld delSld modSld">
      <pc:chgData name="Krinke, Jens" userId="59f6ea16-143a-4c09-a922-5824a89d8d2d" providerId="ADAL" clId="{39E1C1BB-DDF6-324E-92FF-1608F172FEBB}" dt="2020-10-07T18:52:46.467" v="144" actId="2696"/>
      <pc:docMkLst>
        <pc:docMk/>
      </pc:docMkLst>
      <pc:sldChg chg="del">
        <pc:chgData name="Krinke, Jens" userId="59f6ea16-143a-4c09-a922-5824a89d8d2d" providerId="ADAL" clId="{39E1C1BB-DDF6-324E-92FF-1608F172FEBB}" dt="2020-10-07T18:52:46.467" v="144" actId="2696"/>
        <pc:sldMkLst>
          <pc:docMk/>
          <pc:sldMk cId="2328580007" sldId="256"/>
        </pc:sldMkLst>
      </pc:sldChg>
      <pc:sldChg chg="add del">
        <pc:chgData name="Krinke, Jens" userId="59f6ea16-143a-4c09-a922-5824a89d8d2d" providerId="ADAL" clId="{39E1C1BB-DDF6-324E-92FF-1608F172FEBB}" dt="2020-10-07T16:17:27.822" v="18" actId="2696"/>
        <pc:sldMkLst>
          <pc:docMk/>
          <pc:sldMk cId="779141941" sldId="259"/>
        </pc:sldMkLst>
      </pc:sldChg>
      <pc:sldChg chg="modSp add mod chgLayout">
        <pc:chgData name="Krinke, Jens" userId="59f6ea16-143a-4c09-a922-5824a89d8d2d" providerId="ADAL" clId="{39E1C1BB-DDF6-324E-92FF-1608F172FEBB}" dt="2020-10-07T16:17:33.763" v="19" actId="700"/>
        <pc:sldMkLst>
          <pc:docMk/>
          <pc:sldMk cId="1801147426" sldId="260"/>
        </pc:sldMkLst>
        <pc:spChg chg="mod ord">
          <ac:chgData name="Krinke, Jens" userId="59f6ea16-143a-4c09-a922-5824a89d8d2d" providerId="ADAL" clId="{39E1C1BB-DDF6-324E-92FF-1608F172FEBB}" dt="2020-10-07T16:17:33.763" v="19" actId="700"/>
          <ac:spMkLst>
            <pc:docMk/>
            <pc:sldMk cId="1801147426" sldId="260"/>
            <ac:spMk id="2" creationId="{2E77904B-86E3-444F-8A37-7FAC91657281}"/>
          </ac:spMkLst>
        </pc:spChg>
        <pc:spChg chg="mod ord">
          <ac:chgData name="Krinke, Jens" userId="59f6ea16-143a-4c09-a922-5824a89d8d2d" providerId="ADAL" clId="{39E1C1BB-DDF6-324E-92FF-1608F172FEBB}" dt="2020-10-07T16:17:33.763" v="19" actId="700"/>
          <ac:spMkLst>
            <pc:docMk/>
            <pc:sldMk cId="1801147426" sldId="260"/>
            <ac:spMk id="3" creationId="{87781846-BECE-CD4C-B5DA-9CC076C44330}"/>
          </ac:spMkLst>
        </pc:spChg>
        <pc:spChg chg="mod ord">
          <ac:chgData name="Krinke, Jens" userId="59f6ea16-143a-4c09-a922-5824a89d8d2d" providerId="ADAL" clId="{39E1C1BB-DDF6-324E-92FF-1608F172FEBB}" dt="2020-10-07T16:17:33.763" v="19" actId="700"/>
          <ac:spMkLst>
            <pc:docMk/>
            <pc:sldMk cId="1801147426" sldId="260"/>
            <ac:spMk id="4" creationId="{BABA31BA-2130-4846-A7E0-BC2F709A8199}"/>
          </ac:spMkLst>
        </pc:spChg>
      </pc:sldChg>
      <pc:sldChg chg="modSp add mod chgLayout">
        <pc:chgData name="Krinke, Jens" userId="59f6ea16-143a-4c09-a922-5824a89d8d2d" providerId="ADAL" clId="{39E1C1BB-DDF6-324E-92FF-1608F172FEBB}" dt="2020-10-07T16:17:38.152" v="20" actId="700"/>
        <pc:sldMkLst>
          <pc:docMk/>
          <pc:sldMk cId="2556985659" sldId="261"/>
        </pc:sldMkLst>
        <pc:spChg chg="mod ord">
          <ac:chgData name="Krinke, Jens" userId="59f6ea16-143a-4c09-a922-5824a89d8d2d" providerId="ADAL" clId="{39E1C1BB-DDF6-324E-92FF-1608F172FEBB}" dt="2020-10-07T16:17:38.152" v="20" actId="700"/>
          <ac:spMkLst>
            <pc:docMk/>
            <pc:sldMk cId="2556985659" sldId="261"/>
            <ac:spMk id="2" creationId="{3663A43C-C53F-1E4A-8124-A8C38EE00763}"/>
          </ac:spMkLst>
        </pc:spChg>
        <pc:spChg chg="mod ord">
          <ac:chgData name="Krinke, Jens" userId="59f6ea16-143a-4c09-a922-5824a89d8d2d" providerId="ADAL" clId="{39E1C1BB-DDF6-324E-92FF-1608F172FEBB}" dt="2020-10-07T16:17:38.152" v="20" actId="700"/>
          <ac:spMkLst>
            <pc:docMk/>
            <pc:sldMk cId="2556985659" sldId="261"/>
            <ac:spMk id="3" creationId="{96EB7475-E3C3-D94B-80BF-1E0087F501C6}"/>
          </ac:spMkLst>
        </pc:spChg>
        <pc:spChg chg="mod ord">
          <ac:chgData name="Krinke, Jens" userId="59f6ea16-143a-4c09-a922-5824a89d8d2d" providerId="ADAL" clId="{39E1C1BB-DDF6-324E-92FF-1608F172FEBB}" dt="2020-10-07T16:17:38.152" v="20" actId="700"/>
          <ac:spMkLst>
            <pc:docMk/>
            <pc:sldMk cId="2556985659" sldId="261"/>
            <ac:spMk id="4" creationId="{576C48F4-BB97-D14E-AECB-5AE12AC9E2DF}"/>
          </ac:spMkLst>
        </pc:spChg>
      </pc:sldChg>
      <pc:sldChg chg="modSp add mod chgLayout">
        <pc:chgData name="Krinke, Jens" userId="59f6ea16-143a-4c09-a922-5824a89d8d2d" providerId="ADAL" clId="{39E1C1BB-DDF6-324E-92FF-1608F172FEBB}" dt="2020-10-07T16:17:47.507" v="21" actId="700"/>
        <pc:sldMkLst>
          <pc:docMk/>
          <pc:sldMk cId="3921337751" sldId="262"/>
        </pc:sldMkLst>
        <pc:spChg chg="mod ord">
          <ac:chgData name="Krinke, Jens" userId="59f6ea16-143a-4c09-a922-5824a89d8d2d" providerId="ADAL" clId="{39E1C1BB-DDF6-324E-92FF-1608F172FEBB}" dt="2020-10-07T16:17:47.507" v="21" actId="700"/>
          <ac:spMkLst>
            <pc:docMk/>
            <pc:sldMk cId="3921337751" sldId="262"/>
            <ac:spMk id="2" creationId="{5E988CE2-7D61-3746-89F3-2BE0E89A7BCE}"/>
          </ac:spMkLst>
        </pc:spChg>
        <pc:spChg chg="mod ord">
          <ac:chgData name="Krinke, Jens" userId="59f6ea16-143a-4c09-a922-5824a89d8d2d" providerId="ADAL" clId="{39E1C1BB-DDF6-324E-92FF-1608F172FEBB}" dt="2020-10-07T16:17:47.507" v="21" actId="700"/>
          <ac:spMkLst>
            <pc:docMk/>
            <pc:sldMk cId="3921337751" sldId="262"/>
            <ac:spMk id="3" creationId="{18587D98-BB04-BD4E-988A-6C3ACDBA95A4}"/>
          </ac:spMkLst>
        </pc:spChg>
        <pc:spChg chg="mod ord">
          <ac:chgData name="Krinke, Jens" userId="59f6ea16-143a-4c09-a922-5824a89d8d2d" providerId="ADAL" clId="{39E1C1BB-DDF6-324E-92FF-1608F172FEBB}" dt="2020-10-07T16:17:47.507" v="21" actId="700"/>
          <ac:spMkLst>
            <pc:docMk/>
            <pc:sldMk cId="3921337751" sldId="262"/>
            <ac:spMk id="4" creationId="{90E2835C-E740-F84B-8AAE-F2E377E9EFD3}"/>
          </ac:spMkLst>
        </pc:spChg>
      </pc:sldChg>
      <pc:sldChg chg="modSp add mod chgLayout">
        <pc:chgData name="Krinke, Jens" userId="59f6ea16-143a-4c09-a922-5824a89d8d2d" providerId="ADAL" clId="{39E1C1BB-DDF6-324E-92FF-1608F172FEBB}" dt="2020-10-07T16:18:22.055" v="22" actId="700"/>
        <pc:sldMkLst>
          <pc:docMk/>
          <pc:sldMk cId="2449797857" sldId="263"/>
        </pc:sldMkLst>
        <pc:spChg chg="mod ord">
          <ac:chgData name="Krinke, Jens" userId="59f6ea16-143a-4c09-a922-5824a89d8d2d" providerId="ADAL" clId="{39E1C1BB-DDF6-324E-92FF-1608F172FEBB}" dt="2020-10-07T16:18:22.055" v="22" actId="700"/>
          <ac:spMkLst>
            <pc:docMk/>
            <pc:sldMk cId="2449797857" sldId="263"/>
            <ac:spMk id="2" creationId="{B1AFCF0C-4CAC-4949-AA54-14EFE67F819E}"/>
          </ac:spMkLst>
        </pc:spChg>
        <pc:spChg chg="mod ord">
          <ac:chgData name="Krinke, Jens" userId="59f6ea16-143a-4c09-a922-5824a89d8d2d" providerId="ADAL" clId="{39E1C1BB-DDF6-324E-92FF-1608F172FEBB}" dt="2020-10-07T16:18:22.055" v="22" actId="700"/>
          <ac:spMkLst>
            <pc:docMk/>
            <pc:sldMk cId="2449797857" sldId="263"/>
            <ac:spMk id="3" creationId="{F60D9EC2-54A3-A94F-A037-04191D3FA759}"/>
          </ac:spMkLst>
        </pc:spChg>
        <pc:spChg chg="mod ord">
          <ac:chgData name="Krinke, Jens" userId="59f6ea16-143a-4c09-a922-5824a89d8d2d" providerId="ADAL" clId="{39E1C1BB-DDF6-324E-92FF-1608F172FEBB}" dt="2020-10-07T16:18:22.055" v="22" actId="700"/>
          <ac:spMkLst>
            <pc:docMk/>
            <pc:sldMk cId="2449797857" sldId="263"/>
            <ac:spMk id="4" creationId="{628491FD-EFDA-BC48-BBB8-17565F620CBA}"/>
          </ac:spMkLst>
        </pc:spChg>
      </pc:sldChg>
      <pc:sldChg chg="modSp add mod chgLayout">
        <pc:chgData name="Krinke, Jens" userId="59f6ea16-143a-4c09-a922-5824a89d8d2d" providerId="ADAL" clId="{39E1C1BB-DDF6-324E-92FF-1608F172FEBB}" dt="2020-10-07T16:18:40.820" v="27" actId="20577"/>
        <pc:sldMkLst>
          <pc:docMk/>
          <pc:sldMk cId="654268499" sldId="264"/>
        </pc:sldMkLst>
        <pc:spChg chg="mod ord">
          <ac:chgData name="Krinke, Jens" userId="59f6ea16-143a-4c09-a922-5824a89d8d2d" providerId="ADAL" clId="{39E1C1BB-DDF6-324E-92FF-1608F172FEBB}" dt="2020-10-07T16:18:26.510" v="23" actId="700"/>
          <ac:spMkLst>
            <pc:docMk/>
            <pc:sldMk cId="654268499" sldId="264"/>
            <ac:spMk id="2" creationId="{7C88B681-34B6-394B-9E20-0A73CD943471}"/>
          </ac:spMkLst>
        </pc:spChg>
        <pc:spChg chg="mod ord">
          <ac:chgData name="Krinke, Jens" userId="59f6ea16-143a-4c09-a922-5824a89d8d2d" providerId="ADAL" clId="{39E1C1BB-DDF6-324E-92FF-1608F172FEBB}" dt="2020-10-07T16:18:40.820" v="27" actId="20577"/>
          <ac:spMkLst>
            <pc:docMk/>
            <pc:sldMk cId="654268499" sldId="264"/>
            <ac:spMk id="3" creationId="{002FEC5C-3EEB-6B49-8081-ADAC9B7F9D43}"/>
          </ac:spMkLst>
        </pc:spChg>
        <pc:spChg chg="mod ord">
          <ac:chgData name="Krinke, Jens" userId="59f6ea16-143a-4c09-a922-5824a89d8d2d" providerId="ADAL" clId="{39E1C1BB-DDF6-324E-92FF-1608F172FEBB}" dt="2020-10-07T16:18:26.510" v="23" actId="700"/>
          <ac:spMkLst>
            <pc:docMk/>
            <pc:sldMk cId="654268499" sldId="264"/>
            <ac:spMk id="4" creationId="{4FA512F2-42B2-9840-87AC-562F6672D2BC}"/>
          </ac:spMkLst>
        </pc:spChg>
      </pc:sldChg>
      <pc:sldChg chg="modSp add mod">
        <pc:chgData name="Krinke, Jens" userId="59f6ea16-143a-4c09-a922-5824a89d8d2d" providerId="ADAL" clId="{39E1C1BB-DDF6-324E-92FF-1608F172FEBB}" dt="2020-10-07T16:25:40.285" v="45" actId="20577"/>
        <pc:sldMkLst>
          <pc:docMk/>
          <pc:sldMk cId="2928028021" sldId="265"/>
        </pc:sldMkLst>
        <pc:spChg chg="mod">
          <ac:chgData name="Krinke, Jens" userId="59f6ea16-143a-4c09-a922-5824a89d8d2d" providerId="ADAL" clId="{39E1C1BB-DDF6-324E-92FF-1608F172FEBB}" dt="2020-10-07T16:25:40.285" v="45" actId="20577"/>
          <ac:spMkLst>
            <pc:docMk/>
            <pc:sldMk cId="2928028021" sldId="265"/>
            <ac:spMk id="3" creationId="{0B32E395-FAE6-DA42-B09F-2E2A3FD25CAF}"/>
          </ac:spMkLst>
        </pc:spChg>
      </pc:sldChg>
      <pc:sldChg chg="add">
        <pc:chgData name="Krinke, Jens" userId="59f6ea16-143a-4c09-a922-5824a89d8d2d" providerId="ADAL" clId="{39E1C1BB-DDF6-324E-92FF-1608F172FEBB}" dt="2020-10-07T16:00:04.999" v="0"/>
        <pc:sldMkLst>
          <pc:docMk/>
          <pc:sldMk cId="541407967" sldId="266"/>
        </pc:sldMkLst>
      </pc:sldChg>
      <pc:sldChg chg="modSp add mod">
        <pc:chgData name="Krinke, Jens" userId="59f6ea16-143a-4c09-a922-5824a89d8d2d" providerId="ADAL" clId="{39E1C1BB-DDF6-324E-92FF-1608F172FEBB}" dt="2020-10-07T16:26:18.576" v="46" actId="20577"/>
        <pc:sldMkLst>
          <pc:docMk/>
          <pc:sldMk cId="855357237" sldId="267"/>
        </pc:sldMkLst>
        <pc:spChg chg="mod">
          <ac:chgData name="Krinke, Jens" userId="59f6ea16-143a-4c09-a922-5824a89d8d2d" providerId="ADAL" clId="{39E1C1BB-DDF6-324E-92FF-1608F172FEBB}" dt="2020-10-07T16:26:18.576" v="46" actId="20577"/>
          <ac:spMkLst>
            <pc:docMk/>
            <pc:sldMk cId="855357237" sldId="267"/>
            <ac:spMk id="3" creationId="{FBAB2224-37E0-9C45-9D09-D1D5906FF467}"/>
          </ac:spMkLst>
        </pc:spChg>
      </pc:sldChg>
      <pc:sldChg chg="modSp add mod">
        <pc:chgData name="Krinke, Jens" userId="59f6ea16-143a-4c09-a922-5824a89d8d2d" providerId="ADAL" clId="{39E1C1BB-DDF6-324E-92FF-1608F172FEBB}" dt="2020-10-07T16:26:42.500" v="48" actId="20577"/>
        <pc:sldMkLst>
          <pc:docMk/>
          <pc:sldMk cId="1045448234" sldId="268"/>
        </pc:sldMkLst>
        <pc:spChg chg="mod">
          <ac:chgData name="Krinke, Jens" userId="59f6ea16-143a-4c09-a922-5824a89d8d2d" providerId="ADAL" clId="{39E1C1BB-DDF6-324E-92FF-1608F172FEBB}" dt="2020-10-07T16:26:42.500" v="48" actId="20577"/>
          <ac:spMkLst>
            <pc:docMk/>
            <pc:sldMk cId="1045448234" sldId="268"/>
            <ac:spMk id="3" creationId="{923C0A0A-05AB-F940-ACE8-BFCE4456A5C8}"/>
          </ac:spMkLst>
        </pc:spChg>
      </pc:sldChg>
      <pc:sldChg chg="modSp add mod">
        <pc:chgData name="Krinke, Jens" userId="59f6ea16-143a-4c09-a922-5824a89d8d2d" providerId="ADAL" clId="{39E1C1BB-DDF6-324E-92FF-1608F172FEBB}" dt="2020-10-07T16:28:47.370" v="67" actId="20577"/>
        <pc:sldMkLst>
          <pc:docMk/>
          <pc:sldMk cId="1007132815" sldId="270"/>
        </pc:sldMkLst>
        <pc:spChg chg="mod">
          <ac:chgData name="Krinke, Jens" userId="59f6ea16-143a-4c09-a922-5824a89d8d2d" providerId="ADAL" clId="{39E1C1BB-DDF6-324E-92FF-1608F172FEBB}" dt="2020-10-07T16:28:47.370" v="67" actId="20577"/>
          <ac:spMkLst>
            <pc:docMk/>
            <pc:sldMk cId="1007132815" sldId="270"/>
            <ac:spMk id="3" creationId="{D44F5D7A-90FE-4247-94A4-F2EE462EA4F2}"/>
          </ac:spMkLst>
        </pc:spChg>
      </pc:sldChg>
      <pc:sldChg chg="modSp add mod">
        <pc:chgData name="Krinke, Jens" userId="59f6ea16-143a-4c09-a922-5824a89d8d2d" providerId="ADAL" clId="{39E1C1BB-DDF6-324E-92FF-1608F172FEBB}" dt="2020-10-07T17:53:31.233" v="76" actId="20577"/>
        <pc:sldMkLst>
          <pc:docMk/>
          <pc:sldMk cId="2486777194" sldId="271"/>
        </pc:sldMkLst>
        <pc:spChg chg="mod">
          <ac:chgData name="Krinke, Jens" userId="59f6ea16-143a-4c09-a922-5824a89d8d2d" providerId="ADAL" clId="{39E1C1BB-DDF6-324E-92FF-1608F172FEBB}" dt="2020-10-07T17:53:31.233" v="76" actId="20577"/>
          <ac:spMkLst>
            <pc:docMk/>
            <pc:sldMk cId="2486777194" sldId="271"/>
            <ac:spMk id="3" creationId="{DEEE6CBC-3501-BF4F-80A1-B99DF773D81D}"/>
          </ac:spMkLst>
        </pc:spChg>
      </pc:sldChg>
      <pc:sldChg chg="modSp add mod">
        <pc:chgData name="Krinke, Jens" userId="59f6ea16-143a-4c09-a922-5824a89d8d2d" providerId="ADAL" clId="{39E1C1BB-DDF6-324E-92FF-1608F172FEBB}" dt="2020-10-07T17:54:47.428" v="83" actId="1076"/>
        <pc:sldMkLst>
          <pc:docMk/>
          <pc:sldMk cId="1460111706" sldId="272"/>
        </pc:sldMkLst>
        <pc:spChg chg="mod">
          <ac:chgData name="Krinke, Jens" userId="59f6ea16-143a-4c09-a922-5824a89d8d2d" providerId="ADAL" clId="{39E1C1BB-DDF6-324E-92FF-1608F172FEBB}" dt="2020-10-07T17:53:59.100" v="78" actId="20577"/>
          <ac:spMkLst>
            <pc:docMk/>
            <pc:sldMk cId="1460111706" sldId="272"/>
            <ac:spMk id="3" creationId="{BC99B312-F399-6B41-A9F9-5F9B30D9BB82}"/>
          </ac:spMkLst>
        </pc:spChg>
        <pc:spChg chg="mod">
          <ac:chgData name="Krinke, Jens" userId="59f6ea16-143a-4c09-a922-5824a89d8d2d" providerId="ADAL" clId="{39E1C1BB-DDF6-324E-92FF-1608F172FEBB}" dt="2020-10-07T17:54:35.870" v="82" actId="166"/>
          <ac:spMkLst>
            <pc:docMk/>
            <pc:sldMk cId="1460111706" sldId="272"/>
            <ac:spMk id="5" creationId="{5983434C-5C7E-B049-A69D-B4DCC5439C30}"/>
          </ac:spMkLst>
        </pc:spChg>
        <pc:picChg chg="mod">
          <ac:chgData name="Krinke, Jens" userId="59f6ea16-143a-4c09-a922-5824a89d8d2d" providerId="ADAL" clId="{39E1C1BB-DDF6-324E-92FF-1608F172FEBB}" dt="2020-10-07T17:54:47.428" v="83" actId="1076"/>
          <ac:picMkLst>
            <pc:docMk/>
            <pc:sldMk cId="1460111706" sldId="272"/>
            <ac:picMk id="6" creationId="{435FF178-72C3-3546-A392-19D9E35E307C}"/>
          </ac:picMkLst>
        </pc:picChg>
      </pc:sldChg>
      <pc:sldChg chg="modSp add mod chgLayout">
        <pc:chgData name="Krinke, Jens" userId="59f6ea16-143a-4c09-a922-5824a89d8d2d" providerId="ADAL" clId="{39E1C1BB-DDF6-324E-92FF-1608F172FEBB}" dt="2020-10-07T18:29:47.504" v="91" actId="20577"/>
        <pc:sldMkLst>
          <pc:docMk/>
          <pc:sldMk cId="1664055602" sldId="273"/>
        </pc:sldMkLst>
        <pc:spChg chg="mod ord">
          <ac:chgData name="Krinke, Jens" userId="59f6ea16-143a-4c09-a922-5824a89d8d2d" providerId="ADAL" clId="{39E1C1BB-DDF6-324E-92FF-1608F172FEBB}" dt="2020-10-07T18:28:58.124" v="84" actId="700"/>
          <ac:spMkLst>
            <pc:docMk/>
            <pc:sldMk cId="1664055602" sldId="273"/>
            <ac:spMk id="2" creationId="{E29C7ACC-5671-7948-82E3-BAF070112BF8}"/>
          </ac:spMkLst>
        </pc:spChg>
        <pc:spChg chg="mod ord">
          <ac:chgData name="Krinke, Jens" userId="59f6ea16-143a-4c09-a922-5824a89d8d2d" providerId="ADAL" clId="{39E1C1BB-DDF6-324E-92FF-1608F172FEBB}" dt="2020-10-07T18:29:47.504" v="91" actId="20577"/>
          <ac:spMkLst>
            <pc:docMk/>
            <pc:sldMk cId="1664055602" sldId="273"/>
            <ac:spMk id="3" creationId="{AC386615-8645-8648-A766-F51DC9F88169}"/>
          </ac:spMkLst>
        </pc:spChg>
        <pc:spChg chg="mod ord">
          <ac:chgData name="Krinke, Jens" userId="59f6ea16-143a-4c09-a922-5824a89d8d2d" providerId="ADAL" clId="{39E1C1BB-DDF6-324E-92FF-1608F172FEBB}" dt="2020-10-07T18:28:58.124" v="84" actId="700"/>
          <ac:spMkLst>
            <pc:docMk/>
            <pc:sldMk cId="1664055602" sldId="273"/>
            <ac:spMk id="4" creationId="{BAA12379-0AB0-E74A-A92B-177D9A7D8043}"/>
          </ac:spMkLst>
        </pc:spChg>
        <pc:spChg chg="mod">
          <ac:chgData name="Krinke, Jens" userId="59f6ea16-143a-4c09-a922-5824a89d8d2d" providerId="ADAL" clId="{39E1C1BB-DDF6-324E-92FF-1608F172FEBB}" dt="2020-10-07T18:29:37.662" v="88" actId="14100"/>
          <ac:spMkLst>
            <pc:docMk/>
            <pc:sldMk cId="1664055602" sldId="273"/>
            <ac:spMk id="5" creationId="{FC1513DF-2268-3342-8A72-6C279F944961}"/>
          </ac:spMkLst>
        </pc:spChg>
      </pc:sldChg>
      <pc:sldChg chg="modSp add mod chgLayout">
        <pc:chgData name="Krinke, Jens" userId="59f6ea16-143a-4c09-a922-5824a89d8d2d" providerId="ADAL" clId="{39E1C1BB-DDF6-324E-92FF-1608F172FEBB}" dt="2020-10-07T18:30:45.279" v="97" actId="14100"/>
        <pc:sldMkLst>
          <pc:docMk/>
          <pc:sldMk cId="4220355671" sldId="274"/>
        </pc:sldMkLst>
        <pc:spChg chg="mod ord">
          <ac:chgData name="Krinke, Jens" userId="59f6ea16-143a-4c09-a922-5824a89d8d2d" providerId="ADAL" clId="{39E1C1BB-DDF6-324E-92FF-1608F172FEBB}" dt="2020-10-07T18:29:57.024" v="92" actId="700"/>
          <ac:spMkLst>
            <pc:docMk/>
            <pc:sldMk cId="4220355671" sldId="274"/>
            <ac:spMk id="2" creationId="{58FC8C0D-5B0E-5249-AB5F-E64DCEE14E04}"/>
          </ac:spMkLst>
        </pc:spChg>
        <pc:spChg chg="mod ord">
          <ac:chgData name="Krinke, Jens" userId="59f6ea16-143a-4c09-a922-5824a89d8d2d" providerId="ADAL" clId="{39E1C1BB-DDF6-324E-92FF-1608F172FEBB}" dt="2020-10-07T18:30:32.349" v="96" actId="20577"/>
          <ac:spMkLst>
            <pc:docMk/>
            <pc:sldMk cId="4220355671" sldId="274"/>
            <ac:spMk id="3" creationId="{65896928-7AC1-C14D-A616-DEDA9FBAEB33}"/>
          </ac:spMkLst>
        </pc:spChg>
        <pc:spChg chg="mod ord">
          <ac:chgData name="Krinke, Jens" userId="59f6ea16-143a-4c09-a922-5824a89d8d2d" providerId="ADAL" clId="{39E1C1BB-DDF6-324E-92FF-1608F172FEBB}" dt="2020-10-07T18:29:57.024" v="92" actId="700"/>
          <ac:spMkLst>
            <pc:docMk/>
            <pc:sldMk cId="4220355671" sldId="274"/>
            <ac:spMk id="4" creationId="{51E06792-E08E-5444-9F6D-9761EB5C8AD5}"/>
          </ac:spMkLst>
        </pc:spChg>
        <pc:spChg chg="mod">
          <ac:chgData name="Krinke, Jens" userId="59f6ea16-143a-4c09-a922-5824a89d8d2d" providerId="ADAL" clId="{39E1C1BB-DDF6-324E-92FF-1608F172FEBB}" dt="2020-10-07T18:30:45.279" v="97" actId="14100"/>
          <ac:spMkLst>
            <pc:docMk/>
            <pc:sldMk cId="4220355671" sldId="274"/>
            <ac:spMk id="5" creationId="{69051D2E-2CD5-A141-9C04-140979C849C7}"/>
          </ac:spMkLst>
        </pc:spChg>
      </pc:sldChg>
      <pc:sldChg chg="add">
        <pc:chgData name="Krinke, Jens" userId="59f6ea16-143a-4c09-a922-5824a89d8d2d" providerId="ADAL" clId="{39E1C1BB-DDF6-324E-92FF-1608F172FEBB}" dt="2020-10-07T16:00:04.999" v="0"/>
        <pc:sldMkLst>
          <pc:docMk/>
          <pc:sldMk cId="3615510798" sldId="275"/>
        </pc:sldMkLst>
      </pc:sldChg>
      <pc:sldChg chg="modSp add mod">
        <pc:chgData name="Krinke, Jens" userId="59f6ea16-143a-4c09-a922-5824a89d8d2d" providerId="ADAL" clId="{39E1C1BB-DDF6-324E-92FF-1608F172FEBB}" dt="2020-10-07T18:33:36.759" v="111" actId="404"/>
        <pc:sldMkLst>
          <pc:docMk/>
          <pc:sldMk cId="1033695074" sldId="276"/>
        </pc:sldMkLst>
        <pc:spChg chg="mod">
          <ac:chgData name="Krinke, Jens" userId="59f6ea16-143a-4c09-a922-5824a89d8d2d" providerId="ADAL" clId="{39E1C1BB-DDF6-324E-92FF-1608F172FEBB}" dt="2020-10-07T16:00:06.760" v="11" actId="27636"/>
          <ac:spMkLst>
            <pc:docMk/>
            <pc:sldMk cId="1033695074" sldId="276"/>
            <ac:spMk id="201" creationId="{00000000-0000-0000-0000-000000000000}"/>
          </ac:spMkLst>
        </pc:spChg>
        <pc:spChg chg="mod">
          <ac:chgData name="Krinke, Jens" userId="59f6ea16-143a-4c09-a922-5824a89d8d2d" providerId="ADAL" clId="{39E1C1BB-DDF6-324E-92FF-1608F172FEBB}" dt="2020-10-07T18:33:36.759" v="111" actId="404"/>
          <ac:spMkLst>
            <pc:docMk/>
            <pc:sldMk cId="1033695074" sldId="276"/>
            <ac:spMk id="203" creationId="{00000000-0000-0000-0000-000000000000}"/>
          </ac:spMkLst>
        </pc:spChg>
      </pc:sldChg>
      <pc:sldChg chg="addSp modSp add mod modAnim">
        <pc:chgData name="Krinke, Jens" userId="59f6ea16-143a-4c09-a922-5824a89d8d2d" providerId="ADAL" clId="{39E1C1BB-DDF6-324E-92FF-1608F172FEBB}" dt="2020-10-07T16:28:11.787" v="65" actId="1076"/>
        <pc:sldMkLst>
          <pc:docMk/>
          <pc:sldMk cId="1658425244" sldId="280"/>
        </pc:sldMkLst>
        <pc:spChg chg="mod">
          <ac:chgData name="Krinke, Jens" userId="59f6ea16-143a-4c09-a922-5824a89d8d2d" providerId="ADAL" clId="{39E1C1BB-DDF6-324E-92FF-1608F172FEBB}" dt="2020-10-07T16:27:30.905" v="53" actId="164"/>
          <ac:spMkLst>
            <pc:docMk/>
            <pc:sldMk cId="1658425244" sldId="280"/>
            <ac:spMk id="111" creationId="{00000000-0000-0000-0000-000000000000}"/>
          </ac:spMkLst>
        </pc:spChg>
        <pc:spChg chg="mod">
          <ac:chgData name="Krinke, Jens" userId="59f6ea16-143a-4c09-a922-5824a89d8d2d" providerId="ADAL" clId="{39E1C1BB-DDF6-324E-92FF-1608F172FEBB}" dt="2020-10-07T16:27:30.905" v="53" actId="164"/>
          <ac:spMkLst>
            <pc:docMk/>
            <pc:sldMk cId="1658425244" sldId="280"/>
            <ac:spMk id="112" creationId="{00000000-0000-0000-0000-000000000000}"/>
          </ac:spMkLst>
        </pc:spChg>
        <pc:spChg chg="mod">
          <ac:chgData name="Krinke, Jens" userId="59f6ea16-143a-4c09-a922-5824a89d8d2d" providerId="ADAL" clId="{39E1C1BB-DDF6-324E-92FF-1608F172FEBB}" dt="2020-10-07T16:27:30.905" v="53" actId="164"/>
          <ac:spMkLst>
            <pc:docMk/>
            <pc:sldMk cId="1658425244" sldId="280"/>
            <ac:spMk id="113" creationId="{00000000-0000-0000-0000-000000000000}"/>
          </ac:spMkLst>
        </pc:spChg>
        <pc:grpChg chg="add mod">
          <ac:chgData name="Krinke, Jens" userId="59f6ea16-143a-4c09-a922-5824a89d8d2d" providerId="ADAL" clId="{39E1C1BB-DDF6-324E-92FF-1608F172FEBB}" dt="2020-10-07T16:27:21.307" v="52" actId="164"/>
          <ac:grpSpMkLst>
            <pc:docMk/>
            <pc:sldMk cId="1658425244" sldId="280"/>
            <ac:grpSpMk id="2" creationId="{267C6509-B9DD-894A-8B1B-58B87FC1008B}"/>
          </ac:grpSpMkLst>
        </pc:grpChg>
        <pc:grpChg chg="add mod">
          <ac:chgData name="Krinke, Jens" userId="59f6ea16-143a-4c09-a922-5824a89d8d2d" providerId="ADAL" clId="{39E1C1BB-DDF6-324E-92FF-1608F172FEBB}" dt="2020-10-07T16:28:11.787" v="65" actId="1076"/>
          <ac:grpSpMkLst>
            <pc:docMk/>
            <pc:sldMk cId="1658425244" sldId="280"/>
            <ac:grpSpMk id="3" creationId="{AD3C5BED-485C-FB49-8219-D78E9E7F3BBA}"/>
          </ac:grpSpMkLst>
        </pc:grpChg>
        <pc:picChg chg="mod">
          <ac:chgData name="Krinke, Jens" userId="59f6ea16-143a-4c09-a922-5824a89d8d2d" providerId="ADAL" clId="{39E1C1BB-DDF6-324E-92FF-1608F172FEBB}" dt="2020-10-07T16:27:30.905" v="53" actId="164"/>
          <ac:picMkLst>
            <pc:docMk/>
            <pc:sldMk cId="1658425244" sldId="280"/>
            <ac:picMk id="104" creationId="{00000000-0000-0000-0000-000000000000}"/>
          </ac:picMkLst>
        </pc:picChg>
        <pc:picChg chg="mod">
          <ac:chgData name="Krinke, Jens" userId="59f6ea16-143a-4c09-a922-5824a89d8d2d" providerId="ADAL" clId="{39E1C1BB-DDF6-324E-92FF-1608F172FEBB}" dt="2020-10-07T16:27:30.905" v="53" actId="164"/>
          <ac:picMkLst>
            <pc:docMk/>
            <pc:sldMk cId="1658425244" sldId="280"/>
            <ac:picMk id="105" creationId="{00000000-0000-0000-0000-000000000000}"/>
          </ac:picMkLst>
        </pc:picChg>
        <pc:picChg chg="mod">
          <ac:chgData name="Krinke, Jens" userId="59f6ea16-143a-4c09-a922-5824a89d8d2d" providerId="ADAL" clId="{39E1C1BB-DDF6-324E-92FF-1608F172FEBB}" dt="2020-10-07T16:27:30.905" v="53" actId="164"/>
          <ac:picMkLst>
            <pc:docMk/>
            <pc:sldMk cId="1658425244" sldId="280"/>
            <ac:picMk id="106" creationId="{00000000-0000-0000-0000-000000000000}"/>
          </ac:picMkLst>
        </pc:picChg>
        <pc:picChg chg="mod">
          <ac:chgData name="Krinke, Jens" userId="59f6ea16-143a-4c09-a922-5824a89d8d2d" providerId="ADAL" clId="{39E1C1BB-DDF6-324E-92FF-1608F172FEBB}" dt="2020-10-07T16:27:30.905" v="53" actId="164"/>
          <ac:picMkLst>
            <pc:docMk/>
            <pc:sldMk cId="1658425244" sldId="280"/>
            <ac:picMk id="107" creationId="{00000000-0000-0000-0000-000000000000}"/>
          </ac:picMkLst>
        </pc:picChg>
        <pc:picChg chg="mod">
          <ac:chgData name="Krinke, Jens" userId="59f6ea16-143a-4c09-a922-5824a89d8d2d" providerId="ADAL" clId="{39E1C1BB-DDF6-324E-92FF-1608F172FEBB}" dt="2020-10-07T16:27:30.905" v="53" actId="164"/>
          <ac:picMkLst>
            <pc:docMk/>
            <pc:sldMk cId="1658425244" sldId="280"/>
            <ac:picMk id="108" creationId="{00000000-0000-0000-0000-000000000000}"/>
          </ac:picMkLst>
        </pc:picChg>
        <pc:picChg chg="mod">
          <ac:chgData name="Krinke, Jens" userId="59f6ea16-143a-4c09-a922-5824a89d8d2d" providerId="ADAL" clId="{39E1C1BB-DDF6-324E-92FF-1608F172FEBB}" dt="2020-10-07T16:27:30.905" v="53" actId="164"/>
          <ac:picMkLst>
            <pc:docMk/>
            <pc:sldMk cId="1658425244" sldId="280"/>
            <ac:picMk id="109" creationId="{00000000-0000-0000-0000-000000000000}"/>
          </ac:picMkLst>
        </pc:picChg>
        <pc:picChg chg="mod">
          <ac:chgData name="Krinke, Jens" userId="59f6ea16-143a-4c09-a922-5824a89d8d2d" providerId="ADAL" clId="{39E1C1BB-DDF6-324E-92FF-1608F172FEBB}" dt="2020-10-07T16:27:30.905" v="53" actId="164"/>
          <ac:picMkLst>
            <pc:docMk/>
            <pc:sldMk cId="1658425244" sldId="280"/>
            <ac:picMk id="110" creationId="{00000000-0000-0000-0000-000000000000}"/>
          </ac:picMkLst>
        </pc:picChg>
      </pc:sldChg>
      <pc:sldChg chg="add">
        <pc:chgData name="Krinke, Jens" userId="59f6ea16-143a-4c09-a922-5824a89d8d2d" providerId="ADAL" clId="{39E1C1BB-DDF6-324E-92FF-1608F172FEBB}" dt="2020-10-07T16:00:04.999" v="0"/>
        <pc:sldMkLst>
          <pc:docMk/>
          <pc:sldMk cId="3084139081" sldId="281"/>
        </pc:sldMkLst>
      </pc:sldChg>
      <pc:sldChg chg="add">
        <pc:chgData name="Krinke, Jens" userId="59f6ea16-143a-4c09-a922-5824a89d8d2d" providerId="ADAL" clId="{39E1C1BB-DDF6-324E-92FF-1608F172FEBB}" dt="2020-10-07T16:00:04.999" v="0"/>
        <pc:sldMkLst>
          <pc:docMk/>
          <pc:sldMk cId="1910043774" sldId="282"/>
        </pc:sldMkLst>
      </pc:sldChg>
      <pc:sldChg chg="modSp add mod">
        <pc:chgData name="Krinke, Jens" userId="59f6ea16-143a-4c09-a922-5824a89d8d2d" providerId="ADAL" clId="{39E1C1BB-DDF6-324E-92FF-1608F172FEBB}" dt="2020-10-07T16:00:06.817" v="12" actId="27636"/>
        <pc:sldMkLst>
          <pc:docMk/>
          <pc:sldMk cId="3844292584" sldId="283"/>
        </pc:sldMkLst>
        <pc:spChg chg="mod">
          <ac:chgData name="Krinke, Jens" userId="59f6ea16-143a-4c09-a922-5824a89d8d2d" providerId="ADAL" clId="{39E1C1BB-DDF6-324E-92FF-1608F172FEBB}" dt="2020-10-07T16:00:06.817" v="12" actId="27636"/>
          <ac:spMkLst>
            <pc:docMk/>
            <pc:sldMk cId="3844292584" sldId="283"/>
            <ac:spMk id="205" creationId="{00000000-0000-0000-0000-000000000000}"/>
          </ac:spMkLst>
        </pc:spChg>
      </pc:sldChg>
      <pc:sldChg chg="modSp add mod">
        <pc:chgData name="Krinke, Jens" userId="59f6ea16-143a-4c09-a922-5824a89d8d2d" providerId="ADAL" clId="{39E1C1BB-DDF6-324E-92FF-1608F172FEBB}" dt="2020-10-07T16:00:06.858" v="13" actId="27636"/>
        <pc:sldMkLst>
          <pc:docMk/>
          <pc:sldMk cId="2583617108" sldId="284"/>
        </pc:sldMkLst>
        <pc:spChg chg="mod">
          <ac:chgData name="Krinke, Jens" userId="59f6ea16-143a-4c09-a922-5824a89d8d2d" providerId="ADAL" clId="{39E1C1BB-DDF6-324E-92FF-1608F172FEBB}" dt="2020-10-07T16:00:06.858" v="13" actId="27636"/>
          <ac:spMkLst>
            <pc:docMk/>
            <pc:sldMk cId="2583617108" sldId="284"/>
            <ac:spMk id="212" creationId="{00000000-0000-0000-0000-000000000000}"/>
          </ac:spMkLst>
        </pc:spChg>
      </pc:sldChg>
      <pc:sldChg chg="modSp add mod">
        <pc:chgData name="Krinke, Jens" userId="59f6ea16-143a-4c09-a922-5824a89d8d2d" providerId="ADAL" clId="{39E1C1BB-DDF6-324E-92FF-1608F172FEBB}" dt="2020-10-07T16:00:05.332" v="1" actId="27636"/>
        <pc:sldMkLst>
          <pc:docMk/>
          <pc:sldMk cId="4075503262" sldId="285"/>
        </pc:sldMkLst>
        <pc:spChg chg="mod">
          <ac:chgData name="Krinke, Jens" userId="59f6ea16-143a-4c09-a922-5824a89d8d2d" providerId="ADAL" clId="{39E1C1BB-DDF6-324E-92FF-1608F172FEBB}" dt="2020-10-07T16:00:05.332" v="1" actId="27636"/>
          <ac:spMkLst>
            <pc:docMk/>
            <pc:sldMk cId="4075503262" sldId="285"/>
            <ac:spMk id="217" creationId="{00000000-0000-0000-0000-000000000000}"/>
          </ac:spMkLst>
        </pc:spChg>
      </pc:sldChg>
      <pc:sldChg chg="modSp add mod">
        <pc:chgData name="Krinke, Jens" userId="59f6ea16-143a-4c09-a922-5824a89d8d2d" providerId="ADAL" clId="{39E1C1BB-DDF6-324E-92FF-1608F172FEBB}" dt="2020-10-07T16:00:06.026" v="2" actId="27636"/>
        <pc:sldMkLst>
          <pc:docMk/>
          <pc:sldMk cId="1613089028" sldId="286"/>
        </pc:sldMkLst>
        <pc:spChg chg="mod">
          <ac:chgData name="Krinke, Jens" userId="59f6ea16-143a-4c09-a922-5824a89d8d2d" providerId="ADAL" clId="{39E1C1BB-DDF6-324E-92FF-1608F172FEBB}" dt="2020-10-07T16:00:06.026" v="2" actId="27636"/>
          <ac:spMkLst>
            <pc:docMk/>
            <pc:sldMk cId="1613089028" sldId="286"/>
            <ac:spMk id="222" creationId="{00000000-0000-0000-0000-000000000000}"/>
          </ac:spMkLst>
        </pc:spChg>
      </pc:sldChg>
      <pc:sldChg chg="modSp add mod">
        <pc:chgData name="Krinke, Jens" userId="59f6ea16-143a-4c09-a922-5824a89d8d2d" providerId="ADAL" clId="{39E1C1BB-DDF6-324E-92FF-1608F172FEBB}" dt="2020-10-07T18:34:42.377" v="115" actId="14100"/>
        <pc:sldMkLst>
          <pc:docMk/>
          <pc:sldMk cId="1565558443" sldId="287"/>
        </pc:sldMkLst>
        <pc:spChg chg="mod">
          <ac:chgData name="Krinke, Jens" userId="59f6ea16-143a-4c09-a922-5824a89d8d2d" providerId="ADAL" clId="{39E1C1BB-DDF6-324E-92FF-1608F172FEBB}" dt="2020-10-07T16:00:06.061" v="3" actId="27636"/>
          <ac:spMkLst>
            <pc:docMk/>
            <pc:sldMk cId="1565558443" sldId="287"/>
            <ac:spMk id="225" creationId="{00000000-0000-0000-0000-000000000000}"/>
          </ac:spMkLst>
        </pc:spChg>
        <pc:spChg chg="mod">
          <ac:chgData name="Krinke, Jens" userId="59f6ea16-143a-4c09-a922-5824a89d8d2d" providerId="ADAL" clId="{39E1C1BB-DDF6-324E-92FF-1608F172FEBB}" dt="2020-10-07T18:34:42.377" v="115" actId="14100"/>
          <ac:spMkLst>
            <pc:docMk/>
            <pc:sldMk cId="1565558443" sldId="287"/>
            <ac:spMk id="227" creationId="{00000000-0000-0000-0000-000000000000}"/>
          </ac:spMkLst>
        </pc:spChg>
      </pc:sldChg>
      <pc:sldChg chg="modSp add mod">
        <pc:chgData name="Krinke, Jens" userId="59f6ea16-143a-4c09-a922-5824a89d8d2d" providerId="ADAL" clId="{39E1C1BB-DDF6-324E-92FF-1608F172FEBB}" dt="2020-10-07T18:35:39.318" v="119" actId="313"/>
        <pc:sldMkLst>
          <pc:docMk/>
          <pc:sldMk cId="796863985" sldId="288"/>
        </pc:sldMkLst>
        <pc:spChg chg="mod">
          <ac:chgData name="Krinke, Jens" userId="59f6ea16-143a-4c09-a922-5824a89d8d2d" providerId="ADAL" clId="{39E1C1BB-DDF6-324E-92FF-1608F172FEBB}" dt="2020-10-07T18:35:39.318" v="119" actId="313"/>
          <ac:spMkLst>
            <pc:docMk/>
            <pc:sldMk cId="796863985" sldId="288"/>
            <ac:spMk id="230" creationId="{00000000-0000-0000-0000-000000000000}"/>
          </ac:spMkLst>
        </pc:spChg>
      </pc:sldChg>
      <pc:sldChg chg="add">
        <pc:chgData name="Krinke, Jens" userId="59f6ea16-143a-4c09-a922-5824a89d8d2d" providerId="ADAL" clId="{39E1C1BB-DDF6-324E-92FF-1608F172FEBB}" dt="2020-10-07T16:00:04.999" v="0"/>
        <pc:sldMkLst>
          <pc:docMk/>
          <pc:sldMk cId="3535261221" sldId="289"/>
        </pc:sldMkLst>
      </pc:sldChg>
      <pc:sldChg chg="add">
        <pc:chgData name="Krinke, Jens" userId="59f6ea16-143a-4c09-a922-5824a89d8d2d" providerId="ADAL" clId="{39E1C1BB-DDF6-324E-92FF-1608F172FEBB}" dt="2020-10-07T16:00:04.999" v="0"/>
        <pc:sldMkLst>
          <pc:docMk/>
          <pc:sldMk cId="597205241" sldId="290"/>
        </pc:sldMkLst>
      </pc:sldChg>
      <pc:sldChg chg="add">
        <pc:chgData name="Krinke, Jens" userId="59f6ea16-143a-4c09-a922-5824a89d8d2d" providerId="ADAL" clId="{39E1C1BB-DDF6-324E-92FF-1608F172FEBB}" dt="2020-10-07T16:00:04.999" v="0"/>
        <pc:sldMkLst>
          <pc:docMk/>
          <pc:sldMk cId="3114568379" sldId="291"/>
        </pc:sldMkLst>
      </pc:sldChg>
      <pc:sldChg chg="modSp add mod">
        <pc:chgData name="Krinke, Jens" userId="59f6ea16-143a-4c09-a922-5824a89d8d2d" providerId="ADAL" clId="{39E1C1BB-DDF6-324E-92FF-1608F172FEBB}" dt="2020-10-07T18:38:30.250" v="124" actId="20577"/>
        <pc:sldMkLst>
          <pc:docMk/>
          <pc:sldMk cId="2966009661" sldId="292"/>
        </pc:sldMkLst>
        <pc:spChg chg="mod">
          <ac:chgData name="Krinke, Jens" userId="59f6ea16-143a-4c09-a922-5824a89d8d2d" providerId="ADAL" clId="{39E1C1BB-DDF6-324E-92FF-1608F172FEBB}" dt="2020-10-07T18:38:30.250" v="124" actId="20577"/>
          <ac:spMkLst>
            <pc:docMk/>
            <pc:sldMk cId="2966009661" sldId="292"/>
            <ac:spMk id="247" creationId="{00000000-0000-0000-0000-000000000000}"/>
          </ac:spMkLst>
        </pc:spChg>
      </pc:sldChg>
      <pc:sldChg chg="modSp add mod">
        <pc:chgData name="Krinke, Jens" userId="59f6ea16-143a-4c09-a922-5824a89d8d2d" providerId="ADAL" clId="{39E1C1BB-DDF6-324E-92FF-1608F172FEBB}" dt="2020-10-07T18:38:41.828" v="127" actId="20577"/>
        <pc:sldMkLst>
          <pc:docMk/>
          <pc:sldMk cId="2169181175" sldId="293"/>
        </pc:sldMkLst>
        <pc:spChg chg="mod">
          <ac:chgData name="Krinke, Jens" userId="59f6ea16-143a-4c09-a922-5824a89d8d2d" providerId="ADAL" clId="{39E1C1BB-DDF6-324E-92FF-1608F172FEBB}" dt="2020-10-07T18:38:41.828" v="127" actId="20577"/>
          <ac:spMkLst>
            <pc:docMk/>
            <pc:sldMk cId="2169181175" sldId="293"/>
            <ac:spMk id="251" creationId="{00000000-0000-0000-0000-000000000000}"/>
          </ac:spMkLst>
        </pc:spChg>
      </pc:sldChg>
      <pc:sldChg chg="modSp add mod">
        <pc:chgData name="Krinke, Jens" userId="59f6ea16-143a-4c09-a922-5824a89d8d2d" providerId="ADAL" clId="{39E1C1BB-DDF6-324E-92FF-1608F172FEBB}" dt="2020-10-07T18:46:12.495" v="143" actId="20577"/>
        <pc:sldMkLst>
          <pc:docMk/>
          <pc:sldMk cId="660299445" sldId="294"/>
        </pc:sldMkLst>
        <pc:spChg chg="mod">
          <ac:chgData name="Krinke, Jens" userId="59f6ea16-143a-4c09-a922-5824a89d8d2d" providerId="ADAL" clId="{39E1C1BB-DDF6-324E-92FF-1608F172FEBB}" dt="2020-10-07T18:46:12.495" v="143" actId="20577"/>
          <ac:spMkLst>
            <pc:docMk/>
            <pc:sldMk cId="660299445" sldId="294"/>
            <ac:spMk id="257" creationId="{00000000-0000-0000-0000-000000000000}"/>
          </ac:spMkLst>
        </pc:spChg>
      </pc:sldChg>
      <pc:sldChg chg="modSp add mod">
        <pc:chgData name="Krinke, Jens" userId="59f6ea16-143a-4c09-a922-5824a89d8d2d" providerId="ADAL" clId="{39E1C1BB-DDF6-324E-92FF-1608F172FEBB}" dt="2020-10-07T16:00:06.162" v="4" actId="27636"/>
        <pc:sldMkLst>
          <pc:docMk/>
          <pc:sldMk cId="2646803929" sldId="295"/>
        </pc:sldMkLst>
        <pc:spChg chg="mod">
          <ac:chgData name="Krinke, Jens" userId="59f6ea16-143a-4c09-a922-5824a89d8d2d" providerId="ADAL" clId="{39E1C1BB-DDF6-324E-92FF-1608F172FEBB}" dt="2020-10-07T16:00:06.162" v="4" actId="27636"/>
          <ac:spMkLst>
            <pc:docMk/>
            <pc:sldMk cId="2646803929" sldId="295"/>
            <ac:spMk id="3" creationId="{B5D6906C-9F2C-8149-B6FA-10D88C8392FF}"/>
          </ac:spMkLst>
        </pc:spChg>
      </pc:sldChg>
      <pc:sldChg chg="add">
        <pc:chgData name="Krinke, Jens" userId="59f6ea16-143a-4c09-a922-5824a89d8d2d" providerId="ADAL" clId="{39E1C1BB-DDF6-324E-92FF-1608F172FEBB}" dt="2020-10-07T16:00:04.999" v="0"/>
        <pc:sldMkLst>
          <pc:docMk/>
          <pc:sldMk cId="2562418912" sldId="296"/>
        </pc:sldMkLst>
      </pc:sldChg>
      <pc:sldChg chg="modSp add mod">
        <pc:chgData name="Krinke, Jens" userId="59f6ea16-143a-4c09-a922-5824a89d8d2d" providerId="ADAL" clId="{39E1C1BB-DDF6-324E-92FF-1608F172FEBB}" dt="2020-10-07T18:36:18.420" v="121" actId="33524"/>
        <pc:sldMkLst>
          <pc:docMk/>
          <pc:sldMk cId="3115137386" sldId="297"/>
        </pc:sldMkLst>
        <pc:spChg chg="mod">
          <ac:chgData name="Krinke, Jens" userId="59f6ea16-143a-4c09-a922-5824a89d8d2d" providerId="ADAL" clId="{39E1C1BB-DDF6-324E-92FF-1608F172FEBB}" dt="2020-10-07T18:36:18.420" v="121" actId="33524"/>
          <ac:spMkLst>
            <pc:docMk/>
            <pc:sldMk cId="3115137386" sldId="297"/>
            <ac:spMk id="3" creationId="{26A17727-F745-5646-B853-390564691CD0}"/>
          </ac:spMkLst>
        </pc:spChg>
      </pc:sldChg>
      <pc:sldChg chg="modSp add mod">
        <pc:chgData name="Krinke, Jens" userId="59f6ea16-143a-4c09-a922-5824a89d8d2d" providerId="ADAL" clId="{39E1C1BB-DDF6-324E-92FF-1608F172FEBB}" dt="2020-10-07T16:00:06.245" v="6" actId="27636"/>
        <pc:sldMkLst>
          <pc:docMk/>
          <pc:sldMk cId="1967396591" sldId="298"/>
        </pc:sldMkLst>
        <pc:spChg chg="mod">
          <ac:chgData name="Krinke, Jens" userId="59f6ea16-143a-4c09-a922-5824a89d8d2d" providerId="ADAL" clId="{39E1C1BB-DDF6-324E-92FF-1608F172FEBB}" dt="2020-10-07T16:00:06.234" v="5" actId="27636"/>
          <ac:spMkLst>
            <pc:docMk/>
            <pc:sldMk cId="1967396591" sldId="298"/>
            <ac:spMk id="2" creationId="{5BE74FA1-7A8D-B142-8E17-31FEC644EF37}"/>
          </ac:spMkLst>
        </pc:spChg>
        <pc:spChg chg="mod">
          <ac:chgData name="Krinke, Jens" userId="59f6ea16-143a-4c09-a922-5824a89d8d2d" providerId="ADAL" clId="{39E1C1BB-DDF6-324E-92FF-1608F172FEBB}" dt="2020-10-07T16:00:06.245" v="6" actId="27636"/>
          <ac:spMkLst>
            <pc:docMk/>
            <pc:sldMk cId="1967396591" sldId="298"/>
            <ac:spMk id="3" creationId="{B3CDC22F-6602-DD4A-BA15-FDE863931C70}"/>
          </ac:spMkLst>
        </pc:spChg>
      </pc:sldChg>
      <pc:sldChg chg="add">
        <pc:chgData name="Krinke, Jens" userId="59f6ea16-143a-4c09-a922-5824a89d8d2d" providerId="ADAL" clId="{39E1C1BB-DDF6-324E-92FF-1608F172FEBB}" dt="2020-10-07T16:00:04.999" v="0"/>
        <pc:sldMkLst>
          <pc:docMk/>
          <pc:sldMk cId="3303281108" sldId="299"/>
        </pc:sldMkLst>
      </pc:sldChg>
      <pc:sldChg chg="add">
        <pc:chgData name="Krinke, Jens" userId="59f6ea16-143a-4c09-a922-5824a89d8d2d" providerId="ADAL" clId="{39E1C1BB-DDF6-324E-92FF-1608F172FEBB}" dt="2020-10-07T16:00:04.999" v="0"/>
        <pc:sldMkLst>
          <pc:docMk/>
          <pc:sldMk cId="3042133339" sldId="301"/>
        </pc:sldMkLst>
      </pc:sldChg>
      <pc:sldChg chg="modSp add mod">
        <pc:chgData name="Krinke, Jens" userId="59f6ea16-143a-4c09-a922-5824a89d8d2d" providerId="ADAL" clId="{39E1C1BB-DDF6-324E-92FF-1608F172FEBB}" dt="2020-10-07T18:37:59.801" v="122" actId="20577"/>
        <pc:sldMkLst>
          <pc:docMk/>
          <pc:sldMk cId="3314995216" sldId="302"/>
        </pc:sldMkLst>
        <pc:spChg chg="mod">
          <ac:chgData name="Krinke, Jens" userId="59f6ea16-143a-4c09-a922-5824a89d8d2d" providerId="ADAL" clId="{39E1C1BB-DDF6-324E-92FF-1608F172FEBB}" dt="2020-10-07T18:37:59.801" v="122" actId="20577"/>
          <ac:spMkLst>
            <pc:docMk/>
            <pc:sldMk cId="3314995216" sldId="302"/>
            <ac:spMk id="3" creationId="{F079E9EF-DEDE-364D-A7B1-A408242AB16B}"/>
          </ac:spMkLst>
        </pc:spChg>
      </pc:sldChg>
      <pc:sldChg chg="del">
        <pc:chgData name="Krinke, Jens" userId="59f6ea16-143a-4c09-a922-5824a89d8d2d" providerId="ADAL" clId="{39E1C1BB-DDF6-324E-92FF-1608F172FEBB}" dt="2020-10-07T16:00:36.133" v="16" actId="2696"/>
        <pc:sldMkLst>
          <pc:docMk/>
          <pc:sldMk cId="3906134309" sldId="305"/>
        </pc:sldMkLst>
      </pc:sldChg>
      <pc:sldChg chg="del">
        <pc:chgData name="Krinke, Jens" userId="59f6ea16-143a-4c09-a922-5824a89d8d2d" providerId="ADAL" clId="{39E1C1BB-DDF6-324E-92FF-1608F172FEBB}" dt="2020-10-07T16:00:36.120" v="15" actId="2696"/>
        <pc:sldMkLst>
          <pc:docMk/>
          <pc:sldMk cId="3378759242" sldId="306"/>
        </pc:sldMkLst>
      </pc:sldChg>
      <pc:sldChg chg="del">
        <pc:chgData name="Krinke, Jens" userId="59f6ea16-143a-4c09-a922-5824a89d8d2d" providerId="ADAL" clId="{39E1C1BB-DDF6-324E-92FF-1608F172FEBB}" dt="2020-10-07T16:00:36.104" v="14" actId="2696"/>
        <pc:sldMkLst>
          <pc:docMk/>
          <pc:sldMk cId="1439270458" sldId="307"/>
        </pc:sldMkLst>
      </pc:sldChg>
      <pc:sldChg chg="modSp add mod chgLayout">
        <pc:chgData name="Krinke, Jens" userId="59f6ea16-143a-4c09-a922-5824a89d8d2d" providerId="ADAL" clId="{39E1C1BB-DDF6-324E-92FF-1608F172FEBB}" dt="2020-10-07T16:17:19.394" v="17" actId="700"/>
        <pc:sldMkLst>
          <pc:docMk/>
          <pc:sldMk cId="1830113289" sldId="308"/>
        </pc:sldMkLst>
        <pc:spChg chg="mod ord">
          <ac:chgData name="Krinke, Jens" userId="59f6ea16-143a-4c09-a922-5824a89d8d2d" providerId="ADAL" clId="{39E1C1BB-DDF6-324E-92FF-1608F172FEBB}" dt="2020-10-07T16:17:19.394" v="17" actId="700"/>
          <ac:spMkLst>
            <pc:docMk/>
            <pc:sldMk cId="1830113289" sldId="308"/>
            <ac:spMk id="2" creationId="{577A24F6-34EC-4B5F-903B-29063C39F13A}"/>
          </ac:spMkLst>
        </pc:spChg>
        <pc:spChg chg="mod ord">
          <ac:chgData name="Krinke, Jens" userId="59f6ea16-143a-4c09-a922-5824a89d8d2d" providerId="ADAL" clId="{39E1C1BB-DDF6-324E-92FF-1608F172FEBB}" dt="2020-10-07T16:17:19.394" v="17" actId="700"/>
          <ac:spMkLst>
            <pc:docMk/>
            <pc:sldMk cId="1830113289" sldId="308"/>
            <ac:spMk id="3" creationId="{2D7BABC5-7262-4A84-B5C1-340D831BFC67}"/>
          </ac:spMkLst>
        </pc:spChg>
        <pc:spChg chg="mod ord">
          <ac:chgData name="Krinke, Jens" userId="59f6ea16-143a-4c09-a922-5824a89d8d2d" providerId="ADAL" clId="{39E1C1BB-DDF6-324E-92FF-1608F172FEBB}" dt="2020-10-07T16:17:19.394" v="17" actId="700"/>
          <ac:spMkLst>
            <pc:docMk/>
            <pc:sldMk cId="1830113289" sldId="308"/>
            <ac:spMk id="4" creationId="{5405EABD-FB5C-495B-959D-3EBD05F2F5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52AE2-029B-402F-8E8E-B0771A9F6861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8BC9-56A3-44E9-AAC1-A75A30CE2F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9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11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70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5" name="Shape 2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201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1" name="Shape 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23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3" name="Shape 3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91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2" name="Shape 4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9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09" name="Shape 10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703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5" name="Shape 10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39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 i="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1528"/>
            <a:ext cx="7772400" cy="2202656"/>
          </a:xfrm>
        </p:spPr>
        <p:txBody>
          <a:bodyPr/>
          <a:lstStyle>
            <a:lvl1pPr marL="0" indent="0" algn="l">
              <a:buNone/>
              <a:defRPr sz="24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566" y="4904184"/>
            <a:ext cx="604434" cy="273844"/>
          </a:xfrm>
        </p:spPr>
        <p:txBody>
          <a:bodyPr/>
          <a:lstStyle/>
          <a:p>
            <a:fld id="{0BEDE1AB-E665-4176-BEA8-D85E7B84B41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CC2D7-78F8-124F-8497-CAA6A7A2C882}"/>
              </a:ext>
            </a:extLst>
          </p:cNvPr>
          <p:cNvSpPr txBox="1"/>
          <p:nvPr userDrawn="1"/>
        </p:nvSpPr>
        <p:spPr>
          <a:xfrm>
            <a:off x="4082902" y="5155475"/>
            <a:ext cx="12666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tx1">
                    <a:alpha val="0"/>
                  </a:schemeClr>
                </a:solidFill>
              </a:rPr>
              <a:t>© UCL </a:t>
            </a:r>
            <a:r>
              <a:rPr lang="en-US" sz="1350" dirty="0" err="1">
                <a:solidFill>
                  <a:schemeClr val="tx1">
                    <a:alpha val="0"/>
                  </a:schemeClr>
                </a:solidFill>
              </a:rPr>
              <a:t>wmjkucl</a:t>
            </a:r>
            <a:endParaRPr lang="en-US" sz="1350" dirty="0">
              <a:solidFill>
                <a:schemeClr val="tx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8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5001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000"/>
            <a:ext cx="7886700" cy="3456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E1AB-E665-4176-BEA8-D85E7B84B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4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E1AB-E665-4176-BEA8-D85E7B84B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0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5001"/>
            <a:ext cx="7886700" cy="99417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000"/>
            <a:ext cx="3886200" cy="3456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40000"/>
            <a:ext cx="3886200" cy="3456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E1AB-E665-4176-BEA8-D85E7B84B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5001"/>
            <a:ext cx="7886700" cy="99417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4000"/>
            <a:ext cx="3868340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5000"/>
            <a:ext cx="3870000" cy="2880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4000"/>
            <a:ext cx="3887391" cy="61793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1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5000"/>
            <a:ext cx="3888000" cy="2880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E1AB-E665-4176-BEA8-D85E7B84B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6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5001"/>
            <a:ext cx="7886700" cy="99417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E1AB-E665-4176-BEA8-D85E7B84B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E1AB-E665-4176-BEA8-D85E7B84B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44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5000"/>
            <a:ext cx="2949178" cy="120015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99793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lnSpc>
                <a:spcPct val="100000"/>
              </a:lnSpc>
              <a:defRPr sz="2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7000"/>
            <a:ext cx="2949178" cy="30915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E1AB-E665-4176-BEA8-D85E7B84B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78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5000"/>
            <a:ext cx="2949178" cy="1200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2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99793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7000"/>
            <a:ext cx="2949178" cy="30915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E1AB-E665-4176-BEA8-D85E7B84B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35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9F4E02B-4AED-6746-9764-7CF1A87379B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" y="1"/>
            <a:ext cx="9144000" cy="514382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40000"/>
            <a:ext cx="7887600" cy="345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566" y="4906017"/>
            <a:ext cx="6044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rgbClr val="1E1E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EDE1AB-E665-4176-BEA8-D85E7B84B41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A145DF5-90EC-4407-98AC-6C8A180B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5001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6225-9121-42A7-A7F3-662DD343B33D}"/>
              </a:ext>
            </a:extLst>
          </p:cNvPr>
          <p:cNvSpPr txBox="1"/>
          <p:nvPr userDrawn="1"/>
        </p:nvSpPr>
        <p:spPr>
          <a:xfrm>
            <a:off x="0" y="4950038"/>
            <a:ext cx="23952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© UCL.  Unauthorised reproduction prohibited.</a:t>
            </a:r>
          </a:p>
        </p:txBody>
      </p:sp>
    </p:spTree>
    <p:extLst>
      <p:ext uri="{BB962C8B-B14F-4D97-AF65-F5344CB8AC3E}">
        <p14:creationId xmlns:p14="http://schemas.microsoft.com/office/powerpoint/2010/main" val="423785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rgbClr val="1E1E00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rgbClr val="1E1E00"/>
          </a:solidFill>
          <a:latin typeface="+mn-lt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rgbClr val="1E1E00"/>
          </a:solidFill>
          <a:latin typeface="+mn-lt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rgbClr val="1E1E00"/>
          </a:solidFill>
          <a:latin typeface="+mn-lt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krinke@acm.or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krinke/gs04gitexmp.gi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krinke@github.com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krinke/gs04gitexmp.git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krinke/gs04gitexm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42" Type="http://schemas.openxmlformats.org/officeDocument/2006/relationships/image" Target="../media/image51.png"/><Relationship Id="rId47" Type="http://schemas.openxmlformats.org/officeDocument/2006/relationships/hyperlink" Target="http://creativecommons.org/licenses/by-sa/3.0/nl/deed.en_GB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49.png"/><Relationship Id="rId45" Type="http://schemas.openxmlformats.org/officeDocument/2006/relationships/hyperlink" Target="http://nvie.com/archives/323" TargetMode="External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4" Type="http://schemas.openxmlformats.org/officeDocument/2006/relationships/image" Target="../media/image5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43" Type="http://schemas.openxmlformats.org/officeDocument/2006/relationships/image" Target="../media/image52.png"/><Relationship Id="rId48" Type="http://schemas.openxmlformats.org/officeDocument/2006/relationships/image" Target="../media/image55.png"/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46" Type="http://schemas.openxmlformats.org/officeDocument/2006/relationships/image" Target="../media/image54.png"/><Relationship Id="rId20" Type="http://schemas.openxmlformats.org/officeDocument/2006/relationships/image" Target="../media/image29.png"/><Relationship Id="rId41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.png"/><Relationship Id="rId18" Type="http://schemas.openxmlformats.org/officeDocument/2006/relationships/image" Target="../media/image85.png"/><Relationship Id="rId26" Type="http://schemas.openxmlformats.org/officeDocument/2006/relationships/image" Target="../media/image89.png"/><Relationship Id="rId3" Type="http://schemas.openxmlformats.org/officeDocument/2006/relationships/image" Target="../media/image57.png"/><Relationship Id="rId21" Type="http://schemas.openxmlformats.org/officeDocument/2006/relationships/image" Target="../media/image66.png"/><Relationship Id="rId34" Type="http://schemas.openxmlformats.org/officeDocument/2006/relationships/image" Target="../media/image95.png"/><Relationship Id="rId7" Type="http://schemas.openxmlformats.org/officeDocument/2006/relationships/image" Target="../media/image78.png"/><Relationship Id="rId12" Type="http://schemas.openxmlformats.org/officeDocument/2006/relationships/image" Target="../media/image63.png"/><Relationship Id="rId17" Type="http://schemas.openxmlformats.org/officeDocument/2006/relationships/image" Target="../media/image64.png"/><Relationship Id="rId25" Type="http://schemas.openxmlformats.org/officeDocument/2006/relationships/image" Target="../media/image69.png"/><Relationship Id="rId33" Type="http://schemas.openxmlformats.org/officeDocument/2006/relationships/image" Target="../media/image94.png"/><Relationship Id="rId2" Type="http://schemas.openxmlformats.org/officeDocument/2006/relationships/image" Target="../media/image56.png"/><Relationship Id="rId16" Type="http://schemas.openxmlformats.org/officeDocument/2006/relationships/image" Target="../media/image84.png"/><Relationship Id="rId20" Type="http://schemas.openxmlformats.org/officeDocument/2006/relationships/image" Target="../media/image87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80.png"/><Relationship Id="rId24" Type="http://schemas.openxmlformats.org/officeDocument/2006/relationships/image" Target="../media/image68.png"/><Relationship Id="rId32" Type="http://schemas.openxmlformats.org/officeDocument/2006/relationships/image" Target="../media/image93.png"/><Relationship Id="rId5" Type="http://schemas.openxmlformats.org/officeDocument/2006/relationships/image" Target="../media/image59.png"/><Relationship Id="rId15" Type="http://schemas.openxmlformats.org/officeDocument/2006/relationships/image" Target="../media/image83.png"/><Relationship Id="rId23" Type="http://schemas.openxmlformats.org/officeDocument/2006/relationships/image" Target="../media/image67.png"/><Relationship Id="rId28" Type="http://schemas.openxmlformats.org/officeDocument/2006/relationships/image" Target="../media/image70.png"/><Relationship Id="rId10" Type="http://schemas.openxmlformats.org/officeDocument/2006/relationships/image" Target="../media/image62.png"/><Relationship Id="rId19" Type="http://schemas.openxmlformats.org/officeDocument/2006/relationships/image" Target="../media/image86.png"/><Relationship Id="rId31" Type="http://schemas.openxmlformats.org/officeDocument/2006/relationships/image" Target="../media/image9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Relationship Id="rId14" Type="http://schemas.openxmlformats.org/officeDocument/2006/relationships/image" Target="../media/image82.png"/><Relationship Id="rId22" Type="http://schemas.openxmlformats.org/officeDocument/2006/relationships/image" Target="../media/image88.png"/><Relationship Id="rId27" Type="http://schemas.openxmlformats.org/officeDocument/2006/relationships/image" Target="../media/image90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Relationship Id="rId8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hyperlink" Target="http://vimeo.com/14629850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24F6-34EC-4B5F-903B-29063C39F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700" dirty="0"/>
              <a:t>COMP0104 Software Development Practice:</a:t>
            </a:r>
            <a:br>
              <a:rPr lang="en-GB" sz="2700" dirty="0"/>
            </a:br>
            <a:r>
              <a:rPr lang="en-GB" sz="2700" dirty="0"/>
              <a:t>Distributed Version Control (</a:t>
            </a:r>
            <a:r>
              <a:rPr lang="en-GB" sz="2700"/>
              <a:t>GIT)</a:t>
            </a:r>
            <a:endParaRPr lang="en-GB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ABC5-7262-4A84-B5C1-340D831BF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/>
              <a:t>Jens </a:t>
            </a:r>
            <a:r>
              <a:rPr lang="en-GB" b="1" dirty="0" err="1"/>
              <a:t>Krinke</a:t>
            </a:r>
            <a:endParaRPr lang="en-GB" b="1" dirty="0"/>
          </a:p>
          <a:p>
            <a:pPr algn="l"/>
            <a:br>
              <a:rPr lang="en-GB" dirty="0"/>
            </a:br>
            <a:r>
              <a:rPr lang="en-GB" dirty="0"/>
              <a:t>Centre for Research on Evolution, Search &amp; Testing</a:t>
            </a:r>
            <a:br>
              <a:rPr lang="en-GB" dirty="0"/>
            </a:br>
            <a:r>
              <a:rPr lang="en-GB" dirty="0"/>
              <a:t>Software Systems Engineering Group</a:t>
            </a:r>
            <a:br>
              <a:rPr lang="en-GB" dirty="0"/>
            </a:br>
            <a:r>
              <a:rPr lang="en-GB" dirty="0"/>
              <a:t>Department of Computer Science</a:t>
            </a:r>
            <a:br>
              <a:rPr lang="en-GB" dirty="0"/>
            </a:br>
            <a:r>
              <a:rPr lang="en-GB" dirty="0"/>
              <a:t>University College London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5EABD-FB5C-495B-959D-3EBD05F2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E1AB-E665-4176-BEA8-D85E7B84B41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57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et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Setup</a:t>
            </a:r>
          </a:p>
        </p:txBody>
      </p:sp>
      <p:sp>
        <p:nvSpPr>
          <p:cNvPr id="98" name="Introduce yourself to GIT:  $ git config --global user.name “John Doe” $ git config --global user.email “j.doe@ucl.ac.uk&quot; $ _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Introduce yourself to GIT:</a:t>
            </a:r>
            <a:br>
              <a:rPr dirty="0"/>
            </a:br>
            <a:br>
              <a:rPr dirty="0"/>
            </a:br>
            <a:r>
              <a:rPr sz="1800" dirty="0"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sz="1800" b="1" dirty="0">
                <a:latin typeface="Courier"/>
                <a:ea typeface="Courier"/>
                <a:cs typeface="Courier"/>
                <a:sym typeface="Courier"/>
              </a:rPr>
              <a:t>git config --global </a:t>
            </a:r>
            <a:r>
              <a:rPr sz="1800" b="1" dirty="0" err="1">
                <a:latin typeface="Courier"/>
                <a:ea typeface="Courier"/>
                <a:cs typeface="Courier"/>
                <a:sym typeface="Courier"/>
              </a:rPr>
              <a:t>user.name</a:t>
            </a:r>
            <a:r>
              <a:rPr sz="1800" b="1" dirty="0">
                <a:latin typeface="Courier"/>
                <a:ea typeface="Courier"/>
                <a:cs typeface="Courier"/>
                <a:sym typeface="Courier"/>
              </a:rPr>
              <a:t> “John Doe”</a:t>
            </a:r>
            <a:br>
              <a:rPr sz="1800" dirty="0">
                <a:latin typeface="Courier"/>
                <a:ea typeface="Courier"/>
                <a:cs typeface="Courier"/>
                <a:sym typeface="Courier"/>
              </a:rPr>
            </a:br>
            <a:r>
              <a:rPr sz="1800" dirty="0"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sz="1800" b="1" dirty="0">
                <a:latin typeface="Courier"/>
                <a:ea typeface="Courier"/>
                <a:cs typeface="Courier"/>
                <a:sym typeface="Courier"/>
              </a:rPr>
              <a:t>git config --global </a:t>
            </a:r>
            <a:r>
              <a:rPr sz="1800" b="1" dirty="0" err="1">
                <a:latin typeface="Courier"/>
                <a:ea typeface="Courier"/>
                <a:cs typeface="Courier"/>
                <a:sym typeface="Courier"/>
              </a:rPr>
              <a:t>user.email</a:t>
            </a:r>
            <a:r>
              <a:rPr sz="1800" b="1" dirty="0">
                <a:latin typeface="Courier"/>
                <a:ea typeface="Courier"/>
                <a:cs typeface="Courier"/>
                <a:sym typeface="Courier"/>
              </a:rPr>
              <a:t> “</a:t>
            </a:r>
            <a:r>
              <a:rPr sz="1800" b="1" dirty="0" err="1">
                <a:latin typeface="Courier"/>
                <a:ea typeface="Courier"/>
                <a:cs typeface="Courier"/>
                <a:sym typeface="Courier"/>
              </a:rPr>
              <a:t>j.doe@ucl.ac.uk</a:t>
            </a:r>
            <a:r>
              <a:rPr sz="1800" b="1" dirty="0">
                <a:latin typeface="Courier"/>
                <a:ea typeface="Courier"/>
                <a:cs typeface="Courier"/>
                <a:sym typeface="Courier"/>
              </a:rPr>
              <a:t>"</a:t>
            </a:r>
            <a:br>
              <a:rPr sz="1800" dirty="0">
                <a:latin typeface="Courier"/>
                <a:ea typeface="Courier"/>
                <a:cs typeface="Courier"/>
                <a:sym typeface="Courier"/>
              </a:rPr>
            </a:br>
            <a:r>
              <a:rPr sz="1800" dirty="0">
                <a:latin typeface="Courier"/>
                <a:ea typeface="Courier"/>
                <a:cs typeface="Courier"/>
                <a:sym typeface="Courier"/>
              </a:rPr>
              <a:t>$ _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922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he first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first repository</a:t>
            </a:r>
          </a:p>
        </p:txBody>
      </p:sp>
      <p:sp>
        <p:nvSpPr>
          <p:cNvPr id="102" name="% git init gs04 Initialized empty Git repository in /home/doe/gs04/.git/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</a:t>
            </a:r>
            <a:r>
              <a:rPr b="1" dirty="0" err="1"/>
              <a:t>init</a:t>
            </a:r>
            <a:r>
              <a:rPr b="1" dirty="0"/>
              <a:t> </a:t>
            </a:r>
            <a:r>
              <a:rPr lang="en-GB" b="1" dirty="0"/>
              <a:t>comp0104</a:t>
            </a:r>
            <a:br>
              <a:rPr b="1" dirty="0"/>
            </a:br>
            <a:r>
              <a:rPr dirty="0"/>
              <a:t>Initialized empty Git repository in /home/doe/</a:t>
            </a:r>
            <a:r>
              <a:rPr lang="en-GB" dirty="0"/>
              <a:t>comp0104</a:t>
            </a:r>
            <a:r>
              <a:rPr dirty="0"/>
              <a:t>/.git/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cd </a:t>
            </a:r>
            <a:r>
              <a:rPr lang="en-GB" b="1" dirty="0"/>
              <a:t>comp0104</a:t>
            </a:r>
            <a:endParaRPr b="1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status</a:t>
            </a:r>
            <a:br>
              <a:rPr b="1" dirty="0"/>
            </a:br>
            <a:r>
              <a:rPr dirty="0"/>
              <a:t># On branch master</a:t>
            </a:r>
            <a:br>
              <a:rPr dirty="0"/>
            </a:br>
            <a:r>
              <a:rPr dirty="0"/>
              <a:t>#</a:t>
            </a:r>
            <a:br>
              <a:rPr dirty="0"/>
            </a:br>
            <a:r>
              <a:rPr dirty="0"/>
              <a:t># Initial commit</a:t>
            </a:r>
            <a:br>
              <a:rPr dirty="0"/>
            </a:br>
            <a:r>
              <a:rPr dirty="0"/>
              <a:t>#</a:t>
            </a:r>
            <a:br>
              <a:rPr dirty="0"/>
            </a:br>
            <a:r>
              <a:rPr dirty="0"/>
              <a:t>nothing to commit (create/copy files and use "git add" to track)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611961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reate a File File Status: untrack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Create a File</a:t>
            </a:r>
          </a:p>
          <a:p>
            <a:r>
              <a:t>File Status: untracked</a:t>
            </a:r>
          </a:p>
        </p:txBody>
      </p:sp>
      <p:sp>
        <p:nvSpPr>
          <p:cNvPr id="106" name="% vi READM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vi README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status</a:t>
            </a:r>
            <a:br>
              <a:rPr b="1" dirty="0"/>
            </a:br>
            <a:r>
              <a:rPr dirty="0"/>
              <a:t># On branch master</a:t>
            </a:r>
            <a:br>
              <a:rPr dirty="0"/>
            </a:br>
            <a:r>
              <a:rPr dirty="0"/>
              <a:t>#</a:t>
            </a:r>
            <a:br>
              <a:rPr dirty="0"/>
            </a:br>
            <a:r>
              <a:rPr dirty="0"/>
              <a:t># Initial commit</a:t>
            </a:r>
            <a:br>
              <a:rPr dirty="0"/>
            </a:br>
            <a:r>
              <a:rPr dirty="0"/>
              <a:t>#</a:t>
            </a:r>
            <a:br>
              <a:rPr dirty="0"/>
            </a:br>
            <a:r>
              <a:rPr dirty="0"/>
              <a:t># Untracked files:</a:t>
            </a:r>
            <a:br>
              <a:rPr dirty="0"/>
            </a:br>
            <a:r>
              <a:rPr dirty="0"/>
              <a:t>#   (use "git add &lt;file&gt;..." to include in what will be committed)</a:t>
            </a:r>
            <a:br>
              <a:rPr dirty="0"/>
            </a:br>
            <a:r>
              <a:rPr dirty="0"/>
              <a:t>#</a:t>
            </a:r>
            <a:br>
              <a:rPr dirty="0"/>
            </a:br>
            <a:r>
              <a:rPr dirty="0"/>
              <a:t>#	</a:t>
            </a:r>
            <a: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  <a:t>README</a:t>
            </a:r>
            <a:b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</a:br>
            <a:r>
              <a:rPr dirty="0"/>
              <a:t>nothing added to commit but untracked files present (use "git add" to track)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96173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dd a File to the Stage File Status: staged (adde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Add a File to the Stage</a:t>
            </a:r>
          </a:p>
          <a:p>
            <a:r>
              <a:t>File Status: staged (added)</a:t>
            </a:r>
          </a:p>
        </p:txBody>
      </p:sp>
      <p:sp>
        <p:nvSpPr>
          <p:cNvPr id="110" name="% git add READM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add README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status</a:t>
            </a:r>
            <a:br>
              <a:rPr b="1" dirty="0"/>
            </a:br>
            <a:r>
              <a:rPr dirty="0"/>
              <a:t># On branch master</a:t>
            </a:r>
            <a:br>
              <a:rPr dirty="0"/>
            </a:br>
            <a:r>
              <a:rPr dirty="0"/>
              <a:t>#</a:t>
            </a:r>
            <a:br>
              <a:rPr dirty="0"/>
            </a:br>
            <a:r>
              <a:rPr dirty="0"/>
              <a:t># Initial commit</a:t>
            </a:r>
            <a:br>
              <a:rPr dirty="0"/>
            </a:br>
            <a:r>
              <a:rPr dirty="0"/>
              <a:t>#</a:t>
            </a:r>
            <a:br>
              <a:rPr dirty="0"/>
            </a:br>
            <a:r>
              <a:rPr dirty="0"/>
              <a:t># Changes to be committed:</a:t>
            </a:r>
            <a:br>
              <a:rPr dirty="0"/>
            </a:br>
            <a:r>
              <a:rPr dirty="0"/>
              <a:t>#   (use "git rm --cached &lt;file&gt;..." to </a:t>
            </a:r>
            <a:r>
              <a:rPr dirty="0" err="1"/>
              <a:t>unstage</a:t>
            </a:r>
            <a:r>
              <a:rPr dirty="0"/>
              <a:t>)</a:t>
            </a:r>
            <a:br>
              <a:rPr dirty="0"/>
            </a:br>
            <a:r>
              <a:rPr dirty="0"/>
              <a:t>#</a:t>
            </a:r>
            <a:br>
              <a:rPr dirty="0"/>
            </a:br>
            <a:r>
              <a:rPr dirty="0"/>
              <a:t>#	new file:   </a:t>
            </a:r>
            <a: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  <a:t>README</a:t>
            </a:r>
            <a:b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</a:br>
            <a:r>
              <a:rPr dirty="0"/>
              <a:t>#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860345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ommit the Changes File Status: unmodifi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Commit the Changes</a:t>
            </a:r>
          </a:p>
          <a:p>
            <a:r>
              <a:t>File Status: unmodified</a:t>
            </a:r>
          </a:p>
        </p:txBody>
      </p:sp>
      <p:sp>
        <p:nvSpPr>
          <p:cNvPr id="114" name="% git commit -m 'Initial commit.' [master (root-commit) 8a5e2f0] Initial commit.  1 file changed, 1 insertion(+)  create mode 100644 READM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commit -m 'Initial commit.'</a:t>
            </a:r>
            <a:br>
              <a:rPr b="1" dirty="0"/>
            </a:br>
            <a:r>
              <a:rPr dirty="0"/>
              <a:t>[master (root-commit) 8a5e2f0] Initial commit.</a:t>
            </a:r>
            <a:br>
              <a:rPr dirty="0"/>
            </a:br>
            <a:r>
              <a:rPr dirty="0"/>
              <a:t> 1 file changed, 1 insertion(+)</a:t>
            </a:r>
            <a:br>
              <a:rPr dirty="0"/>
            </a:br>
            <a:r>
              <a:rPr dirty="0"/>
              <a:t> create mode 100644 </a:t>
            </a:r>
            <a: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  <a:t>README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status</a:t>
            </a:r>
            <a:br>
              <a:rPr b="1" dirty="0"/>
            </a:br>
            <a:r>
              <a:rPr dirty="0"/>
              <a:t># On branch master</a:t>
            </a:r>
            <a:br>
              <a:rPr dirty="0"/>
            </a:br>
            <a:r>
              <a:rPr dirty="0"/>
              <a:t>nothing to commit (working directory clean)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87715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ile Status: modifi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 Status: modified</a:t>
            </a:r>
          </a:p>
        </p:txBody>
      </p:sp>
      <p:sp>
        <p:nvSpPr>
          <p:cNvPr id="118" name="% vi b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87655" indent="-257175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vi be</a:t>
            </a:r>
          </a:p>
          <a:p>
            <a:pPr marL="287655" indent="-257175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vi README</a:t>
            </a:r>
          </a:p>
          <a:p>
            <a:pPr marL="287655" indent="-257175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add be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25685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ile Status: modifi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 Status: modified</a:t>
            </a:r>
          </a:p>
        </p:txBody>
      </p:sp>
      <p:sp>
        <p:nvSpPr>
          <p:cNvPr id="118" name="% vi b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87655" indent="-257175"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status</a:t>
            </a:r>
            <a:br>
              <a:rPr b="1" dirty="0"/>
            </a:br>
            <a:r>
              <a:rPr dirty="0"/>
              <a:t># On branch master</a:t>
            </a:r>
            <a:br>
              <a:rPr dirty="0"/>
            </a:br>
            <a:r>
              <a:rPr dirty="0"/>
              <a:t># Changes to be committed:</a:t>
            </a:r>
            <a:br>
              <a:rPr dirty="0"/>
            </a:br>
            <a:r>
              <a:rPr dirty="0"/>
              <a:t>#   (use "git reset HEAD &lt;file&gt;..." to </a:t>
            </a:r>
            <a:r>
              <a:rPr dirty="0" err="1"/>
              <a:t>unstage</a:t>
            </a:r>
            <a:r>
              <a:rPr dirty="0"/>
              <a:t>)</a:t>
            </a:r>
            <a:br>
              <a:rPr dirty="0"/>
            </a:br>
            <a:r>
              <a:rPr dirty="0"/>
              <a:t>#</a:t>
            </a:r>
            <a:br>
              <a:rPr dirty="0"/>
            </a:br>
            <a:r>
              <a:rPr dirty="0"/>
              <a:t>#	new file:   </a:t>
            </a:r>
            <a: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  <a:t>be</a:t>
            </a:r>
            <a:b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</a:br>
            <a:r>
              <a:rPr dirty="0"/>
              <a:t>#</a:t>
            </a:r>
            <a:br>
              <a:rPr dirty="0"/>
            </a:br>
            <a:r>
              <a:rPr dirty="0"/>
              <a:t># Changes not staged for commit:</a:t>
            </a:r>
            <a:br>
              <a:rPr dirty="0"/>
            </a:br>
            <a:r>
              <a:rPr dirty="0"/>
              <a:t>#   (use "git add &lt;file&gt;..." to update what will be committed)</a:t>
            </a:r>
            <a:br>
              <a:rPr dirty="0"/>
            </a:br>
            <a:r>
              <a:rPr dirty="0"/>
              <a:t>#   (use "git checkout -- &lt;file&gt;..." to discard changes in working directory)</a:t>
            </a:r>
            <a:br>
              <a:rPr dirty="0"/>
            </a:br>
            <a:r>
              <a:rPr dirty="0"/>
              <a:t>#</a:t>
            </a:r>
            <a:br>
              <a:rPr dirty="0"/>
            </a:br>
            <a:r>
              <a:rPr dirty="0"/>
              <a:t>#	modified:   </a:t>
            </a:r>
            <a: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  <a:t>README</a:t>
            </a:r>
            <a:b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</a:br>
            <a:r>
              <a:rPr dirty="0"/>
              <a:t>#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142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it diff Differences between working area and sta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git diff</a:t>
            </a:r>
          </a:p>
          <a:p>
            <a:r>
              <a:t>Differences between working area and stage</a:t>
            </a:r>
          </a:p>
        </p:txBody>
      </p:sp>
      <p:sp>
        <p:nvSpPr>
          <p:cNvPr id="122" name="% git diff diff --git a/README b/README index 9dd26d5..e0f254c 100644 --- a/README +++ b/README @@ -1 +1,2 @@  This is an example project for GIT. +It contains a file with british english text.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git diff</a:t>
            </a:r>
            <a:br>
              <a:rPr b="1"/>
            </a:br>
            <a:r>
              <a:t>diff --git a/README b/README</a:t>
            </a:r>
            <a:br/>
            <a:r>
              <a:t>index 9dd26d5..e0f254c 100644</a:t>
            </a:r>
            <a:br/>
            <a:r>
              <a:t>--- a/README</a:t>
            </a:r>
            <a:br/>
            <a:r>
              <a:t>+++ b/README</a:t>
            </a:r>
            <a:br/>
            <a:r>
              <a:t>@@ -1 +1,2 @@</a:t>
            </a:r>
            <a:br/>
            <a:r>
              <a:t> This is an example project for GIT.</a:t>
            </a:r>
            <a:br/>
            <a:r>
              <a:t>+It contains a file with british english text.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_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9655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he Stage is not fin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The Stage is not final</a:t>
            </a:r>
            <a:br>
              <a:rPr lang="en-GB" dirty="0"/>
            </a:br>
            <a:r>
              <a:rPr lang="en-GB" dirty="0"/>
              <a:t>(status before a change)</a:t>
            </a:r>
            <a:endParaRPr dirty="0"/>
          </a:p>
        </p:txBody>
      </p:sp>
      <p:sp>
        <p:nvSpPr>
          <p:cNvPr id="126" name="% git add READM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git add README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git status</a:t>
            </a:r>
            <a:br>
              <a:rPr b="1"/>
            </a:br>
            <a:r>
              <a:t># On branch master</a:t>
            </a:r>
            <a:br/>
            <a:r>
              <a:t># Changes to be committed:</a:t>
            </a:r>
            <a:br/>
            <a:r>
              <a:t>#   (use "git reset HEAD &lt;file&gt;..." to unstage)</a:t>
            </a:r>
            <a:br/>
            <a:r>
              <a:t>#</a:t>
            </a:r>
            <a:br/>
            <a:r>
              <a:t>#	modified:   </a:t>
            </a:r>
            <a:r>
              <a:rPr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  <a:t>README</a:t>
            </a:r>
            <a:br>
              <a:rPr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</a:br>
            <a:r>
              <a:t>#	new file:   </a:t>
            </a:r>
            <a:r>
              <a:rPr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  <a:t>be</a:t>
            </a:r>
            <a:br>
              <a:rPr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</a:br>
            <a:r>
              <a:t>#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32089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e Stage is not fin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The Stage is not final</a:t>
            </a:r>
            <a:br>
              <a:rPr lang="en-GB" dirty="0"/>
            </a:br>
            <a:r>
              <a:rPr lang="en-GB" dirty="0"/>
              <a:t>(change)</a:t>
            </a:r>
            <a:endParaRPr dirty="0"/>
          </a:p>
        </p:txBody>
      </p:sp>
      <p:sp>
        <p:nvSpPr>
          <p:cNvPr id="130" name="% vi READM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vi README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git diff</a:t>
            </a:r>
            <a:br>
              <a:rPr b="1"/>
            </a:br>
            <a:r>
              <a:t>diff --git a/README b/README</a:t>
            </a:r>
            <a:br/>
            <a:r>
              <a:t>index e0f254c..5e53579 100644</a:t>
            </a:r>
            <a:br/>
            <a:r>
              <a:t>--- a/README</a:t>
            </a:r>
            <a:br/>
            <a:r>
              <a:t>+++ b/README</a:t>
            </a:r>
            <a:br/>
            <a:r>
              <a:t>@@ -1,2 +1,2 @@</a:t>
            </a:r>
            <a:br/>
            <a:r>
              <a:t> This is an example project for GIT.</a:t>
            </a:r>
            <a:br/>
            <a:r>
              <a:t>-It contains a file with british english text.</a:t>
            </a:r>
            <a:br/>
            <a:r>
              <a:t>+It contains a file with a british english text.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24174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</a:t>
            </a:r>
          </a:p>
        </p:txBody>
      </p:sp>
      <p:sp>
        <p:nvSpPr>
          <p:cNvPr id="64" name="Comparison with SUBVERSION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Comparison with SUBVERSION</a:t>
            </a:r>
          </a:p>
          <a:p>
            <a:r>
              <a:t>Distributed Version Control</a:t>
            </a:r>
          </a:p>
          <a:p>
            <a:r>
              <a:t>Basic Work Cycle</a:t>
            </a:r>
          </a:p>
          <a:p>
            <a:r>
              <a:t>How GIT works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295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he Stage is not fin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The Stage is not final</a:t>
            </a:r>
            <a:br>
              <a:rPr lang="en-GB" dirty="0"/>
            </a:br>
            <a:r>
              <a:rPr lang="en-GB" dirty="0"/>
              <a:t>(status after change)</a:t>
            </a:r>
            <a:endParaRPr dirty="0"/>
          </a:p>
        </p:txBody>
      </p:sp>
      <p:sp>
        <p:nvSpPr>
          <p:cNvPr id="134" name="% git status # On branch master # Changes to be committed: #   (use &quot;git reset HEAD &lt;file&gt;...&quot; to unstage) # # modified:   README # new file:   be # # Changes not staged for commit: #   (use &quot;git add &lt;file&gt;...&quot; to update what will be committed) #   (use &quot;git checkout -- &lt;file&gt;...&quot; to discard changes in working directory) # # modified:   README #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status</a:t>
            </a:r>
            <a:br>
              <a:rPr b="1" dirty="0"/>
            </a:br>
            <a:r>
              <a:rPr dirty="0"/>
              <a:t># On branch master</a:t>
            </a:r>
            <a:br>
              <a:rPr dirty="0"/>
            </a:br>
            <a:r>
              <a:rPr dirty="0"/>
              <a:t># Changes to be committed:</a:t>
            </a:r>
            <a:br>
              <a:rPr dirty="0"/>
            </a:br>
            <a:r>
              <a:rPr dirty="0"/>
              <a:t>#   (use "git reset HEAD &lt;file&gt;..." to </a:t>
            </a:r>
            <a:r>
              <a:rPr dirty="0" err="1"/>
              <a:t>unstage</a:t>
            </a:r>
            <a:r>
              <a:rPr dirty="0"/>
              <a:t>)</a:t>
            </a:r>
            <a:br>
              <a:rPr dirty="0"/>
            </a:br>
            <a:r>
              <a:rPr dirty="0"/>
              <a:t>#</a:t>
            </a:r>
            <a:br>
              <a:rPr dirty="0"/>
            </a:br>
            <a:r>
              <a:rPr dirty="0"/>
              <a:t>#	modified:   </a:t>
            </a:r>
            <a: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  <a:t>README</a:t>
            </a:r>
            <a:b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</a:br>
            <a:r>
              <a:rPr dirty="0"/>
              <a:t>#	new file:   </a:t>
            </a:r>
            <a: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  <a:t>be</a:t>
            </a:r>
            <a:b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</a:br>
            <a:r>
              <a:rPr dirty="0"/>
              <a:t>#</a:t>
            </a:r>
            <a:br>
              <a:rPr dirty="0"/>
            </a:br>
            <a:r>
              <a:rPr dirty="0"/>
              <a:t># Changes not staged for commit:</a:t>
            </a:r>
            <a:br>
              <a:rPr dirty="0"/>
            </a:br>
            <a:r>
              <a:rPr dirty="0"/>
              <a:t>#   (use "git add &lt;file&gt;..." to update what will be committed)</a:t>
            </a:r>
            <a:br>
              <a:rPr dirty="0"/>
            </a:br>
            <a:r>
              <a:rPr dirty="0"/>
              <a:t>#   (use "git checkout -- &lt;file&gt;..." to discard changes in working directory)</a:t>
            </a:r>
            <a:br>
              <a:rPr dirty="0"/>
            </a:br>
            <a:r>
              <a:rPr dirty="0"/>
              <a:t>#</a:t>
            </a:r>
            <a:br>
              <a:rPr dirty="0"/>
            </a:br>
            <a:r>
              <a:rPr dirty="0"/>
              <a:t>#	modified:   </a:t>
            </a:r>
            <a: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  <a:t>README</a:t>
            </a:r>
            <a:b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</a:br>
            <a:r>
              <a:rPr dirty="0"/>
              <a:t>#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416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ccessing stage and repository stage :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Accessing stage and repository</a:t>
            </a:r>
          </a:p>
          <a:p>
            <a:r>
              <a:t>stage : repository</a:t>
            </a:r>
          </a:p>
        </p:txBody>
      </p:sp>
      <p:sp>
        <p:nvSpPr>
          <p:cNvPr id="138" name="% git diff --staged README           diff --git a/README b/README index 9dd26d5..e0f254c 100644 --- a/README +++ b/README @@ -1 +1,2 @@  This is an example project for GIT. +It contains a file with british english text.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git diff --staged README</a:t>
            </a:r>
            <a:r>
              <a:t>          </a:t>
            </a:r>
            <a:br/>
            <a:r>
              <a:t>diff --git a/README b/README</a:t>
            </a:r>
            <a:br/>
            <a:r>
              <a:t>index 9dd26d5..e0f254c 100644</a:t>
            </a:r>
            <a:br/>
            <a:r>
              <a:t>--- a/README</a:t>
            </a:r>
            <a:br/>
            <a:r>
              <a:t>+++ b/README</a:t>
            </a:r>
            <a:br/>
            <a:r>
              <a:t>@@ -1 +1,2 @@</a:t>
            </a:r>
            <a:br/>
            <a:r>
              <a:t> This is an example project for GIT.</a:t>
            </a:r>
            <a:br/>
            <a:r>
              <a:t>+It contains a file with british english text.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_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5259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ccessing stage and repository workspace : sta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Accessing stage and repository</a:t>
            </a:r>
          </a:p>
          <a:p>
            <a:r>
              <a:t>workspace : stage</a:t>
            </a:r>
          </a:p>
        </p:txBody>
      </p:sp>
      <p:sp>
        <p:nvSpPr>
          <p:cNvPr id="142" name="% git diff README          diff --git a/README b/README index e0f254c..5e53579 100644 --- a/README +++ b/README @@ -1,2 +1,2 @@  This is an example project for GIT. -It contains a file with british english text. +It contains a file with a british english text.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git diff README</a:t>
            </a:r>
            <a:r>
              <a:t>         </a:t>
            </a:r>
            <a:br/>
            <a:r>
              <a:t>diff --git a/README b/README</a:t>
            </a:r>
            <a:br/>
            <a:r>
              <a:t>index e0f254c..5e53579 100644</a:t>
            </a:r>
            <a:br/>
            <a:r>
              <a:t>--- a/README</a:t>
            </a:r>
            <a:br/>
            <a:r>
              <a:t>+++ b/README</a:t>
            </a:r>
            <a:br/>
            <a:r>
              <a:t>@@ -1,2 +1,2 @@</a:t>
            </a:r>
            <a:br/>
            <a:r>
              <a:t> This is an example project for GIT.</a:t>
            </a:r>
            <a:br/>
            <a:r>
              <a:t>-It contains a file with british english text.</a:t>
            </a:r>
            <a:br/>
            <a:r>
              <a:t>+It contains a file with a british english text.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_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0232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ccessing stage and repository workspace :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Accessing stage and repository</a:t>
            </a:r>
          </a:p>
          <a:p>
            <a:r>
              <a:t>workspace : repository</a:t>
            </a:r>
          </a:p>
        </p:txBody>
      </p:sp>
      <p:sp>
        <p:nvSpPr>
          <p:cNvPr id="146" name="% git diff -r master README diff --git a/README b/README index 9dd26d5..5e53579 100644 --- a/README +++ b/README @@ -1 +1,2 @@  This is an example project for GIT. +It contains a file with a british english text.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git diff -r master README</a:t>
            </a:r>
            <a:br>
              <a:rPr b="1"/>
            </a:br>
            <a:r>
              <a:t>diff --git a/README b/README</a:t>
            </a:r>
            <a:br/>
            <a:r>
              <a:t>index 9dd26d5..5e53579 100644</a:t>
            </a:r>
            <a:br/>
            <a:r>
              <a:t>--- a/README</a:t>
            </a:r>
            <a:br/>
            <a:r>
              <a:t>+++ b/README</a:t>
            </a:r>
            <a:br/>
            <a:r>
              <a:t>@@ -1 +1,2 @@</a:t>
            </a:r>
            <a:br/>
            <a:r>
              <a:t> This is an example project for GIT.</a:t>
            </a:r>
            <a:br/>
            <a:r>
              <a:t>+It contains a file with a british english text.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03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ntroduced british english.…"/>
          <p:cNvSpPr txBox="1"/>
          <p:nvPr/>
        </p:nvSpPr>
        <p:spPr>
          <a:xfrm>
            <a:off x="1390650" y="1695451"/>
            <a:ext cx="6372225" cy="32162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sz="1600" b="1">
                <a:latin typeface="Courier"/>
                <a:ea typeface="Courier"/>
                <a:cs typeface="Courier"/>
                <a:sym typeface="Courier"/>
              </a:defRPr>
            </a:pPr>
            <a:r>
              <a:rPr sz="1200"/>
              <a:t>Introduced </a:t>
            </a:r>
            <a:r>
              <a:rPr sz="1200" err="1"/>
              <a:t>british</a:t>
            </a:r>
            <a:r>
              <a:rPr sz="1200"/>
              <a:t> </a:t>
            </a:r>
            <a:r>
              <a:rPr sz="1200" err="1"/>
              <a:t>english</a:t>
            </a:r>
            <a:r>
              <a:rPr sz="1200"/>
              <a:t>.</a:t>
            </a:r>
          </a:p>
          <a:p>
            <a:pPr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sz="1200"/>
              <a:t># Please enter the commit message for your changes. Lines starting</a:t>
            </a:r>
          </a:p>
          <a:p>
            <a:pPr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sz="1200"/>
              <a:t># with '#' will be ignored, and an empty message aborts the commit.</a:t>
            </a:r>
          </a:p>
          <a:p>
            <a:pPr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sz="1200"/>
              <a:t># On branch master</a:t>
            </a:r>
          </a:p>
          <a:p>
            <a:pPr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sz="1200"/>
              <a:t># Changes to be committed:</a:t>
            </a:r>
          </a:p>
          <a:p>
            <a:pPr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sz="1200"/>
              <a:t>#   (use "git reset HEAD &lt;file&gt;..." to </a:t>
            </a:r>
            <a:r>
              <a:rPr sz="1200" err="1"/>
              <a:t>unstage</a:t>
            </a:r>
            <a:r>
              <a:rPr sz="1200"/>
              <a:t>)</a:t>
            </a:r>
          </a:p>
          <a:p>
            <a:pPr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sz="1200"/>
              <a:t>#</a:t>
            </a:r>
          </a:p>
          <a:p>
            <a:pPr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sz="1200"/>
              <a:t>#       modified:   </a:t>
            </a:r>
            <a:r>
              <a:rPr sz="120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  <a:t>README</a:t>
            </a:r>
          </a:p>
          <a:p>
            <a:pPr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sz="1200"/>
              <a:t>#       new file:   </a:t>
            </a:r>
            <a:r>
              <a:rPr sz="120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  <a:t>be</a:t>
            </a:r>
          </a:p>
          <a:p>
            <a:pPr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sz="1200"/>
              <a:t>#</a:t>
            </a:r>
          </a:p>
          <a:p>
            <a:pPr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sz="1200"/>
              <a:t># Changes not staged for commit:</a:t>
            </a:r>
          </a:p>
          <a:p>
            <a:pPr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sz="1200"/>
              <a:t>#   (use "git add &lt;file&gt;..." to update what will be committed)</a:t>
            </a:r>
          </a:p>
          <a:p>
            <a:pPr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sz="1200"/>
              <a:t>#   (use "git checkout -- &lt;file&gt;..." to discard changes in working directory)</a:t>
            </a:r>
          </a:p>
          <a:p>
            <a:pPr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sz="1200"/>
              <a:t>#</a:t>
            </a:r>
          </a:p>
          <a:p>
            <a:pPr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sz="1200"/>
              <a:t>#       modified:   </a:t>
            </a:r>
            <a:r>
              <a:rPr sz="120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  <a:t>README</a:t>
            </a:r>
          </a:p>
          <a:p>
            <a:pPr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rPr sz="1200"/>
              <a:t>#</a:t>
            </a:r>
          </a:p>
        </p:txBody>
      </p:sp>
      <p:sp>
        <p:nvSpPr>
          <p:cNvPr id="150" name="git comm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commit</a:t>
            </a:r>
          </a:p>
        </p:txBody>
      </p:sp>
      <p:sp>
        <p:nvSpPr>
          <p:cNvPr id="151" name="% git commit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commit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1408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log</a:t>
            </a:r>
          </a:p>
        </p:txBody>
      </p:sp>
      <p:sp>
        <p:nvSpPr>
          <p:cNvPr id="155" name="% git log commit 5f43cee4b5ad7684477828c1a3b8b84c3d345539 Author: John Doe &lt;john@doe.org&gt; Date:   Sat Jan 12 17:42:44 2013 +0000      Introduced british english.  commit 8a5e2f02ff6ff4fec8cadd0c4028ffe0f822a6e5 Author: John Doe &lt;john@doe.org&gt; Date:   Sat Jan 12 17:00:02 2013 +0000      Initial commit.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git log</a:t>
            </a:r>
            <a:br>
              <a:rPr b="1"/>
            </a:br>
            <a:r>
              <a:t>commit 5f43cee4b5ad7684477828c1a3b8b84c3d345539</a:t>
            </a:r>
            <a:br/>
            <a:r>
              <a:t>Author: John Doe &lt;</a:t>
            </a:r>
            <a:r>
              <a:rPr u="sng">
                <a:hlinkClick r:id="rId2"/>
              </a:rPr>
              <a:t>john@doe.org</a:t>
            </a:r>
            <a:r>
              <a:t>&gt;</a:t>
            </a:r>
            <a:br/>
            <a:r>
              <a:t>Date:   Sat Jan 12 17:42:44 2013 +0000</a:t>
            </a:r>
            <a:br/>
            <a:br/>
            <a:r>
              <a:t>    Introduced british english.</a:t>
            </a:r>
            <a:br/>
            <a:br/>
            <a:r>
              <a:t>commit 8a5e2f02ff6ff4fec8cadd0c4028ffe0f822a6e5</a:t>
            </a:r>
            <a:br/>
            <a:r>
              <a:t>Author: John Doe &lt;</a:t>
            </a:r>
            <a:r>
              <a:rPr u="sng">
                <a:hlinkClick r:id="rId2"/>
              </a:rPr>
              <a:t>john@doe.org</a:t>
            </a:r>
            <a:r>
              <a:t>&gt;</a:t>
            </a:r>
            <a:br/>
            <a:r>
              <a:t>Date:   Sat Jan 12 17:00:02 2013 +0000</a:t>
            </a:r>
            <a:br/>
            <a:br/>
            <a:r>
              <a:t>    Initial commit.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_</a:t>
            </a:r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4043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orking with multiple reposito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Working with multiple repositories</a:t>
            </a:r>
            <a:br>
              <a:rPr lang="en-GB" dirty="0"/>
            </a:br>
            <a:r>
              <a:rPr lang="en-GB" dirty="0"/>
              <a:t>(local)</a:t>
            </a:r>
            <a:endParaRPr dirty="0"/>
          </a:p>
        </p:txBody>
      </p:sp>
      <p:sp>
        <p:nvSpPr>
          <p:cNvPr id="159" name="% cd ..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cd ..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clone </a:t>
            </a:r>
            <a:r>
              <a:rPr lang="en-GB" b="1" dirty="0"/>
              <a:t>comp0104</a:t>
            </a:r>
            <a:r>
              <a:rPr b="1" dirty="0"/>
              <a:t> </a:t>
            </a:r>
            <a:r>
              <a:rPr lang="en-GB" b="1" dirty="0"/>
              <a:t>comp0104</a:t>
            </a:r>
            <a:r>
              <a:rPr b="1" dirty="0"/>
              <a:t>us</a:t>
            </a:r>
            <a:r>
              <a:rPr dirty="0"/>
              <a:t> </a:t>
            </a:r>
            <a:br>
              <a:rPr dirty="0"/>
            </a:br>
            <a:r>
              <a:rPr dirty="0"/>
              <a:t>Cloning into '</a:t>
            </a:r>
            <a:r>
              <a:rPr lang="en-GB" dirty="0"/>
              <a:t>comp0104</a:t>
            </a:r>
            <a:r>
              <a:rPr dirty="0"/>
              <a:t>us'...</a:t>
            </a:r>
            <a:br>
              <a:rPr dirty="0"/>
            </a:br>
            <a:r>
              <a:rPr dirty="0"/>
              <a:t>done.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cd </a:t>
            </a:r>
            <a:r>
              <a:rPr lang="en-GB" b="1" dirty="0"/>
              <a:t>comp0104</a:t>
            </a:r>
            <a:r>
              <a:rPr b="1" dirty="0"/>
              <a:t>us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status</a:t>
            </a:r>
            <a:br>
              <a:rPr b="1" dirty="0"/>
            </a:br>
            <a:r>
              <a:rPr dirty="0"/>
              <a:t># On branch master</a:t>
            </a:r>
            <a:br>
              <a:rPr dirty="0"/>
            </a:br>
            <a:r>
              <a:rPr dirty="0"/>
              <a:t>nothing to commit (working directory clean)</a:t>
            </a: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72240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kipping stag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Skipping staging</a:t>
            </a:r>
          </a:p>
        </p:txBody>
      </p:sp>
      <p:sp>
        <p:nvSpPr>
          <p:cNvPr id="163" name="% vi b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vi be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git commit -a -m 'Created american version.'</a:t>
            </a:r>
            <a:br>
              <a:rPr b="1"/>
            </a:br>
            <a:r>
              <a:t>[master 0b5a44f] Created american version.</a:t>
            </a:r>
            <a:br/>
            <a:r>
              <a:t> 1 file changed, 4 insertions(+), 2 deletions(-)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vi README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git commit -a -m 'Updated README file.' </a:t>
            </a:r>
            <a:br>
              <a:rPr b="1"/>
            </a:br>
            <a:r>
              <a:t>[master f422033] Updated README file.</a:t>
            </a:r>
            <a:br/>
            <a:r>
              <a:t> 1 file changed, 1 insertion(+), 1 deletion(-)</a:t>
            </a:r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8156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naming fi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Renaming files</a:t>
            </a:r>
          </a:p>
        </p:txBody>
      </p:sp>
      <p:sp>
        <p:nvSpPr>
          <p:cNvPr id="167" name="% git mv be a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git mv be ae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git commit -m 'Changed file name.'</a:t>
            </a:r>
            <a:br>
              <a:rPr b="1"/>
            </a:br>
            <a:r>
              <a:t>[master 266abb7] Changed file name.</a:t>
            </a:r>
            <a:br/>
            <a:r>
              <a:t> 1 file changed, 0 insertions(+), 0 deletions(-)</a:t>
            </a:r>
            <a:br/>
            <a:r>
              <a:t> rename be =&gt; ae (100%)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014404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orking with multiple reposito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Working with multiple repositories</a:t>
            </a:r>
          </a:p>
        </p:txBody>
      </p:sp>
      <p:sp>
        <p:nvSpPr>
          <p:cNvPr id="171" name="% cd ../gs04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cd ../</a:t>
            </a:r>
            <a:r>
              <a:rPr lang="en-GB" b="1" dirty="0"/>
              <a:t>comp0104</a:t>
            </a:r>
            <a:endParaRPr b="1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status -s</a:t>
            </a:r>
            <a:r>
              <a:rPr dirty="0"/>
              <a:t>    </a:t>
            </a:r>
            <a:br>
              <a:rPr dirty="0"/>
            </a:br>
            <a:r>
              <a:rPr dirty="0"/>
              <a:t> M README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add README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commit -m 'Improved spelling.'</a:t>
            </a:r>
            <a:br>
              <a:rPr b="1" dirty="0"/>
            </a:br>
            <a:r>
              <a:rPr dirty="0"/>
              <a:t>[master febe05c] Improved spelling.</a:t>
            </a:r>
            <a:br>
              <a:rPr dirty="0"/>
            </a:br>
            <a:r>
              <a:rPr dirty="0"/>
              <a:t> 1 file changed, 1 insertion(+), 1 deletion(-)</a:t>
            </a:r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0914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UBVERSION: Basic Work Cyc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SUBVERSION: Basic Work Cycle</a:t>
            </a:r>
          </a:p>
        </p:txBody>
      </p:sp>
      <p:sp>
        <p:nvSpPr>
          <p:cNvPr id="68" name="Update your working copy svn updat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75"/>
              </a:spcBef>
            </a:pPr>
            <a:r>
              <a:t>Update your working copy</a:t>
            </a:r>
            <a:br/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svn update</a:t>
            </a:r>
            <a:endParaRPr>
              <a:latin typeface="Menlo"/>
              <a:ea typeface="Menlo"/>
              <a:cs typeface="Menlo"/>
              <a:sym typeface="Menlo"/>
            </a:endParaRPr>
          </a:p>
          <a:p>
            <a:pPr>
              <a:spcBef>
                <a:spcPts val="75"/>
              </a:spcBef>
            </a:pPr>
            <a:r>
              <a:t>Make changes</a:t>
            </a:r>
            <a:br/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svn add/delete/copy/move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spcBef>
                <a:spcPts val="75"/>
              </a:spcBef>
            </a:pPr>
            <a:r>
              <a:t>Examine your changes</a:t>
            </a:r>
            <a:br/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svn status/diff</a:t>
            </a:r>
            <a:endParaRPr>
              <a:latin typeface="Menlo"/>
              <a:ea typeface="Menlo"/>
              <a:cs typeface="Menlo"/>
              <a:sym typeface="Menlo"/>
            </a:endParaRPr>
          </a:p>
          <a:p>
            <a:pPr>
              <a:spcBef>
                <a:spcPts val="75"/>
              </a:spcBef>
            </a:pPr>
            <a:r>
              <a:t>Resolve conflicts</a:t>
            </a:r>
            <a:br/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svn update/resolve</a:t>
            </a:r>
            <a:endParaRPr>
              <a:latin typeface="Menlo"/>
              <a:ea typeface="Menlo"/>
              <a:cs typeface="Menlo"/>
              <a:sym typeface="Menlo"/>
            </a:endParaRPr>
          </a:p>
          <a:p>
            <a:pPr>
              <a:spcBef>
                <a:spcPts val="75"/>
              </a:spcBef>
            </a:pPr>
            <a:r>
              <a:t>Commit your changes</a:t>
            </a:r>
            <a:br/>
            <a:r>
              <a:rPr>
                <a:latin typeface="American Typewriter"/>
                <a:ea typeface="American Typewriter"/>
                <a:cs typeface="American Typewriter"/>
                <a:sym typeface="American Typewriter"/>
              </a:rPr>
              <a:t>svn commit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7703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orking with multiple repositories git pul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Working with multiple repositories</a:t>
            </a:r>
          </a:p>
          <a:p>
            <a:r>
              <a:t>git pull</a:t>
            </a:r>
          </a:p>
        </p:txBody>
      </p:sp>
      <p:sp>
        <p:nvSpPr>
          <p:cNvPr id="175" name="% cd ../gs04us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cd ../</a:t>
            </a:r>
            <a:r>
              <a:rPr lang="en-GB" b="1" dirty="0"/>
              <a:t>comp0104</a:t>
            </a:r>
            <a:r>
              <a:rPr b="1" dirty="0"/>
              <a:t>us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pull</a:t>
            </a:r>
            <a:r>
              <a:rPr dirty="0"/>
              <a:t>    </a:t>
            </a:r>
            <a:br>
              <a:rPr dirty="0"/>
            </a:br>
            <a:r>
              <a:rPr dirty="0"/>
              <a:t>remote: Counting objects: 5, done.</a:t>
            </a:r>
            <a:br>
              <a:rPr dirty="0"/>
            </a:br>
            <a:r>
              <a:rPr dirty="0"/>
              <a:t>remote: Compressing objects: 100% (3/3), done.</a:t>
            </a:r>
            <a:br>
              <a:rPr dirty="0"/>
            </a:br>
            <a:r>
              <a:rPr dirty="0"/>
              <a:t>remote: Total 3 (delta 0), reused 0 (delta 0)</a:t>
            </a:r>
            <a:br>
              <a:rPr dirty="0"/>
            </a:br>
            <a:r>
              <a:rPr dirty="0"/>
              <a:t>Unpacking objects: 100% (3/3), done.</a:t>
            </a:r>
            <a:br>
              <a:rPr dirty="0"/>
            </a:br>
            <a:r>
              <a:rPr dirty="0"/>
              <a:t>From /home/doe/</a:t>
            </a:r>
            <a:r>
              <a:rPr lang="en-GB" dirty="0"/>
              <a:t>comp0104</a:t>
            </a:r>
            <a:br>
              <a:rPr dirty="0"/>
            </a:br>
            <a:r>
              <a:rPr dirty="0"/>
              <a:t>   5f43cee..febe05c  master     -&gt; origin/master</a:t>
            </a:r>
            <a:br>
              <a:rPr dirty="0"/>
            </a:br>
            <a:r>
              <a:rPr dirty="0"/>
              <a:t>Auto-merging README</a:t>
            </a:r>
            <a:br>
              <a:rPr dirty="0"/>
            </a:br>
            <a:r>
              <a:rPr dirty="0"/>
              <a:t>CONFLICT (content): Merge conflict in README</a:t>
            </a:r>
            <a:br>
              <a:rPr dirty="0"/>
            </a:br>
            <a:r>
              <a:rPr dirty="0"/>
              <a:t>Automatic merge failed; fix conflicts and then commit the result.</a:t>
            </a:r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729797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uild="p" bldLvl="5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solving conflic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Resolving conflicts</a:t>
            </a:r>
          </a:p>
        </p:txBody>
      </p:sp>
      <p:sp>
        <p:nvSpPr>
          <p:cNvPr id="179" name="% vi READM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87654" indent="-257174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vi README</a:t>
            </a:r>
            <a:br>
              <a:rPr b="1"/>
            </a:br>
            <a:br>
              <a:rPr b="1"/>
            </a:br>
            <a:br>
              <a:rPr b="1"/>
            </a:br>
            <a:br>
              <a:rPr b="1"/>
            </a:br>
            <a:br>
              <a:rPr b="1"/>
            </a:br>
            <a:br>
              <a:rPr b="1"/>
            </a:br>
            <a:br>
              <a:rPr b="1"/>
            </a:br>
            <a:br>
              <a:rPr b="1"/>
            </a:br>
            <a:endParaRPr b="1"/>
          </a:p>
          <a:p>
            <a:pPr marL="287654" indent="-257174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git add README</a:t>
            </a:r>
          </a:p>
          <a:p>
            <a:pPr marL="287654" indent="-257174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% </a:t>
            </a:r>
            <a:r>
              <a:rPr b="1"/>
              <a:t>git commit -m 'Integrated changes.'</a:t>
            </a:r>
            <a:br>
              <a:rPr b="1"/>
            </a:br>
            <a:r>
              <a:t>[master aed3adc] Integrated changes.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81" name="This is an example project for GIT.…"/>
          <p:cNvSpPr txBox="1"/>
          <p:nvPr/>
        </p:nvSpPr>
        <p:spPr>
          <a:xfrm>
            <a:off x="1676400" y="1965325"/>
            <a:ext cx="5552629" cy="16927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1500"/>
              <a:t>This is an example project for GIT.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1500"/>
              <a:t>&lt;&lt;&lt;&lt;&lt;&lt;&lt; HEAD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1500"/>
              <a:t>It contains a file with american english text.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1500"/>
              <a:t>=======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1500"/>
              <a:t>It contains a file with a british english text.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1500"/>
              <a:t>&gt;&gt;&gt;&gt;&gt;&gt;&gt; febe05cff0734d7dda529fbd761b599297bb86c9</a:t>
            </a:r>
          </a:p>
        </p:txBody>
      </p:sp>
    </p:spTree>
    <p:extLst>
      <p:ext uri="{BB962C8B-B14F-4D97-AF65-F5344CB8AC3E}">
        <p14:creationId xmlns:p14="http://schemas.microsoft.com/office/powerpoint/2010/main" val="317275475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 bldLvl="5" animBg="1" advAuto="0"/>
      <p:bldP spid="181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His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History</a:t>
            </a:r>
          </a:p>
        </p:txBody>
      </p:sp>
      <p:sp>
        <p:nvSpPr>
          <p:cNvPr id="184" name="% git log --graph --decorate --pretty=oneline --abbrev-commit *   aed3adc (HEAD, master) Integrated changes. |\   | * febe05c (origin/master, origin/HEAD) Improved spelling. * | 266abb7 Changed file name. * | f422033 Updated README file. * | 0b5a44f Created american version. |/   * 5f43cee Introduced british english. * 8a5e2f0 Initial commit.…"/>
          <p:cNvSpPr txBox="1">
            <a:spLocks noGrp="1"/>
          </p:cNvSpPr>
          <p:nvPr>
            <p:ph idx="1"/>
          </p:nvPr>
        </p:nvSpPr>
        <p:spPr>
          <a:xfrm>
            <a:off x="628649" y="1440000"/>
            <a:ext cx="8222273" cy="3456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b="1" dirty="0"/>
              <a:t>% git log --graph --decorate --pretty=</a:t>
            </a:r>
            <a:r>
              <a:rPr b="1" dirty="0" err="1"/>
              <a:t>oneline</a:t>
            </a:r>
            <a:r>
              <a:rPr b="1" dirty="0"/>
              <a:t> --abbrev-commit</a:t>
            </a:r>
            <a:br>
              <a:rPr b="1" dirty="0"/>
            </a:br>
            <a:r>
              <a:rPr dirty="0"/>
              <a:t>*   aed3adc (HEAD, master) Integrated changes.</a:t>
            </a:r>
            <a:br>
              <a:rPr dirty="0"/>
            </a:br>
            <a:r>
              <a:rPr dirty="0"/>
              <a:t>|\  </a:t>
            </a:r>
            <a:br>
              <a:rPr dirty="0"/>
            </a:br>
            <a:r>
              <a:rPr dirty="0"/>
              <a:t>| * febe05c (origin/master, origin/HEAD) Improved spelling.</a:t>
            </a:r>
            <a:br>
              <a:rPr dirty="0"/>
            </a:br>
            <a:r>
              <a:rPr dirty="0"/>
              <a:t>* | 266abb7 Changed file name.</a:t>
            </a:r>
            <a:br>
              <a:rPr dirty="0"/>
            </a:br>
            <a:r>
              <a:rPr dirty="0"/>
              <a:t>* | f422033 Updated README file.</a:t>
            </a:r>
            <a:br>
              <a:rPr dirty="0"/>
            </a:br>
            <a:r>
              <a:rPr dirty="0"/>
              <a:t>* | 0b5a44f Created </a:t>
            </a:r>
            <a:r>
              <a:rPr dirty="0" err="1"/>
              <a:t>american</a:t>
            </a:r>
            <a:r>
              <a:rPr dirty="0"/>
              <a:t> version.</a:t>
            </a:r>
            <a:br>
              <a:rPr dirty="0"/>
            </a:br>
            <a:r>
              <a:rPr dirty="0"/>
              <a:t>|/  </a:t>
            </a:r>
            <a:br>
              <a:rPr dirty="0"/>
            </a:br>
            <a:r>
              <a:rPr dirty="0"/>
              <a:t>* 5f43cee Introduced </a:t>
            </a:r>
            <a:r>
              <a:rPr dirty="0" err="1"/>
              <a:t>british</a:t>
            </a:r>
            <a:r>
              <a:rPr dirty="0"/>
              <a:t> </a:t>
            </a:r>
            <a:r>
              <a:rPr dirty="0" err="1"/>
              <a:t>english</a:t>
            </a:r>
            <a:r>
              <a:rPr dirty="0"/>
              <a:t>.</a:t>
            </a:r>
            <a:br>
              <a:rPr dirty="0"/>
            </a:br>
            <a:r>
              <a:rPr dirty="0"/>
              <a:t>* 8a5e2f0 Initial commit.</a:t>
            </a:r>
          </a:p>
          <a:p>
            <a:pPr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pic>
        <p:nvPicPr>
          <p:cNvPr id="186" name="Screen Shot 2013-01-12 at 18.58.17.png" descr="Graphical representation of the history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3486150"/>
            <a:ext cx="4686300" cy="1660500"/>
          </a:xfrm>
          <a:prstGeom prst="rect">
            <a:avLst/>
          </a:prstGeom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80321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loning a remote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Cloning a remote repository</a:t>
            </a:r>
          </a:p>
        </p:txBody>
      </p:sp>
      <p:sp>
        <p:nvSpPr>
          <p:cNvPr id="189" name="% git clone https://github.com/jkrinke/gs04gitexmp.git Cloning into 'gs04gitexmp'... remote: Counting objects: 10, done. remote: Compressing objects: 100% (8/8), done. remote: Total 10 (delta 0), reused 10 (delta 0) Unpacking objects: 100% (10/10), done.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clone </a:t>
            </a:r>
            <a:r>
              <a:rPr b="1" dirty="0">
                <a:hlinkClick r:id="rId2"/>
              </a:rPr>
              <a:t>https://github.com/jkrinke/</a:t>
            </a:r>
            <a:r>
              <a:rPr lang="en-GB" b="1" dirty="0">
                <a:hlinkClick r:id="rId2"/>
              </a:rPr>
              <a:t>comp0104</a:t>
            </a:r>
            <a:r>
              <a:rPr b="1" dirty="0">
                <a:hlinkClick r:id="rId2"/>
              </a:rPr>
              <a:t>gitexmp.git</a:t>
            </a:r>
            <a:br>
              <a:rPr dirty="0"/>
            </a:br>
            <a:r>
              <a:rPr dirty="0"/>
              <a:t>Cloning into '</a:t>
            </a:r>
            <a:r>
              <a:rPr lang="en-GB" dirty="0"/>
              <a:t>comp0104</a:t>
            </a:r>
            <a:r>
              <a:rPr dirty="0" err="1"/>
              <a:t>gitexmp</a:t>
            </a:r>
            <a:r>
              <a:rPr dirty="0"/>
              <a:t>'...</a:t>
            </a:r>
            <a:br>
              <a:rPr dirty="0"/>
            </a:br>
            <a:r>
              <a:rPr dirty="0"/>
              <a:t>remote: Counting objects: 10, done.</a:t>
            </a:r>
            <a:br>
              <a:rPr dirty="0"/>
            </a:br>
            <a:r>
              <a:rPr dirty="0"/>
              <a:t>remote: Compressing objects: 100% (8/8), done.</a:t>
            </a:r>
            <a:br>
              <a:rPr dirty="0"/>
            </a:br>
            <a:r>
              <a:rPr dirty="0"/>
              <a:t>remote: Total 10 (delta 0), reused 10 (delta 0)</a:t>
            </a:r>
            <a:br>
              <a:rPr dirty="0"/>
            </a:br>
            <a:r>
              <a:rPr dirty="0"/>
              <a:t>Unpacking objects: 100% (10/10), done.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cd </a:t>
            </a:r>
            <a:r>
              <a:rPr lang="en-GB" b="1" dirty="0"/>
              <a:t>comp0104</a:t>
            </a:r>
            <a:r>
              <a:rPr b="1" dirty="0" err="1"/>
              <a:t>gitexmp</a:t>
            </a:r>
            <a:endParaRPr b="1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6914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Updating a remote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Updating a remote repository</a:t>
            </a:r>
          </a:p>
        </p:txBody>
      </p:sp>
      <p:sp>
        <p:nvSpPr>
          <p:cNvPr id="193" name="% vi READM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vi README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commit -a -m 'Added a reference to UCL.'</a:t>
            </a:r>
            <a:br>
              <a:rPr b="1" dirty="0"/>
            </a:br>
            <a:r>
              <a:rPr dirty="0"/>
              <a:t>[master 981374f] Added a reference to UCL.</a:t>
            </a:r>
            <a:br>
              <a:rPr dirty="0"/>
            </a:br>
            <a:r>
              <a:rPr dirty="0"/>
              <a:t> 1 file changed, 1 insertion(+)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push</a:t>
            </a:r>
            <a:br>
              <a:rPr b="1" dirty="0"/>
            </a:br>
            <a:r>
              <a:rPr dirty="0"/>
              <a:t>Username for '</a:t>
            </a:r>
            <a:r>
              <a:rPr u="sng" dirty="0">
                <a:hlinkClick r:id="rId2"/>
              </a:rPr>
              <a:t>https://github.com</a:t>
            </a:r>
            <a:r>
              <a:rPr dirty="0"/>
              <a:t>': </a:t>
            </a:r>
            <a:r>
              <a:rPr b="1" dirty="0" err="1"/>
              <a:t>jkrinke</a:t>
            </a:r>
            <a:br>
              <a:rPr b="1" dirty="0"/>
            </a:br>
            <a:r>
              <a:rPr dirty="0"/>
              <a:t>Password for '</a:t>
            </a:r>
            <a:r>
              <a:rPr u="sng" dirty="0">
                <a:hlinkClick r:id="rId3"/>
              </a:rPr>
              <a:t>https://jkrinke@github.com</a:t>
            </a:r>
            <a:r>
              <a:rPr dirty="0"/>
              <a:t>': </a:t>
            </a:r>
            <a:br>
              <a:rPr dirty="0"/>
            </a:br>
            <a:r>
              <a:rPr dirty="0"/>
              <a:t>To </a:t>
            </a:r>
            <a:r>
              <a:rPr u="sng" dirty="0">
                <a:hlinkClick r:id="rId4"/>
              </a:rPr>
              <a:t>https://github.com/jkrinke/</a:t>
            </a:r>
            <a:r>
              <a:rPr lang="en-GB" u="sng" dirty="0">
                <a:hlinkClick r:id="rId4"/>
              </a:rPr>
              <a:t>comp0104</a:t>
            </a:r>
            <a:r>
              <a:rPr u="sng" dirty="0">
                <a:hlinkClick r:id="rId4"/>
              </a:rPr>
              <a:t>gitexmp.git</a:t>
            </a:r>
            <a:br>
              <a:rPr dirty="0"/>
            </a:br>
            <a:r>
              <a:rPr dirty="0"/>
              <a:t>   febe05c..981374f  master -&gt; master</a:t>
            </a:r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553777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 bldLvl="5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Updating local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Updating local repository</a:t>
            </a:r>
          </a:p>
        </p:txBody>
      </p:sp>
      <p:sp>
        <p:nvSpPr>
          <p:cNvPr id="197" name="% git pull remote: Counting objects: 5, done. remote: Compressing objects: 100% (2/2), done. remote: Total 3 (delta 1), reused 3 (delta 1) Unpacking objects: 100% (3/3), done. From https://github.com/jkrinke/gs04gitexmp    febe05c..981374f  master     -&gt; origin/master Updating febe05c..981374f Fast-forward  README |    2 +-  1 file changed, 1 insertion(+), 1 deletion(-)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% </a:t>
            </a:r>
            <a:r>
              <a:rPr b="1" dirty="0"/>
              <a:t>git pull</a:t>
            </a:r>
            <a:br>
              <a:rPr b="1" dirty="0"/>
            </a:br>
            <a:r>
              <a:rPr dirty="0"/>
              <a:t>remote: Counting objects: 5, done.</a:t>
            </a:r>
            <a:br>
              <a:rPr dirty="0"/>
            </a:br>
            <a:r>
              <a:rPr dirty="0"/>
              <a:t>remote: Compressing objects: 100% (2/2), done.</a:t>
            </a:r>
            <a:br>
              <a:rPr dirty="0"/>
            </a:br>
            <a:r>
              <a:rPr dirty="0"/>
              <a:t>remote: Total 3 (delta 1), reused 3 (delta 1)</a:t>
            </a:r>
            <a:br>
              <a:rPr dirty="0"/>
            </a:br>
            <a:r>
              <a:rPr dirty="0"/>
              <a:t>Unpacking objects: 100% (3/3), done.</a:t>
            </a:r>
            <a:br>
              <a:rPr dirty="0"/>
            </a:br>
            <a:r>
              <a:rPr dirty="0"/>
              <a:t>From </a:t>
            </a:r>
            <a:r>
              <a:rPr u="sng" dirty="0">
                <a:hlinkClick r:id="rId2"/>
              </a:rPr>
              <a:t>https://github.com/jkrinke/</a:t>
            </a:r>
            <a:r>
              <a:rPr lang="en-GB" u="sng" dirty="0">
                <a:hlinkClick r:id="rId2"/>
              </a:rPr>
              <a:t>comp0104</a:t>
            </a:r>
            <a:r>
              <a:rPr u="sng" dirty="0">
                <a:hlinkClick r:id="rId2"/>
              </a:rPr>
              <a:t>gitexmp</a:t>
            </a:r>
            <a:br>
              <a:rPr dirty="0"/>
            </a:br>
            <a:r>
              <a:rPr dirty="0"/>
              <a:t>   febe05c..981374f  master     -&gt; origin/master</a:t>
            </a:r>
            <a:br>
              <a:rPr dirty="0"/>
            </a:br>
            <a:r>
              <a:rPr dirty="0"/>
              <a:t>Updating febe05c..981374f</a:t>
            </a:r>
            <a:br>
              <a:rPr dirty="0"/>
            </a:br>
            <a:r>
              <a:rPr dirty="0"/>
              <a:t>Fast-forward</a:t>
            </a:r>
            <a:br>
              <a:rPr dirty="0"/>
            </a:br>
            <a:r>
              <a:rPr dirty="0"/>
              <a:t> README |    2 +-</a:t>
            </a:r>
            <a:br>
              <a:rPr dirty="0"/>
            </a:br>
            <a:r>
              <a:rPr dirty="0"/>
              <a:t> 1 file changed, 1 insertion(+), 1 deletion(-)</a:t>
            </a:r>
          </a:p>
        </p:txBody>
      </p:sp>
      <p:sp>
        <p:nvSpPr>
          <p:cNvPr id="198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8794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ul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Pull</a:t>
            </a:r>
          </a:p>
        </p:txBody>
      </p:sp>
      <p:sp>
        <p:nvSpPr>
          <p:cNvPr id="201" name="Adding the changes from other repositories to the local repository.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Adding the changes from other repositories</a:t>
            </a:r>
            <a:br/>
            <a:r>
              <a:t>to the local repository.</a:t>
            </a:r>
          </a:p>
          <a:p>
            <a:r>
              <a:t>Merges are usually automatic.</a:t>
            </a:r>
          </a:p>
          <a:p>
            <a:r>
              <a:t>Conflicts will occur, </a:t>
            </a:r>
            <a:br/>
            <a:r>
              <a:t>but relatively easy to deal with.</a:t>
            </a:r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297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us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Push</a:t>
            </a:r>
          </a:p>
        </p:txBody>
      </p:sp>
      <p:sp>
        <p:nvSpPr>
          <p:cNvPr id="205" name="Propagating (local) changes to other repositories.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Propagating (local) changes to other repositories.</a:t>
            </a:r>
          </a:p>
          <a:p>
            <a:r>
              <a:t>Not all changes need to be pushed.</a:t>
            </a:r>
          </a:p>
          <a:p>
            <a:r>
              <a:t>Push can be replaced by pull.</a:t>
            </a:r>
          </a:p>
          <a:p>
            <a:r>
              <a:t>Propagating outside push/pull:</a:t>
            </a:r>
          </a:p>
          <a:p>
            <a:pPr lvl="1"/>
            <a:r>
              <a:t>GIT can create patches</a:t>
            </a:r>
          </a:p>
          <a:p>
            <a:pPr lvl="1"/>
            <a:r>
              <a:t>GIT can integrate patches</a:t>
            </a:r>
          </a:p>
        </p:txBody>
      </p:sp>
      <p:sp>
        <p:nvSpPr>
          <p:cNvPr id="206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073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Branching and Merg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Branching and Merging</a:t>
            </a:r>
          </a:p>
        </p:txBody>
      </p:sp>
      <p:sp>
        <p:nvSpPr>
          <p:cNvPr id="209" name="Branching and merging is simple in git.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Branching and merging is simple in git.</a:t>
            </a:r>
          </a:p>
          <a:p>
            <a:r>
              <a:t>Branches of often temporary.</a:t>
            </a:r>
          </a:p>
          <a:p>
            <a:r>
              <a:t>Branching is encouraged.</a:t>
            </a:r>
          </a:p>
          <a:p>
            <a:r>
              <a:t>Merging is mainly automatic.</a:t>
            </a:r>
          </a:p>
          <a:p>
            <a:r>
              <a:t>However, branching can cause problems</a:t>
            </a:r>
            <a:br/>
            <a:r>
              <a:t>due to conflicts at merge.</a:t>
            </a:r>
          </a:p>
          <a:p>
            <a:r>
              <a:t>Resolving conflicts without tool support is painful.</a:t>
            </a:r>
          </a:p>
          <a:p>
            <a:r>
              <a:t>One should adapt a defined workflow.</a:t>
            </a:r>
          </a:p>
        </p:txBody>
      </p:sp>
      <p:sp>
        <p:nvSpPr>
          <p:cNvPr id="210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528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reating Branches git branch n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Creating Branches</a:t>
            </a:r>
            <a:br/>
            <a:r>
              <a:t>git branch </a:t>
            </a:r>
            <a:r>
              <a:rPr b="1" i="1">
                <a:latin typeface="+mn-lt"/>
                <a:ea typeface="+mn-ea"/>
                <a:cs typeface="+mn-cs"/>
                <a:sym typeface="Avenir Next"/>
              </a:rPr>
              <a:t>name</a:t>
            </a:r>
          </a:p>
        </p:txBody>
      </p:sp>
      <p:sp>
        <p:nvSpPr>
          <p:cNvPr id="213" name="Branches are created from the current branch.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Branches are created from the current branch.</a:t>
            </a:r>
          </a:p>
          <a:p>
            <a:r>
              <a:t>To commit to a branch, it has to be checked out</a:t>
            </a:r>
            <a:br/>
            <a:r>
              <a:t>(git checkout </a:t>
            </a:r>
            <a:r>
              <a:rPr i="1">
                <a:latin typeface="+mn-lt"/>
                <a:ea typeface="+mn-ea"/>
                <a:cs typeface="+mn-cs"/>
                <a:sym typeface="Avenir Next"/>
              </a:rPr>
              <a:t>name</a:t>
            </a:r>
            <a:r>
              <a:t>)</a:t>
            </a:r>
          </a:p>
          <a:p>
            <a:r>
              <a:t>If a branch is no longer needed, it can be deleted.</a:t>
            </a:r>
          </a:p>
          <a:p>
            <a:r>
              <a:t>Checkout a branch to switch to it</a:t>
            </a:r>
            <a:br/>
            <a:r>
              <a:t>in the same workspace.</a:t>
            </a:r>
          </a:p>
        </p:txBody>
      </p:sp>
      <p:sp>
        <p:nvSpPr>
          <p:cNvPr id="214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032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V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CVS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73" name="droppedImage.pdf" descr="Image showing the repository and workspace structure for CV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028700"/>
            <a:ext cx="4752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54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" descr="Element of the branching animation."/>
          <p:cNvGrpSpPr/>
          <p:nvPr/>
        </p:nvGrpSpPr>
        <p:grpSpPr>
          <a:xfrm>
            <a:off x="3568916" y="3248834"/>
            <a:ext cx="686458" cy="1324116"/>
            <a:chOff x="0" y="0"/>
            <a:chExt cx="915275" cy="1765487"/>
          </a:xfrm>
        </p:grpSpPr>
        <p:sp>
          <p:nvSpPr>
            <p:cNvPr id="218" name="Devel"/>
            <p:cNvSpPr/>
            <p:nvPr/>
          </p:nvSpPr>
          <p:spPr>
            <a:xfrm>
              <a:off x="0" y="1149459"/>
              <a:ext cx="915276" cy="616029"/>
            </a:xfrm>
            <a:prstGeom prst="rect">
              <a:avLst/>
            </a:prstGeom>
            <a:solidFill>
              <a:srgbClr val="DCDEE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700"/>
              </a:lvl1pPr>
            </a:lstStyle>
            <a:p>
              <a:r>
                <a:rPr sz="1275"/>
                <a:t>Devel</a:t>
              </a:r>
            </a:p>
          </p:txBody>
        </p:sp>
        <p:sp>
          <p:nvSpPr>
            <p:cNvPr id="273" name="Connection Line"/>
            <p:cNvSpPr/>
            <p:nvPr/>
          </p:nvSpPr>
          <p:spPr>
            <a:xfrm>
              <a:off x="457637" y="0"/>
              <a:ext cx="1" cy="1144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</p:grpSp>
      <p:grpSp>
        <p:nvGrpSpPr>
          <p:cNvPr id="233" name="Group" descr="Element of the branching animation."/>
          <p:cNvGrpSpPr/>
          <p:nvPr/>
        </p:nvGrpSpPr>
        <p:grpSpPr>
          <a:xfrm>
            <a:off x="3913930" y="3061312"/>
            <a:ext cx="2795330" cy="1963109"/>
            <a:chOff x="0" y="0"/>
            <a:chExt cx="3727105" cy="2617478"/>
          </a:xfrm>
        </p:grpSpPr>
        <p:cxnSp>
          <p:nvCxnSpPr>
            <p:cNvPr id="230" name="Connection Line"/>
            <p:cNvCxnSpPr>
              <a:stCxn id="224" idx="0"/>
              <a:endCxn id="229" idx="0"/>
            </p:cNvCxnSpPr>
            <p:nvPr/>
          </p:nvCxnSpPr>
          <p:spPr>
            <a:xfrm>
              <a:off x="2044512" y="1315517"/>
              <a:ext cx="979090" cy="993948"/>
            </a:xfrm>
            <a:prstGeom prst="straightConnector1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cxnSp>
        <p:cxnSp>
          <p:nvCxnSpPr>
            <p:cNvPr id="227" name="Connection Line"/>
            <p:cNvCxnSpPr>
              <a:stCxn id="224" idx="0"/>
              <a:endCxn id="223" idx="0"/>
            </p:cNvCxnSpPr>
            <p:nvPr/>
          </p:nvCxnSpPr>
          <p:spPr>
            <a:xfrm flipH="1">
              <a:off x="1022256" y="1315517"/>
              <a:ext cx="1022257" cy="1"/>
            </a:xfrm>
            <a:prstGeom prst="straightConnector1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cxnSp>
        <p:cxnSp>
          <p:nvCxnSpPr>
            <p:cNvPr id="232" name="Connection Line"/>
            <p:cNvCxnSpPr>
              <a:stCxn id="222" idx="0"/>
              <a:endCxn id="231" idx="0"/>
            </p:cNvCxnSpPr>
            <p:nvPr/>
          </p:nvCxnSpPr>
          <p:spPr>
            <a:xfrm>
              <a:off x="2044512" y="252412"/>
              <a:ext cx="1224957" cy="548639"/>
            </a:xfrm>
            <a:prstGeom prst="straightConnector1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cxnSp>
        <p:cxnSp>
          <p:nvCxnSpPr>
            <p:cNvPr id="228" name="Connection Line"/>
            <p:cNvCxnSpPr>
              <a:stCxn id="222" idx="0"/>
              <a:endCxn id="221" idx="0"/>
            </p:cNvCxnSpPr>
            <p:nvPr/>
          </p:nvCxnSpPr>
          <p:spPr>
            <a:xfrm flipH="1" flipV="1">
              <a:off x="1022256" y="252412"/>
              <a:ext cx="1022257" cy="1"/>
            </a:xfrm>
            <a:prstGeom prst="straightConnector1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cxnSp>
        <p:sp>
          <p:nvSpPr>
            <p:cNvPr id="221" name="Circle"/>
            <p:cNvSpPr/>
            <p:nvPr/>
          </p:nvSpPr>
          <p:spPr>
            <a:xfrm>
              <a:off x="767317" y="0"/>
              <a:ext cx="509878" cy="504825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222" name="Circle"/>
            <p:cNvSpPr/>
            <p:nvPr/>
          </p:nvSpPr>
          <p:spPr>
            <a:xfrm>
              <a:off x="1789573" y="0"/>
              <a:ext cx="509878" cy="504826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223" name="Circle"/>
            <p:cNvSpPr/>
            <p:nvPr/>
          </p:nvSpPr>
          <p:spPr>
            <a:xfrm>
              <a:off x="767317" y="1063104"/>
              <a:ext cx="509878" cy="504826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224" name="Circle"/>
            <p:cNvSpPr/>
            <p:nvPr/>
          </p:nvSpPr>
          <p:spPr>
            <a:xfrm>
              <a:off x="1789573" y="1063104"/>
              <a:ext cx="509878" cy="504826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274" name="Connection Line"/>
            <p:cNvSpPr/>
            <p:nvPr/>
          </p:nvSpPr>
          <p:spPr>
            <a:xfrm>
              <a:off x="0" y="252412"/>
              <a:ext cx="76255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749" extrusionOk="0">
                  <a:moveTo>
                    <a:pt x="0" y="0"/>
                  </a:moveTo>
                  <a:cubicBezTo>
                    <a:pt x="7200" y="18288"/>
                    <a:pt x="14400" y="21600"/>
                    <a:pt x="21600" y="9937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  <p:sp>
          <p:nvSpPr>
            <p:cNvPr id="275" name="Connection Line"/>
            <p:cNvSpPr/>
            <p:nvPr/>
          </p:nvSpPr>
          <p:spPr>
            <a:xfrm>
              <a:off x="0" y="252412"/>
              <a:ext cx="843271" cy="876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  <p:sp>
          <p:nvSpPr>
            <p:cNvPr id="229" name="Feat."/>
            <p:cNvSpPr/>
            <p:nvPr/>
          </p:nvSpPr>
          <p:spPr>
            <a:xfrm>
              <a:off x="2565963" y="2001450"/>
              <a:ext cx="915276" cy="616029"/>
            </a:xfrm>
            <a:prstGeom prst="rect">
              <a:avLst/>
            </a:prstGeom>
            <a:solidFill>
              <a:srgbClr val="DCDEE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700"/>
              </a:lvl1pPr>
            </a:lstStyle>
            <a:p>
              <a:r>
                <a:rPr sz="1275"/>
                <a:t>Feat.</a:t>
              </a:r>
            </a:p>
          </p:txBody>
        </p:sp>
        <p:sp>
          <p:nvSpPr>
            <p:cNvPr id="231" name="Devel"/>
            <p:cNvSpPr/>
            <p:nvPr/>
          </p:nvSpPr>
          <p:spPr>
            <a:xfrm>
              <a:off x="2811830" y="493036"/>
              <a:ext cx="915276" cy="616029"/>
            </a:xfrm>
            <a:prstGeom prst="rect">
              <a:avLst/>
            </a:prstGeom>
            <a:solidFill>
              <a:srgbClr val="DCDEE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700"/>
              </a:lvl1pPr>
            </a:lstStyle>
            <a:p>
              <a:r>
                <a:rPr sz="1275"/>
                <a:t>Devel</a:t>
              </a:r>
            </a:p>
          </p:txBody>
        </p:sp>
      </p:grpSp>
      <p:grpSp>
        <p:nvGrpSpPr>
          <p:cNvPr id="236" name="Group" descr="Element of the branching animation."/>
          <p:cNvGrpSpPr/>
          <p:nvPr/>
        </p:nvGrpSpPr>
        <p:grpSpPr>
          <a:xfrm>
            <a:off x="3147238" y="3061311"/>
            <a:ext cx="957897" cy="378620"/>
            <a:chOff x="0" y="0"/>
            <a:chExt cx="1277194" cy="504825"/>
          </a:xfrm>
        </p:grpSpPr>
        <p:sp>
          <p:nvSpPr>
            <p:cNvPr id="234" name="Circle"/>
            <p:cNvSpPr/>
            <p:nvPr/>
          </p:nvSpPr>
          <p:spPr>
            <a:xfrm>
              <a:off x="767317" y="0"/>
              <a:ext cx="509878" cy="504825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276" name="Connection Line"/>
            <p:cNvSpPr/>
            <p:nvPr/>
          </p:nvSpPr>
          <p:spPr>
            <a:xfrm>
              <a:off x="0" y="252412"/>
              <a:ext cx="76255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726" extrusionOk="0">
                  <a:moveTo>
                    <a:pt x="0" y="0"/>
                  </a:moveTo>
                  <a:cubicBezTo>
                    <a:pt x="7200" y="18346"/>
                    <a:pt x="14400" y="21600"/>
                    <a:pt x="21600" y="9762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</p:grpSp>
      <p:grpSp>
        <p:nvGrpSpPr>
          <p:cNvPr id="239" name="Group" descr="Element of the branching animation."/>
          <p:cNvGrpSpPr/>
          <p:nvPr/>
        </p:nvGrpSpPr>
        <p:grpSpPr>
          <a:xfrm>
            <a:off x="2782244" y="3246536"/>
            <a:ext cx="686457" cy="1324116"/>
            <a:chOff x="0" y="0"/>
            <a:chExt cx="915275" cy="1765487"/>
          </a:xfrm>
        </p:grpSpPr>
        <p:sp>
          <p:nvSpPr>
            <p:cNvPr id="237" name="Devel"/>
            <p:cNvSpPr/>
            <p:nvPr/>
          </p:nvSpPr>
          <p:spPr>
            <a:xfrm>
              <a:off x="0" y="1149459"/>
              <a:ext cx="915276" cy="616029"/>
            </a:xfrm>
            <a:prstGeom prst="rect">
              <a:avLst/>
            </a:prstGeom>
            <a:solidFill>
              <a:srgbClr val="DCDEE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700"/>
              </a:lvl1pPr>
            </a:lstStyle>
            <a:p>
              <a:r>
                <a:rPr sz="1275"/>
                <a:t>Devel</a:t>
              </a:r>
            </a:p>
          </p:txBody>
        </p:sp>
        <p:sp>
          <p:nvSpPr>
            <p:cNvPr id="277" name="Connection Line"/>
            <p:cNvSpPr/>
            <p:nvPr/>
          </p:nvSpPr>
          <p:spPr>
            <a:xfrm>
              <a:off x="457637" y="0"/>
              <a:ext cx="1" cy="1144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</p:grpSp>
      <p:grpSp>
        <p:nvGrpSpPr>
          <p:cNvPr id="246" name="Group" descr="Element of the branching animation."/>
          <p:cNvGrpSpPr/>
          <p:nvPr/>
        </p:nvGrpSpPr>
        <p:grpSpPr>
          <a:xfrm>
            <a:off x="4680622" y="666126"/>
            <a:ext cx="1876614" cy="1787167"/>
            <a:chOff x="0" y="0"/>
            <a:chExt cx="2502150" cy="2382888"/>
          </a:xfrm>
        </p:grpSpPr>
        <p:cxnSp>
          <p:nvCxnSpPr>
            <p:cNvPr id="244" name="Connection Line"/>
            <p:cNvCxnSpPr>
              <a:stCxn id="241" idx="0"/>
              <a:endCxn id="243" idx="0"/>
            </p:cNvCxnSpPr>
            <p:nvPr/>
          </p:nvCxnSpPr>
          <p:spPr>
            <a:xfrm flipV="1">
              <a:off x="2044512" y="308013"/>
              <a:ext cx="1" cy="1099488"/>
            </a:xfrm>
            <a:prstGeom prst="straightConnector1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cxnSp>
        <p:cxnSp>
          <p:nvCxnSpPr>
            <p:cNvPr id="245" name="Connection Line"/>
            <p:cNvCxnSpPr>
              <a:stCxn id="241" idx="0"/>
              <a:endCxn id="240" idx="0"/>
            </p:cNvCxnSpPr>
            <p:nvPr/>
          </p:nvCxnSpPr>
          <p:spPr>
            <a:xfrm flipH="1">
              <a:off x="1022256" y="1407500"/>
              <a:ext cx="1022257" cy="1"/>
            </a:xfrm>
            <a:prstGeom prst="straightConnector1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cxnSp>
        <p:sp>
          <p:nvSpPr>
            <p:cNvPr id="240" name="Circle"/>
            <p:cNvSpPr/>
            <p:nvPr/>
          </p:nvSpPr>
          <p:spPr>
            <a:xfrm>
              <a:off x="767317" y="1155087"/>
              <a:ext cx="509878" cy="504826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241" name="Circle"/>
            <p:cNvSpPr/>
            <p:nvPr/>
          </p:nvSpPr>
          <p:spPr>
            <a:xfrm>
              <a:off x="1789573" y="1155087"/>
              <a:ext cx="509878" cy="504826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278" name="Connection Line"/>
            <p:cNvSpPr/>
            <p:nvPr/>
          </p:nvSpPr>
          <p:spPr>
            <a:xfrm>
              <a:off x="0" y="1585836"/>
              <a:ext cx="835351" cy="79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  <p:sp>
          <p:nvSpPr>
            <p:cNvPr id="243" name="Bug fix"/>
            <p:cNvSpPr/>
            <p:nvPr/>
          </p:nvSpPr>
          <p:spPr>
            <a:xfrm>
              <a:off x="1586874" y="0"/>
              <a:ext cx="915277" cy="616028"/>
            </a:xfrm>
            <a:prstGeom prst="rect">
              <a:avLst/>
            </a:prstGeom>
            <a:solidFill>
              <a:srgbClr val="DCDEE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700"/>
              </a:lvl1pPr>
            </a:lstStyle>
            <a:p>
              <a:r>
                <a:rPr sz="1275"/>
                <a:t>Bug fix</a:t>
              </a:r>
            </a:p>
          </p:txBody>
        </p:sp>
      </p:grpSp>
      <p:sp>
        <p:nvSpPr>
          <p:cNvPr id="247" name="Bran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Branching</a:t>
            </a:r>
          </a:p>
        </p:txBody>
      </p:sp>
      <p:sp>
        <p:nvSpPr>
          <p:cNvPr id="251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grpSp>
        <p:nvGrpSpPr>
          <p:cNvPr id="250" name="Group" descr="Element of the branching animation."/>
          <p:cNvGrpSpPr/>
          <p:nvPr/>
        </p:nvGrpSpPr>
        <p:grpSpPr>
          <a:xfrm>
            <a:off x="4337394" y="1408509"/>
            <a:ext cx="686458" cy="1044783"/>
            <a:chOff x="0" y="0"/>
            <a:chExt cx="915275" cy="1393042"/>
          </a:xfrm>
        </p:grpSpPr>
        <p:sp>
          <p:nvSpPr>
            <p:cNvPr id="248" name="Master"/>
            <p:cNvSpPr/>
            <p:nvPr/>
          </p:nvSpPr>
          <p:spPr>
            <a:xfrm>
              <a:off x="0" y="0"/>
              <a:ext cx="915276" cy="616028"/>
            </a:xfrm>
            <a:prstGeom prst="rect">
              <a:avLst/>
            </a:prstGeom>
            <a:solidFill>
              <a:srgbClr val="DCDEE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700"/>
              </a:lvl1pPr>
            </a:lstStyle>
            <a:p>
              <a:r>
                <a:rPr sz="1275"/>
                <a:t>Master</a:t>
              </a:r>
            </a:p>
          </p:txBody>
        </p:sp>
        <p:sp>
          <p:nvSpPr>
            <p:cNvPr id="279" name="Connection Line"/>
            <p:cNvSpPr/>
            <p:nvPr/>
          </p:nvSpPr>
          <p:spPr>
            <a:xfrm>
              <a:off x="457637" y="620712"/>
              <a:ext cx="1" cy="77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</p:grpSp>
      <p:grpSp>
        <p:nvGrpSpPr>
          <p:cNvPr id="255" name="Group" descr="Element of the branching animation."/>
          <p:cNvGrpSpPr/>
          <p:nvPr/>
        </p:nvGrpSpPr>
        <p:grpSpPr>
          <a:xfrm>
            <a:off x="2380546" y="2453291"/>
            <a:ext cx="957897" cy="986639"/>
            <a:chOff x="0" y="0"/>
            <a:chExt cx="1277194" cy="1315517"/>
          </a:xfrm>
        </p:grpSpPr>
        <p:sp>
          <p:nvSpPr>
            <p:cNvPr id="253" name="Circle"/>
            <p:cNvSpPr/>
            <p:nvPr/>
          </p:nvSpPr>
          <p:spPr>
            <a:xfrm>
              <a:off x="767317" y="810692"/>
              <a:ext cx="509878" cy="504826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280" name="Connection Line"/>
            <p:cNvSpPr/>
            <p:nvPr/>
          </p:nvSpPr>
          <p:spPr>
            <a:xfrm>
              <a:off x="0" y="0"/>
              <a:ext cx="843271" cy="876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</p:grpSp>
      <p:grpSp>
        <p:nvGrpSpPr>
          <p:cNvPr id="262" name="Group" descr="Element of the branching animation."/>
          <p:cNvGrpSpPr/>
          <p:nvPr/>
        </p:nvGrpSpPr>
        <p:grpSpPr>
          <a:xfrm>
            <a:off x="2380546" y="2263982"/>
            <a:ext cx="2491281" cy="378620"/>
            <a:chOff x="0" y="0"/>
            <a:chExt cx="3321706" cy="504825"/>
          </a:xfrm>
        </p:grpSpPr>
        <p:cxnSp>
          <p:nvCxnSpPr>
            <p:cNvPr id="261" name="Connection Line"/>
            <p:cNvCxnSpPr>
              <a:stCxn id="257" idx="0"/>
              <a:endCxn id="258" idx="0"/>
            </p:cNvCxnSpPr>
            <p:nvPr/>
          </p:nvCxnSpPr>
          <p:spPr>
            <a:xfrm>
              <a:off x="2044512" y="252412"/>
              <a:ext cx="1022257" cy="1"/>
            </a:xfrm>
            <a:prstGeom prst="straightConnector1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cxnSp>
        <p:cxnSp>
          <p:nvCxnSpPr>
            <p:cNvPr id="259" name="Connection Line"/>
            <p:cNvCxnSpPr>
              <a:stCxn id="256" idx="0"/>
              <a:endCxn id="257" idx="0"/>
            </p:cNvCxnSpPr>
            <p:nvPr/>
          </p:nvCxnSpPr>
          <p:spPr>
            <a:xfrm flipV="1">
              <a:off x="1022256" y="252412"/>
              <a:ext cx="1022257" cy="1"/>
            </a:xfrm>
            <a:prstGeom prst="straightConnector1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cxnSp>
        <p:sp>
          <p:nvSpPr>
            <p:cNvPr id="256" name="Circle"/>
            <p:cNvSpPr/>
            <p:nvPr/>
          </p:nvSpPr>
          <p:spPr>
            <a:xfrm>
              <a:off x="767317" y="0"/>
              <a:ext cx="509878" cy="504826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257" name="Circle"/>
            <p:cNvSpPr/>
            <p:nvPr/>
          </p:nvSpPr>
          <p:spPr>
            <a:xfrm>
              <a:off x="1789573" y="0"/>
              <a:ext cx="509878" cy="504825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258" name="Circle"/>
            <p:cNvSpPr/>
            <p:nvPr/>
          </p:nvSpPr>
          <p:spPr>
            <a:xfrm>
              <a:off x="2811830" y="0"/>
              <a:ext cx="509877" cy="504826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281" name="Connection Line"/>
            <p:cNvSpPr/>
            <p:nvPr/>
          </p:nvSpPr>
          <p:spPr>
            <a:xfrm>
              <a:off x="0" y="252412"/>
              <a:ext cx="76255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764" extrusionOk="0">
                  <a:moveTo>
                    <a:pt x="0" y="0"/>
                  </a:moveTo>
                  <a:cubicBezTo>
                    <a:pt x="7200" y="18253"/>
                    <a:pt x="14400" y="21600"/>
                    <a:pt x="21600" y="1004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</p:grpSp>
      <p:grpSp>
        <p:nvGrpSpPr>
          <p:cNvPr id="265" name="Group" descr="Element of the branching animation."/>
          <p:cNvGrpSpPr/>
          <p:nvPr/>
        </p:nvGrpSpPr>
        <p:grpSpPr>
          <a:xfrm>
            <a:off x="2037318" y="1408509"/>
            <a:ext cx="686458" cy="1044783"/>
            <a:chOff x="0" y="0"/>
            <a:chExt cx="915275" cy="1393042"/>
          </a:xfrm>
        </p:grpSpPr>
        <p:sp>
          <p:nvSpPr>
            <p:cNvPr id="263" name="Master"/>
            <p:cNvSpPr/>
            <p:nvPr/>
          </p:nvSpPr>
          <p:spPr>
            <a:xfrm>
              <a:off x="0" y="0"/>
              <a:ext cx="915276" cy="616028"/>
            </a:xfrm>
            <a:prstGeom prst="rect">
              <a:avLst/>
            </a:prstGeom>
            <a:solidFill>
              <a:srgbClr val="DCDEE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700"/>
              </a:lvl1pPr>
            </a:lstStyle>
            <a:p>
              <a:r>
                <a:rPr sz="1275"/>
                <a:t>Master</a:t>
              </a:r>
            </a:p>
          </p:txBody>
        </p:sp>
        <p:sp>
          <p:nvSpPr>
            <p:cNvPr id="282" name="Connection Line"/>
            <p:cNvSpPr/>
            <p:nvPr/>
          </p:nvSpPr>
          <p:spPr>
            <a:xfrm>
              <a:off x="457637" y="620712"/>
              <a:ext cx="1" cy="77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</p:grpSp>
      <p:grpSp>
        <p:nvGrpSpPr>
          <p:cNvPr id="268" name="Group" descr="Element of the branching animation."/>
          <p:cNvGrpSpPr/>
          <p:nvPr/>
        </p:nvGrpSpPr>
        <p:grpSpPr>
          <a:xfrm>
            <a:off x="2037318" y="2453291"/>
            <a:ext cx="686458" cy="1324116"/>
            <a:chOff x="0" y="0"/>
            <a:chExt cx="915275" cy="1765487"/>
          </a:xfrm>
        </p:grpSpPr>
        <p:sp>
          <p:nvSpPr>
            <p:cNvPr id="266" name="Devel"/>
            <p:cNvSpPr/>
            <p:nvPr/>
          </p:nvSpPr>
          <p:spPr>
            <a:xfrm>
              <a:off x="0" y="1149459"/>
              <a:ext cx="915276" cy="616029"/>
            </a:xfrm>
            <a:prstGeom prst="rect">
              <a:avLst/>
            </a:prstGeom>
            <a:solidFill>
              <a:srgbClr val="DCDEE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700"/>
              </a:lvl1pPr>
            </a:lstStyle>
            <a:p>
              <a:r>
                <a:rPr sz="1275"/>
                <a:t>Devel</a:t>
              </a:r>
            </a:p>
          </p:txBody>
        </p:sp>
        <p:sp>
          <p:nvSpPr>
            <p:cNvPr id="283" name="Connection Line"/>
            <p:cNvSpPr/>
            <p:nvPr/>
          </p:nvSpPr>
          <p:spPr>
            <a:xfrm>
              <a:off x="457637" y="0"/>
              <a:ext cx="1" cy="1144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</p:grpSp>
      <p:grpSp>
        <p:nvGrpSpPr>
          <p:cNvPr id="272" name="Group" descr="Element of the branching animation."/>
          <p:cNvGrpSpPr/>
          <p:nvPr/>
        </p:nvGrpSpPr>
        <p:grpSpPr>
          <a:xfrm>
            <a:off x="1422649" y="2263982"/>
            <a:ext cx="1149101" cy="378620"/>
            <a:chOff x="0" y="0"/>
            <a:chExt cx="1532132" cy="504825"/>
          </a:xfrm>
        </p:grpSpPr>
        <p:cxnSp>
          <p:nvCxnSpPr>
            <p:cNvPr id="271" name="Connection Line"/>
            <p:cNvCxnSpPr>
              <a:stCxn id="270" idx="0"/>
              <a:endCxn id="269" idx="0"/>
            </p:cNvCxnSpPr>
            <p:nvPr/>
          </p:nvCxnSpPr>
          <p:spPr>
            <a:xfrm flipH="1">
              <a:off x="254938" y="252412"/>
              <a:ext cx="1022257" cy="1"/>
            </a:xfrm>
            <a:prstGeom prst="straightConnector1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cxnSp>
        <p:sp>
          <p:nvSpPr>
            <p:cNvPr id="269" name="Circle"/>
            <p:cNvSpPr/>
            <p:nvPr/>
          </p:nvSpPr>
          <p:spPr>
            <a:xfrm>
              <a:off x="0" y="0"/>
              <a:ext cx="509877" cy="504826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270" name="Circle"/>
            <p:cNvSpPr/>
            <p:nvPr/>
          </p:nvSpPr>
          <p:spPr>
            <a:xfrm>
              <a:off x="1022256" y="0"/>
              <a:ext cx="509877" cy="504825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366841904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 advAuto="0"/>
      <p:bldP spid="220" grpId="1" animBg="1" advAuto="0"/>
      <p:bldP spid="233" grpId="0" animBg="1" advAuto="0"/>
      <p:bldP spid="236" grpId="0" animBg="1" advAuto="0"/>
      <p:bldP spid="239" grpId="0" animBg="1" advAuto="0"/>
      <p:bldP spid="239" grpId="1" animBg="1" advAuto="0"/>
      <p:bldP spid="246" grpId="0" animBg="1" advAuto="0"/>
      <p:bldP spid="250" grpId="0" animBg="1" advAuto="0"/>
      <p:bldP spid="255" grpId="0" animBg="1" advAuto="0"/>
      <p:bldP spid="262" grpId="0" animBg="1" advAuto="0"/>
      <p:bldP spid="265" grpId="0" animBg="1" advAuto="0"/>
      <p:bldP spid="268" grpId="0" animBg="1" advAuto="0"/>
      <p:bldP spid="268" grpId="1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Merging Branches git merge n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Merging Branches</a:t>
            </a:r>
            <a:br/>
            <a:r>
              <a:t>git merge </a:t>
            </a:r>
            <a:r>
              <a:rPr b="1" i="1">
                <a:latin typeface="+mn-lt"/>
                <a:ea typeface="+mn-ea"/>
                <a:cs typeface="+mn-cs"/>
                <a:sym typeface="Avenir Next"/>
              </a:rPr>
              <a:t>name</a:t>
            </a:r>
          </a:p>
        </p:txBody>
      </p:sp>
      <p:sp>
        <p:nvSpPr>
          <p:cNvPr id="288" name="A branch can be merged into the current one  via fast-forward or 3-way merge.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branch can be merged into the current one </a:t>
            </a:r>
            <a:br/>
            <a:r>
              <a:t>via fast-forward or 3-way merge.</a:t>
            </a:r>
          </a:p>
          <a:p>
            <a:r>
              <a:t>The current branch will contain the merge result.</a:t>
            </a:r>
          </a:p>
          <a:p>
            <a:r>
              <a:t>3-way merge occurs between the current state of the two branches and the common ancestor.</a:t>
            </a:r>
          </a:p>
          <a:p>
            <a:r>
              <a:t>A fast-forward is only possible </a:t>
            </a:r>
            <a:br/>
            <a:r>
              <a:t>if the current branch has not been changed.</a:t>
            </a:r>
          </a:p>
        </p:txBody>
      </p:sp>
      <p:sp>
        <p:nvSpPr>
          <p:cNvPr id="289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4059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0" name="Connection Line" descr="Element of the branching animation."/>
          <p:cNvCxnSpPr>
            <a:stCxn id="314" idx="0"/>
            <a:endCxn id="319" idx="0"/>
          </p:cNvCxnSpPr>
          <p:nvPr/>
        </p:nvCxnSpPr>
        <p:spPr>
          <a:xfrm>
            <a:off x="5447314" y="4047949"/>
            <a:ext cx="734318" cy="745461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17" name="Connection Line" descr="Element of the branching animation."/>
          <p:cNvCxnSpPr>
            <a:stCxn id="314" idx="0"/>
            <a:endCxn id="313" idx="0"/>
          </p:cNvCxnSpPr>
          <p:nvPr/>
        </p:nvCxnSpPr>
        <p:spPr>
          <a:xfrm flipH="1">
            <a:off x="4680622" y="4047949"/>
            <a:ext cx="766693" cy="1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18" name="Connection Line" descr="Element of the branching animation."/>
          <p:cNvCxnSpPr>
            <a:stCxn id="312" idx="0"/>
            <a:endCxn id="311" idx="0"/>
          </p:cNvCxnSpPr>
          <p:nvPr/>
        </p:nvCxnSpPr>
        <p:spPr>
          <a:xfrm flipH="1">
            <a:off x="4680622" y="3250620"/>
            <a:ext cx="766693" cy="1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28" name="Connection Line" descr="Element of the branching animation."/>
          <p:cNvCxnSpPr>
            <a:stCxn id="325" idx="0"/>
            <a:endCxn id="327" idx="0"/>
          </p:cNvCxnSpPr>
          <p:nvPr/>
        </p:nvCxnSpPr>
        <p:spPr>
          <a:xfrm flipV="1">
            <a:off x="6214007" y="897136"/>
            <a:ext cx="1" cy="824615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29" name="Connection Line" descr="Element of the branching animation."/>
          <p:cNvCxnSpPr>
            <a:stCxn id="325" idx="0"/>
            <a:endCxn id="324" idx="0"/>
          </p:cNvCxnSpPr>
          <p:nvPr/>
        </p:nvCxnSpPr>
        <p:spPr>
          <a:xfrm flipH="1">
            <a:off x="5447314" y="1721751"/>
            <a:ext cx="766694" cy="1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grpSp>
        <p:nvGrpSpPr>
          <p:cNvPr id="298" name="Group" descr="Element of the branching animation."/>
          <p:cNvGrpSpPr/>
          <p:nvPr/>
        </p:nvGrpSpPr>
        <p:grpSpPr>
          <a:xfrm>
            <a:off x="6190793" y="667417"/>
            <a:ext cx="1110267" cy="2552159"/>
            <a:chOff x="0" y="0"/>
            <a:chExt cx="1480354" cy="3402876"/>
          </a:xfrm>
        </p:grpSpPr>
        <p:cxnSp>
          <p:nvCxnSpPr>
            <p:cNvPr id="297" name="Connection Line"/>
            <p:cNvCxnSpPr>
              <a:stCxn id="294" idx="0"/>
              <a:endCxn id="296" idx="0"/>
            </p:cNvCxnSpPr>
            <p:nvPr/>
          </p:nvCxnSpPr>
          <p:spPr>
            <a:xfrm flipV="1">
              <a:off x="1022716" y="308013"/>
              <a:ext cx="1" cy="1100146"/>
            </a:xfrm>
            <a:prstGeom prst="straightConnector1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cxnSp>
        <p:sp>
          <p:nvSpPr>
            <p:cNvPr id="293" name="Line"/>
            <p:cNvSpPr/>
            <p:nvPr/>
          </p:nvSpPr>
          <p:spPr>
            <a:xfrm flipV="1">
              <a:off x="0" y="1410127"/>
              <a:ext cx="1016921" cy="199275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294" name="Circle"/>
            <p:cNvSpPr/>
            <p:nvPr/>
          </p:nvSpPr>
          <p:spPr>
            <a:xfrm>
              <a:off x="767778" y="1155745"/>
              <a:ext cx="509878" cy="504826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350" name="Connection Line"/>
            <p:cNvSpPr/>
            <p:nvPr/>
          </p:nvSpPr>
          <p:spPr>
            <a:xfrm>
              <a:off x="30951" y="1405777"/>
              <a:ext cx="732066" cy="1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  <p:sp>
          <p:nvSpPr>
            <p:cNvPr id="296" name="Master"/>
            <p:cNvSpPr/>
            <p:nvPr/>
          </p:nvSpPr>
          <p:spPr>
            <a:xfrm>
              <a:off x="565078" y="0"/>
              <a:ext cx="915277" cy="616028"/>
            </a:xfrm>
            <a:prstGeom prst="rect">
              <a:avLst/>
            </a:prstGeom>
            <a:solidFill>
              <a:srgbClr val="DCDEE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700"/>
              </a:lvl1pPr>
            </a:lstStyle>
            <a:p>
              <a:r>
                <a:rPr sz="1275"/>
                <a:t>Master</a:t>
              </a:r>
            </a:p>
          </p:txBody>
        </p:sp>
      </p:grpSp>
      <p:grpSp>
        <p:nvGrpSpPr>
          <p:cNvPr id="301" name="Group" descr="Element of the branching animation."/>
          <p:cNvGrpSpPr/>
          <p:nvPr/>
        </p:nvGrpSpPr>
        <p:grpSpPr>
          <a:xfrm>
            <a:off x="5447314" y="3250620"/>
            <a:ext cx="1261946" cy="642490"/>
            <a:chOff x="0" y="0"/>
            <a:chExt cx="1682593" cy="856651"/>
          </a:xfrm>
        </p:grpSpPr>
        <p:sp>
          <p:nvSpPr>
            <p:cNvPr id="299" name="Devel"/>
            <p:cNvSpPr/>
            <p:nvPr/>
          </p:nvSpPr>
          <p:spPr>
            <a:xfrm>
              <a:off x="767317" y="240623"/>
              <a:ext cx="915277" cy="616029"/>
            </a:xfrm>
            <a:prstGeom prst="rect">
              <a:avLst/>
            </a:prstGeom>
            <a:solidFill>
              <a:srgbClr val="DCDEE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700"/>
              </a:lvl1pPr>
            </a:lstStyle>
            <a:p>
              <a:r>
                <a:rPr sz="1275"/>
                <a:t>Devel</a:t>
              </a:r>
            </a:p>
          </p:txBody>
        </p:sp>
        <p:sp>
          <p:nvSpPr>
            <p:cNvPr id="351" name="Connection Line"/>
            <p:cNvSpPr/>
            <p:nvPr/>
          </p:nvSpPr>
          <p:spPr>
            <a:xfrm>
              <a:off x="0" y="0"/>
              <a:ext cx="762556" cy="341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</p:grpSp>
      <p:grpSp>
        <p:nvGrpSpPr>
          <p:cNvPr id="307" name="Group" descr="Element of the branching animation."/>
          <p:cNvGrpSpPr/>
          <p:nvPr/>
        </p:nvGrpSpPr>
        <p:grpSpPr>
          <a:xfrm>
            <a:off x="5447315" y="3061311"/>
            <a:ext cx="2036108" cy="1015603"/>
            <a:chOff x="0" y="0"/>
            <a:chExt cx="2714810" cy="1354136"/>
          </a:xfrm>
        </p:grpSpPr>
        <p:cxnSp>
          <p:nvCxnSpPr>
            <p:cNvPr id="305" name="Connection Line"/>
            <p:cNvCxnSpPr>
              <a:stCxn id="302" idx="0"/>
              <a:endCxn id="304" idx="0"/>
            </p:cNvCxnSpPr>
            <p:nvPr/>
          </p:nvCxnSpPr>
          <p:spPr>
            <a:xfrm>
              <a:off x="1022256" y="252412"/>
              <a:ext cx="1234917" cy="793711"/>
            </a:xfrm>
            <a:prstGeom prst="straightConnector1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cxnSp>
        <p:sp>
          <p:nvSpPr>
            <p:cNvPr id="302" name="Circle"/>
            <p:cNvSpPr/>
            <p:nvPr/>
          </p:nvSpPr>
          <p:spPr>
            <a:xfrm>
              <a:off x="767317" y="0"/>
              <a:ext cx="509878" cy="504825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352" name="Connection Line"/>
            <p:cNvSpPr/>
            <p:nvPr/>
          </p:nvSpPr>
          <p:spPr>
            <a:xfrm>
              <a:off x="0" y="252412"/>
              <a:ext cx="76255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  <p:sp>
          <p:nvSpPr>
            <p:cNvPr id="304" name="Devel"/>
            <p:cNvSpPr/>
            <p:nvPr/>
          </p:nvSpPr>
          <p:spPr>
            <a:xfrm>
              <a:off x="1799534" y="738108"/>
              <a:ext cx="915277" cy="616029"/>
            </a:xfrm>
            <a:prstGeom prst="rect">
              <a:avLst/>
            </a:prstGeom>
            <a:solidFill>
              <a:srgbClr val="DCDEE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700"/>
              </a:lvl1pPr>
            </a:lstStyle>
            <a:p>
              <a:r>
                <a:rPr sz="1275"/>
                <a:t>Devel</a:t>
              </a:r>
            </a:p>
          </p:txBody>
        </p:sp>
        <p:sp>
          <p:nvSpPr>
            <p:cNvPr id="353" name="Connection Line"/>
            <p:cNvSpPr/>
            <p:nvPr/>
          </p:nvSpPr>
          <p:spPr>
            <a:xfrm>
              <a:off x="0" y="438550"/>
              <a:ext cx="843271" cy="876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</p:grpSp>
      <p:grpSp>
        <p:nvGrpSpPr>
          <p:cNvPr id="310" name="Group" descr="Element of the branching animation."/>
          <p:cNvGrpSpPr/>
          <p:nvPr/>
        </p:nvGrpSpPr>
        <p:grpSpPr>
          <a:xfrm>
            <a:off x="5859344" y="1721751"/>
            <a:ext cx="686458" cy="1070533"/>
            <a:chOff x="0" y="0"/>
            <a:chExt cx="915275" cy="1427375"/>
          </a:xfrm>
        </p:grpSpPr>
        <p:sp>
          <p:nvSpPr>
            <p:cNvPr id="308" name="Master"/>
            <p:cNvSpPr/>
            <p:nvPr/>
          </p:nvSpPr>
          <p:spPr>
            <a:xfrm>
              <a:off x="0" y="811347"/>
              <a:ext cx="915276" cy="616029"/>
            </a:xfrm>
            <a:prstGeom prst="rect">
              <a:avLst/>
            </a:prstGeom>
            <a:solidFill>
              <a:srgbClr val="DCDEE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700"/>
              </a:lvl1pPr>
            </a:lstStyle>
            <a:p>
              <a:r>
                <a:rPr sz="1275"/>
                <a:t>Master</a:t>
              </a:r>
            </a:p>
          </p:txBody>
        </p:sp>
        <p:sp>
          <p:nvSpPr>
            <p:cNvPr id="354" name="Connection Line"/>
            <p:cNvSpPr/>
            <p:nvPr/>
          </p:nvSpPr>
          <p:spPr>
            <a:xfrm>
              <a:off x="461897" y="0"/>
              <a:ext cx="10987" cy="806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</p:grpSp>
      <p:sp>
        <p:nvSpPr>
          <p:cNvPr id="311" name="Circle" descr="Element of the branching animation."/>
          <p:cNvSpPr/>
          <p:nvPr/>
        </p:nvSpPr>
        <p:spPr>
          <a:xfrm>
            <a:off x="4489418" y="3061311"/>
            <a:ext cx="382409" cy="378620"/>
          </a:xfrm>
          <a:prstGeom prst="ellipse">
            <a:avLst/>
          </a:prstGeom>
          <a:solidFill>
            <a:srgbClr val="91B0BA"/>
          </a:solidFill>
          <a:ln>
            <a:solidFill>
              <a:srgbClr val="000000"/>
            </a:solidFill>
          </a:ln>
        </p:spPr>
        <p:txBody>
          <a:bodyPr lIns="38100" tIns="38100" rIns="38100" bIns="38100" anchor="ctr"/>
          <a:lstStyle/>
          <a:p>
            <a:endParaRPr sz="1350"/>
          </a:p>
        </p:txBody>
      </p:sp>
      <p:sp>
        <p:nvSpPr>
          <p:cNvPr id="312" name="Circle" descr="Element of the branching animation."/>
          <p:cNvSpPr/>
          <p:nvPr/>
        </p:nvSpPr>
        <p:spPr>
          <a:xfrm>
            <a:off x="5256110" y="3061311"/>
            <a:ext cx="382409" cy="378620"/>
          </a:xfrm>
          <a:prstGeom prst="ellipse">
            <a:avLst/>
          </a:prstGeom>
          <a:solidFill>
            <a:srgbClr val="91B0BA"/>
          </a:solidFill>
          <a:ln>
            <a:solidFill>
              <a:srgbClr val="000000"/>
            </a:solidFill>
          </a:ln>
        </p:spPr>
        <p:txBody>
          <a:bodyPr lIns="38100" tIns="38100" rIns="38100" bIns="38100" anchor="ctr"/>
          <a:lstStyle/>
          <a:p>
            <a:endParaRPr sz="1350"/>
          </a:p>
        </p:txBody>
      </p:sp>
      <p:sp>
        <p:nvSpPr>
          <p:cNvPr id="313" name="Circle" descr="Element of the branching animation."/>
          <p:cNvSpPr/>
          <p:nvPr/>
        </p:nvSpPr>
        <p:spPr>
          <a:xfrm>
            <a:off x="4489418" y="3858640"/>
            <a:ext cx="382409" cy="378620"/>
          </a:xfrm>
          <a:prstGeom prst="ellipse">
            <a:avLst/>
          </a:prstGeom>
          <a:solidFill>
            <a:srgbClr val="91B0BA"/>
          </a:solidFill>
          <a:ln>
            <a:solidFill>
              <a:srgbClr val="000000"/>
            </a:solidFill>
          </a:ln>
        </p:spPr>
        <p:txBody>
          <a:bodyPr lIns="38100" tIns="38100" rIns="38100" bIns="38100" anchor="ctr"/>
          <a:lstStyle/>
          <a:p>
            <a:endParaRPr sz="1350"/>
          </a:p>
        </p:txBody>
      </p:sp>
      <p:sp>
        <p:nvSpPr>
          <p:cNvPr id="314" name="Circle" descr="Element of the branching animation."/>
          <p:cNvSpPr/>
          <p:nvPr/>
        </p:nvSpPr>
        <p:spPr>
          <a:xfrm>
            <a:off x="5256110" y="3858640"/>
            <a:ext cx="382409" cy="378620"/>
          </a:xfrm>
          <a:prstGeom prst="ellipse">
            <a:avLst/>
          </a:prstGeom>
          <a:solidFill>
            <a:srgbClr val="91B0BA"/>
          </a:solidFill>
          <a:ln>
            <a:solidFill>
              <a:srgbClr val="000000"/>
            </a:solidFill>
          </a:ln>
        </p:spPr>
        <p:txBody>
          <a:bodyPr lIns="38100" tIns="38100" rIns="38100" bIns="38100" anchor="ctr"/>
          <a:lstStyle/>
          <a:p>
            <a:endParaRPr sz="1350"/>
          </a:p>
        </p:txBody>
      </p:sp>
      <p:sp>
        <p:nvSpPr>
          <p:cNvPr id="355" name="Connection Line" descr="Element of the branching animation."/>
          <p:cNvSpPr/>
          <p:nvPr/>
        </p:nvSpPr>
        <p:spPr>
          <a:xfrm>
            <a:off x="3913930" y="3250620"/>
            <a:ext cx="57191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844" extrusionOk="0">
                <a:moveTo>
                  <a:pt x="0" y="0"/>
                </a:moveTo>
                <a:cubicBezTo>
                  <a:pt x="7200" y="15714"/>
                  <a:pt x="14400" y="21600"/>
                  <a:pt x="21600" y="17659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 sz="1350"/>
          </a:p>
        </p:txBody>
      </p:sp>
      <p:sp>
        <p:nvSpPr>
          <p:cNvPr id="356" name="Connection Line" descr="Element of the branching animation."/>
          <p:cNvSpPr/>
          <p:nvPr/>
        </p:nvSpPr>
        <p:spPr>
          <a:xfrm>
            <a:off x="3913930" y="3250620"/>
            <a:ext cx="632453" cy="657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 sz="1350"/>
          </a:p>
        </p:txBody>
      </p:sp>
      <p:sp>
        <p:nvSpPr>
          <p:cNvPr id="319" name="Feat."/>
          <p:cNvSpPr/>
          <p:nvPr/>
        </p:nvSpPr>
        <p:spPr>
          <a:xfrm>
            <a:off x="5838402" y="4562399"/>
            <a:ext cx="686458" cy="462022"/>
          </a:xfrm>
          <a:prstGeom prst="rect">
            <a:avLst/>
          </a:prstGeom>
          <a:solidFill>
            <a:srgbClr val="DCDEE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8100" tIns="38100" rIns="38100" bIns="38100" anchor="ctr"/>
          <a:lstStyle>
            <a:lvl1pPr algn="ctr">
              <a:defRPr sz="1700"/>
            </a:lvl1pPr>
          </a:lstStyle>
          <a:p>
            <a:r>
              <a:rPr sz="1275"/>
              <a:t>Feat.</a:t>
            </a:r>
          </a:p>
        </p:txBody>
      </p:sp>
      <p:grpSp>
        <p:nvGrpSpPr>
          <p:cNvPr id="323" name="Group" descr="Element of the branching animation."/>
          <p:cNvGrpSpPr/>
          <p:nvPr/>
        </p:nvGrpSpPr>
        <p:grpSpPr>
          <a:xfrm>
            <a:off x="3147238" y="3061311"/>
            <a:ext cx="957897" cy="378620"/>
            <a:chOff x="0" y="0"/>
            <a:chExt cx="1277194" cy="504825"/>
          </a:xfrm>
        </p:grpSpPr>
        <p:sp>
          <p:nvSpPr>
            <p:cNvPr id="321" name="Circle"/>
            <p:cNvSpPr/>
            <p:nvPr/>
          </p:nvSpPr>
          <p:spPr>
            <a:xfrm>
              <a:off x="767317" y="0"/>
              <a:ext cx="509878" cy="504825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357" name="Connection Line"/>
            <p:cNvSpPr/>
            <p:nvPr/>
          </p:nvSpPr>
          <p:spPr>
            <a:xfrm>
              <a:off x="0" y="252412"/>
              <a:ext cx="76255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726" extrusionOk="0">
                  <a:moveTo>
                    <a:pt x="0" y="0"/>
                  </a:moveTo>
                  <a:cubicBezTo>
                    <a:pt x="7200" y="18346"/>
                    <a:pt x="14400" y="21600"/>
                    <a:pt x="21600" y="9762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</p:grpSp>
      <p:sp>
        <p:nvSpPr>
          <p:cNvPr id="324" name="Circle" descr="Element of the branching animation."/>
          <p:cNvSpPr/>
          <p:nvPr/>
        </p:nvSpPr>
        <p:spPr>
          <a:xfrm>
            <a:off x="5256110" y="1532441"/>
            <a:ext cx="382409" cy="378620"/>
          </a:xfrm>
          <a:prstGeom prst="ellipse">
            <a:avLst/>
          </a:prstGeom>
          <a:solidFill>
            <a:srgbClr val="91B0BA"/>
          </a:solidFill>
          <a:ln>
            <a:solidFill>
              <a:srgbClr val="000000"/>
            </a:solidFill>
          </a:ln>
        </p:spPr>
        <p:txBody>
          <a:bodyPr lIns="38100" tIns="38100" rIns="38100" bIns="38100" anchor="ctr"/>
          <a:lstStyle/>
          <a:p>
            <a:endParaRPr sz="1350"/>
          </a:p>
        </p:txBody>
      </p:sp>
      <p:sp>
        <p:nvSpPr>
          <p:cNvPr id="325" name="Circle" descr="Element of the branching animation."/>
          <p:cNvSpPr/>
          <p:nvPr/>
        </p:nvSpPr>
        <p:spPr>
          <a:xfrm>
            <a:off x="6022802" y="1532441"/>
            <a:ext cx="382409" cy="378620"/>
          </a:xfrm>
          <a:prstGeom prst="ellipse">
            <a:avLst/>
          </a:prstGeom>
          <a:solidFill>
            <a:srgbClr val="91B0BA"/>
          </a:solidFill>
          <a:ln>
            <a:solidFill>
              <a:srgbClr val="000000"/>
            </a:solidFill>
          </a:ln>
        </p:spPr>
        <p:txBody>
          <a:bodyPr lIns="38100" tIns="38100" rIns="38100" bIns="38100" anchor="ctr"/>
          <a:lstStyle/>
          <a:p>
            <a:endParaRPr sz="1350"/>
          </a:p>
        </p:txBody>
      </p:sp>
      <p:sp>
        <p:nvSpPr>
          <p:cNvPr id="358" name="Connection Line" descr="Element of the branching animation."/>
          <p:cNvSpPr/>
          <p:nvPr/>
        </p:nvSpPr>
        <p:spPr>
          <a:xfrm>
            <a:off x="4680622" y="1855503"/>
            <a:ext cx="626514" cy="597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 sz="1350"/>
          </a:p>
        </p:txBody>
      </p:sp>
      <p:sp>
        <p:nvSpPr>
          <p:cNvPr id="327" name="Bug fix"/>
          <p:cNvSpPr/>
          <p:nvPr/>
        </p:nvSpPr>
        <p:spPr>
          <a:xfrm>
            <a:off x="5870778" y="666126"/>
            <a:ext cx="686458" cy="462022"/>
          </a:xfrm>
          <a:prstGeom prst="rect">
            <a:avLst/>
          </a:prstGeom>
          <a:solidFill>
            <a:srgbClr val="DCDEE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8100" tIns="38100" rIns="38100" bIns="38100" anchor="ctr"/>
          <a:lstStyle>
            <a:lvl1pPr algn="ctr">
              <a:defRPr sz="1700"/>
            </a:lvl1pPr>
          </a:lstStyle>
          <a:p>
            <a:r>
              <a:rPr sz="1275"/>
              <a:t>Bug fix</a:t>
            </a:r>
          </a:p>
        </p:txBody>
      </p:sp>
      <p:sp>
        <p:nvSpPr>
          <p:cNvPr id="330" name="Merg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Merging</a:t>
            </a:r>
          </a:p>
        </p:txBody>
      </p:sp>
      <p:sp>
        <p:nvSpPr>
          <p:cNvPr id="334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grpSp>
        <p:nvGrpSpPr>
          <p:cNvPr id="333" name="Group" descr="Element of the branching animation."/>
          <p:cNvGrpSpPr/>
          <p:nvPr/>
        </p:nvGrpSpPr>
        <p:grpSpPr>
          <a:xfrm>
            <a:off x="4337394" y="1408509"/>
            <a:ext cx="686458" cy="1044783"/>
            <a:chOff x="0" y="0"/>
            <a:chExt cx="915275" cy="1393042"/>
          </a:xfrm>
        </p:grpSpPr>
        <p:sp>
          <p:nvSpPr>
            <p:cNvPr id="331" name="Master"/>
            <p:cNvSpPr/>
            <p:nvPr/>
          </p:nvSpPr>
          <p:spPr>
            <a:xfrm>
              <a:off x="0" y="0"/>
              <a:ext cx="915276" cy="616028"/>
            </a:xfrm>
            <a:prstGeom prst="rect">
              <a:avLst/>
            </a:prstGeom>
            <a:solidFill>
              <a:srgbClr val="DCDEE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700"/>
              </a:lvl1pPr>
            </a:lstStyle>
            <a:p>
              <a:r>
                <a:rPr sz="1275"/>
                <a:t>Master</a:t>
              </a:r>
            </a:p>
          </p:txBody>
        </p:sp>
        <p:sp>
          <p:nvSpPr>
            <p:cNvPr id="359" name="Connection Line"/>
            <p:cNvSpPr/>
            <p:nvPr/>
          </p:nvSpPr>
          <p:spPr>
            <a:xfrm>
              <a:off x="457637" y="620712"/>
              <a:ext cx="1" cy="77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</p:grpSp>
      <p:grpSp>
        <p:nvGrpSpPr>
          <p:cNvPr id="338" name="Group" descr="Element of the branching animation."/>
          <p:cNvGrpSpPr/>
          <p:nvPr/>
        </p:nvGrpSpPr>
        <p:grpSpPr>
          <a:xfrm>
            <a:off x="2380546" y="2453291"/>
            <a:ext cx="957897" cy="986639"/>
            <a:chOff x="0" y="0"/>
            <a:chExt cx="1277194" cy="1315517"/>
          </a:xfrm>
        </p:grpSpPr>
        <p:sp>
          <p:nvSpPr>
            <p:cNvPr id="336" name="Circle"/>
            <p:cNvSpPr/>
            <p:nvPr/>
          </p:nvSpPr>
          <p:spPr>
            <a:xfrm>
              <a:off x="767317" y="810692"/>
              <a:ext cx="509878" cy="504826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360" name="Connection Line"/>
            <p:cNvSpPr/>
            <p:nvPr/>
          </p:nvSpPr>
          <p:spPr>
            <a:xfrm>
              <a:off x="0" y="0"/>
              <a:ext cx="843271" cy="876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</p:grpSp>
      <p:grpSp>
        <p:nvGrpSpPr>
          <p:cNvPr id="345" name="Group" descr="Element of the branching animation."/>
          <p:cNvGrpSpPr/>
          <p:nvPr/>
        </p:nvGrpSpPr>
        <p:grpSpPr>
          <a:xfrm>
            <a:off x="2380546" y="2263982"/>
            <a:ext cx="2491281" cy="378620"/>
            <a:chOff x="0" y="0"/>
            <a:chExt cx="3321706" cy="504825"/>
          </a:xfrm>
        </p:grpSpPr>
        <p:cxnSp>
          <p:nvCxnSpPr>
            <p:cNvPr id="344" name="Connection Line"/>
            <p:cNvCxnSpPr>
              <a:stCxn id="340" idx="0"/>
              <a:endCxn id="341" idx="0"/>
            </p:cNvCxnSpPr>
            <p:nvPr/>
          </p:nvCxnSpPr>
          <p:spPr>
            <a:xfrm>
              <a:off x="2044512" y="252412"/>
              <a:ext cx="1022257" cy="1"/>
            </a:xfrm>
            <a:prstGeom prst="straightConnector1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cxnSp>
        <p:cxnSp>
          <p:nvCxnSpPr>
            <p:cNvPr id="342" name="Connection Line"/>
            <p:cNvCxnSpPr>
              <a:stCxn id="339" idx="0"/>
              <a:endCxn id="340" idx="0"/>
            </p:cNvCxnSpPr>
            <p:nvPr/>
          </p:nvCxnSpPr>
          <p:spPr>
            <a:xfrm flipV="1">
              <a:off x="1022256" y="252412"/>
              <a:ext cx="1022257" cy="1"/>
            </a:xfrm>
            <a:prstGeom prst="straightConnector1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cxnSp>
        <p:sp>
          <p:nvSpPr>
            <p:cNvPr id="339" name="Circle"/>
            <p:cNvSpPr/>
            <p:nvPr/>
          </p:nvSpPr>
          <p:spPr>
            <a:xfrm>
              <a:off x="767317" y="0"/>
              <a:ext cx="509878" cy="504826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340" name="Circle"/>
            <p:cNvSpPr/>
            <p:nvPr/>
          </p:nvSpPr>
          <p:spPr>
            <a:xfrm>
              <a:off x="1789573" y="0"/>
              <a:ext cx="509878" cy="504825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341" name="Circle"/>
            <p:cNvSpPr/>
            <p:nvPr/>
          </p:nvSpPr>
          <p:spPr>
            <a:xfrm>
              <a:off x="2811830" y="0"/>
              <a:ext cx="509877" cy="504826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361" name="Connection Line"/>
            <p:cNvSpPr/>
            <p:nvPr/>
          </p:nvSpPr>
          <p:spPr>
            <a:xfrm>
              <a:off x="0" y="252412"/>
              <a:ext cx="76255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764" extrusionOk="0">
                  <a:moveTo>
                    <a:pt x="0" y="0"/>
                  </a:moveTo>
                  <a:cubicBezTo>
                    <a:pt x="7200" y="18253"/>
                    <a:pt x="14400" y="21600"/>
                    <a:pt x="21600" y="1004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</p:grpSp>
      <p:grpSp>
        <p:nvGrpSpPr>
          <p:cNvPr id="349" name="Group" descr="Element of the branching animation."/>
          <p:cNvGrpSpPr/>
          <p:nvPr/>
        </p:nvGrpSpPr>
        <p:grpSpPr>
          <a:xfrm>
            <a:off x="1422649" y="2263982"/>
            <a:ext cx="1149101" cy="378620"/>
            <a:chOff x="0" y="0"/>
            <a:chExt cx="1532132" cy="504825"/>
          </a:xfrm>
        </p:grpSpPr>
        <p:cxnSp>
          <p:nvCxnSpPr>
            <p:cNvPr id="348" name="Connection Line"/>
            <p:cNvCxnSpPr>
              <a:stCxn id="347" idx="0"/>
              <a:endCxn id="346" idx="0"/>
            </p:cNvCxnSpPr>
            <p:nvPr/>
          </p:nvCxnSpPr>
          <p:spPr>
            <a:xfrm flipH="1">
              <a:off x="254938" y="252412"/>
              <a:ext cx="1022257" cy="1"/>
            </a:xfrm>
            <a:prstGeom prst="straightConnector1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cxnSp>
        <p:sp>
          <p:nvSpPr>
            <p:cNvPr id="346" name="Circle"/>
            <p:cNvSpPr/>
            <p:nvPr/>
          </p:nvSpPr>
          <p:spPr>
            <a:xfrm>
              <a:off x="0" y="0"/>
              <a:ext cx="509877" cy="504826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347" name="Circle"/>
            <p:cNvSpPr/>
            <p:nvPr/>
          </p:nvSpPr>
          <p:spPr>
            <a:xfrm>
              <a:off x="1022256" y="0"/>
              <a:ext cx="509877" cy="504825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145049629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 advAuto="0"/>
      <p:bldP spid="301" grpId="0" animBg="1" advAuto="0"/>
      <p:bldP spid="307" grpId="0" animBg="1" advAuto="0"/>
      <p:bldP spid="310" grpId="0" animBg="1" advAuto="0"/>
      <p:bldP spid="310" grpId="1" animBg="1" advAuto="0"/>
      <p:bldP spid="333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1" name="Connection Line" descr="Element of the branching animation."/>
          <p:cNvCxnSpPr>
            <a:stCxn id="368" idx="0"/>
            <a:endCxn id="370" idx="0"/>
          </p:cNvCxnSpPr>
          <p:nvPr/>
        </p:nvCxnSpPr>
        <p:spPr>
          <a:xfrm flipV="1">
            <a:off x="6214007" y="897136"/>
            <a:ext cx="1" cy="824615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72" name="Connection Line" descr="Element of the branching animation."/>
          <p:cNvCxnSpPr>
            <a:stCxn id="368" idx="0"/>
            <a:endCxn id="367" idx="0"/>
          </p:cNvCxnSpPr>
          <p:nvPr/>
        </p:nvCxnSpPr>
        <p:spPr>
          <a:xfrm flipH="1">
            <a:off x="5447314" y="1721751"/>
            <a:ext cx="766694" cy="1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96" name="Connection Line" descr="Element of the branching animation."/>
          <p:cNvCxnSpPr>
            <a:stCxn id="392" idx="0"/>
            <a:endCxn id="393" idx="0"/>
          </p:cNvCxnSpPr>
          <p:nvPr/>
        </p:nvCxnSpPr>
        <p:spPr>
          <a:xfrm>
            <a:off x="3913930" y="2453292"/>
            <a:ext cx="766694" cy="1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94" name="Connection Line" descr="Element of the branching animation."/>
          <p:cNvCxnSpPr>
            <a:stCxn id="391" idx="0"/>
            <a:endCxn id="392" idx="0"/>
          </p:cNvCxnSpPr>
          <p:nvPr/>
        </p:nvCxnSpPr>
        <p:spPr>
          <a:xfrm>
            <a:off x="3147238" y="2453292"/>
            <a:ext cx="766693" cy="1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405" name="Connection Line" descr="Element of the branching animation."/>
          <p:cNvSpPr/>
          <p:nvPr/>
        </p:nvSpPr>
        <p:spPr>
          <a:xfrm>
            <a:off x="4260472" y="2639867"/>
            <a:ext cx="370196" cy="1382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 sz="1350"/>
          </a:p>
        </p:txBody>
      </p:sp>
      <p:sp>
        <p:nvSpPr>
          <p:cNvPr id="406" name="Connection Line" descr="Element of the branching animation."/>
          <p:cNvSpPr/>
          <p:nvPr/>
        </p:nvSpPr>
        <p:spPr>
          <a:xfrm>
            <a:off x="2380546" y="2453291"/>
            <a:ext cx="766693" cy="797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 sz="1350"/>
          </a:p>
        </p:txBody>
      </p:sp>
      <p:sp>
        <p:nvSpPr>
          <p:cNvPr id="367" name="Circle" descr="Element of the branching animation."/>
          <p:cNvSpPr/>
          <p:nvPr/>
        </p:nvSpPr>
        <p:spPr>
          <a:xfrm>
            <a:off x="5256110" y="1532441"/>
            <a:ext cx="382409" cy="378620"/>
          </a:xfrm>
          <a:prstGeom prst="ellipse">
            <a:avLst/>
          </a:prstGeom>
          <a:solidFill>
            <a:srgbClr val="91B0BA"/>
          </a:solidFill>
          <a:ln>
            <a:solidFill>
              <a:srgbClr val="000000"/>
            </a:solidFill>
          </a:ln>
        </p:spPr>
        <p:txBody>
          <a:bodyPr lIns="38100" tIns="38100" rIns="38100" bIns="38100" anchor="ctr"/>
          <a:lstStyle/>
          <a:p>
            <a:endParaRPr sz="1350"/>
          </a:p>
        </p:txBody>
      </p:sp>
      <p:sp>
        <p:nvSpPr>
          <p:cNvPr id="368" name="Circle" descr="Element of the branching animation."/>
          <p:cNvSpPr/>
          <p:nvPr/>
        </p:nvSpPr>
        <p:spPr>
          <a:xfrm>
            <a:off x="6022802" y="1532441"/>
            <a:ext cx="382409" cy="378620"/>
          </a:xfrm>
          <a:prstGeom prst="ellipse">
            <a:avLst/>
          </a:prstGeom>
          <a:solidFill>
            <a:srgbClr val="91B0BA"/>
          </a:solidFill>
          <a:ln>
            <a:solidFill>
              <a:srgbClr val="000000"/>
            </a:solidFill>
          </a:ln>
        </p:spPr>
        <p:txBody>
          <a:bodyPr lIns="38100" tIns="38100" rIns="38100" bIns="38100" anchor="ctr"/>
          <a:lstStyle/>
          <a:p>
            <a:endParaRPr sz="1350"/>
          </a:p>
        </p:txBody>
      </p:sp>
      <p:sp>
        <p:nvSpPr>
          <p:cNvPr id="407" name="Connection Line" descr="Element of the branching animation."/>
          <p:cNvSpPr/>
          <p:nvPr/>
        </p:nvSpPr>
        <p:spPr>
          <a:xfrm>
            <a:off x="4680622" y="1855503"/>
            <a:ext cx="626514" cy="597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 sz="1350"/>
          </a:p>
        </p:txBody>
      </p:sp>
      <p:sp>
        <p:nvSpPr>
          <p:cNvPr id="370" name="Bug fix"/>
          <p:cNvSpPr/>
          <p:nvPr/>
        </p:nvSpPr>
        <p:spPr>
          <a:xfrm>
            <a:off x="5870778" y="666126"/>
            <a:ext cx="686458" cy="462022"/>
          </a:xfrm>
          <a:prstGeom prst="rect">
            <a:avLst/>
          </a:prstGeom>
          <a:solidFill>
            <a:srgbClr val="DCDEE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8100" tIns="38100" rIns="38100" bIns="38100" anchor="ctr"/>
          <a:lstStyle>
            <a:lvl1pPr algn="ctr">
              <a:defRPr sz="1700"/>
            </a:lvl1pPr>
          </a:lstStyle>
          <a:p>
            <a:r>
              <a:rPr sz="1275"/>
              <a:t>Bug fix</a:t>
            </a:r>
          </a:p>
        </p:txBody>
      </p:sp>
      <p:sp>
        <p:nvSpPr>
          <p:cNvPr id="373" name="Rebasing: Reapply commits on top of another comm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Rebasing:</a:t>
            </a:r>
            <a:br>
              <a:rPr/>
            </a:br>
            <a:r>
              <a:t>Reapply commits on top </a:t>
            </a:r>
            <a:br>
              <a:rPr lang="en-US"/>
            </a:br>
            <a:r>
              <a:t>of another commit</a:t>
            </a:r>
          </a:p>
        </p:txBody>
      </p:sp>
      <p:sp>
        <p:nvSpPr>
          <p:cNvPr id="377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grpSp>
        <p:nvGrpSpPr>
          <p:cNvPr id="376" name="Group" descr="Element of the branching animation."/>
          <p:cNvGrpSpPr/>
          <p:nvPr/>
        </p:nvGrpSpPr>
        <p:grpSpPr>
          <a:xfrm>
            <a:off x="4337394" y="1408509"/>
            <a:ext cx="686458" cy="1044783"/>
            <a:chOff x="0" y="0"/>
            <a:chExt cx="915275" cy="1393042"/>
          </a:xfrm>
        </p:grpSpPr>
        <p:sp>
          <p:nvSpPr>
            <p:cNvPr id="374" name="Master"/>
            <p:cNvSpPr/>
            <p:nvPr/>
          </p:nvSpPr>
          <p:spPr>
            <a:xfrm>
              <a:off x="0" y="0"/>
              <a:ext cx="915276" cy="616028"/>
            </a:xfrm>
            <a:prstGeom prst="rect">
              <a:avLst/>
            </a:prstGeom>
            <a:solidFill>
              <a:srgbClr val="DCDEE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700"/>
              </a:lvl1pPr>
            </a:lstStyle>
            <a:p>
              <a:r>
                <a:rPr sz="1275"/>
                <a:t>Master</a:t>
              </a:r>
            </a:p>
          </p:txBody>
        </p:sp>
        <p:sp>
          <p:nvSpPr>
            <p:cNvPr id="408" name="Connection Line"/>
            <p:cNvSpPr/>
            <p:nvPr/>
          </p:nvSpPr>
          <p:spPr>
            <a:xfrm>
              <a:off x="457637" y="620712"/>
              <a:ext cx="1" cy="77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</p:grpSp>
      <p:grpSp>
        <p:nvGrpSpPr>
          <p:cNvPr id="390" name="Group" descr="Element of the branching animation."/>
          <p:cNvGrpSpPr/>
          <p:nvPr/>
        </p:nvGrpSpPr>
        <p:grpSpPr>
          <a:xfrm>
            <a:off x="2956035" y="3061310"/>
            <a:ext cx="3753226" cy="831800"/>
            <a:chOff x="0" y="0"/>
            <a:chExt cx="5004300" cy="1109064"/>
          </a:xfrm>
        </p:grpSpPr>
        <p:cxnSp>
          <p:nvCxnSpPr>
            <p:cNvPr id="385" name="Connection Line"/>
            <p:cNvCxnSpPr>
              <a:stCxn id="383" idx="0"/>
              <a:endCxn id="382" idx="0"/>
            </p:cNvCxnSpPr>
            <p:nvPr/>
          </p:nvCxnSpPr>
          <p:spPr>
            <a:xfrm flipH="1">
              <a:off x="2299450" y="252412"/>
              <a:ext cx="1022257" cy="1"/>
            </a:xfrm>
            <a:prstGeom prst="straightConnector1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cxnSp>
        <p:grpSp>
          <p:nvGrpSpPr>
            <p:cNvPr id="381" name="Group"/>
            <p:cNvGrpSpPr/>
            <p:nvPr/>
          </p:nvGrpSpPr>
          <p:grpSpPr>
            <a:xfrm>
              <a:off x="3321707" y="252413"/>
              <a:ext cx="1682594" cy="856652"/>
              <a:chOff x="0" y="0"/>
              <a:chExt cx="1682593" cy="856651"/>
            </a:xfrm>
          </p:grpSpPr>
          <p:sp>
            <p:nvSpPr>
              <p:cNvPr id="379" name="Devel"/>
              <p:cNvSpPr/>
              <p:nvPr/>
            </p:nvSpPr>
            <p:spPr>
              <a:xfrm>
                <a:off x="767317" y="240623"/>
                <a:ext cx="915277" cy="616029"/>
              </a:xfrm>
              <a:prstGeom prst="rect">
                <a:avLst/>
              </a:prstGeom>
              <a:solidFill>
                <a:srgbClr val="DCDEE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>
                <a:lvl1pPr algn="ctr">
                  <a:defRPr sz="1700"/>
                </a:lvl1pPr>
              </a:lstStyle>
              <a:p>
                <a:r>
                  <a:rPr sz="1275"/>
                  <a:t>Devel</a:t>
                </a:r>
              </a:p>
            </p:txBody>
          </p:sp>
          <p:sp>
            <p:nvSpPr>
              <p:cNvPr id="409" name="Connection Line"/>
              <p:cNvSpPr/>
              <p:nvPr/>
            </p:nvSpPr>
            <p:spPr>
              <a:xfrm>
                <a:off x="0" y="0"/>
                <a:ext cx="762556" cy="341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sz="1350"/>
              </a:p>
            </p:txBody>
          </p:sp>
        </p:grpSp>
        <p:sp>
          <p:nvSpPr>
            <p:cNvPr id="382" name="Circle"/>
            <p:cNvSpPr/>
            <p:nvPr/>
          </p:nvSpPr>
          <p:spPr>
            <a:xfrm>
              <a:off x="2044512" y="0"/>
              <a:ext cx="509877" cy="504826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383" name="Circle"/>
            <p:cNvSpPr/>
            <p:nvPr/>
          </p:nvSpPr>
          <p:spPr>
            <a:xfrm>
              <a:off x="3066768" y="0"/>
              <a:ext cx="509878" cy="504826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410" name="Connection Line"/>
            <p:cNvSpPr/>
            <p:nvPr/>
          </p:nvSpPr>
          <p:spPr>
            <a:xfrm>
              <a:off x="1277194" y="252412"/>
              <a:ext cx="76255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31" extrusionOk="0">
                  <a:moveTo>
                    <a:pt x="0" y="0"/>
                  </a:moveTo>
                  <a:cubicBezTo>
                    <a:pt x="7200" y="15232"/>
                    <a:pt x="14400" y="21600"/>
                    <a:pt x="21600" y="19103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sz="1350"/>
            </a:p>
          </p:txBody>
        </p:sp>
        <p:grpSp>
          <p:nvGrpSpPr>
            <p:cNvPr id="388" name="Group"/>
            <p:cNvGrpSpPr/>
            <p:nvPr/>
          </p:nvGrpSpPr>
          <p:grpSpPr>
            <a:xfrm>
              <a:off x="254938" y="0"/>
              <a:ext cx="1277196" cy="504826"/>
              <a:chOff x="0" y="0"/>
              <a:chExt cx="1277194" cy="504825"/>
            </a:xfrm>
          </p:grpSpPr>
          <p:sp>
            <p:nvSpPr>
              <p:cNvPr id="386" name="Circle"/>
              <p:cNvSpPr/>
              <p:nvPr/>
            </p:nvSpPr>
            <p:spPr>
              <a:xfrm>
                <a:off x="767317" y="0"/>
                <a:ext cx="509878" cy="504825"/>
              </a:xfrm>
              <a:prstGeom prst="ellipse">
                <a:avLst/>
              </a:prstGeom>
              <a:solidFill>
                <a:srgbClr val="91B0BA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endParaRPr sz="1350"/>
              </a:p>
            </p:txBody>
          </p:sp>
          <p:sp>
            <p:nvSpPr>
              <p:cNvPr id="411" name="Connection Line"/>
              <p:cNvSpPr/>
              <p:nvPr/>
            </p:nvSpPr>
            <p:spPr>
              <a:xfrm>
                <a:off x="0" y="252412"/>
                <a:ext cx="762556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726" extrusionOk="0">
                    <a:moveTo>
                      <a:pt x="0" y="0"/>
                    </a:moveTo>
                    <a:cubicBezTo>
                      <a:pt x="7200" y="18346"/>
                      <a:pt x="14400" y="21600"/>
                      <a:pt x="21600" y="976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sz="1350"/>
              </a:p>
            </p:txBody>
          </p:sp>
        </p:grpSp>
        <p:sp>
          <p:nvSpPr>
            <p:cNvPr id="389" name="Circle"/>
            <p:cNvSpPr/>
            <p:nvPr/>
          </p:nvSpPr>
          <p:spPr>
            <a:xfrm>
              <a:off x="0" y="0"/>
              <a:ext cx="509877" cy="504825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</p:grpSp>
      <p:sp>
        <p:nvSpPr>
          <p:cNvPr id="391" name="Circle" descr="Element of the branching animation."/>
          <p:cNvSpPr/>
          <p:nvPr/>
        </p:nvSpPr>
        <p:spPr>
          <a:xfrm>
            <a:off x="2956034" y="2263982"/>
            <a:ext cx="382409" cy="378620"/>
          </a:xfrm>
          <a:prstGeom prst="ellipse">
            <a:avLst/>
          </a:prstGeom>
          <a:solidFill>
            <a:srgbClr val="91B0BA"/>
          </a:solidFill>
          <a:ln>
            <a:solidFill>
              <a:srgbClr val="000000"/>
            </a:solidFill>
          </a:ln>
        </p:spPr>
        <p:txBody>
          <a:bodyPr lIns="38100" tIns="38100" rIns="38100" bIns="38100" anchor="ctr"/>
          <a:lstStyle/>
          <a:p>
            <a:endParaRPr sz="1350"/>
          </a:p>
        </p:txBody>
      </p:sp>
      <p:sp>
        <p:nvSpPr>
          <p:cNvPr id="392" name="Circle" descr="Element of the branching animation."/>
          <p:cNvSpPr/>
          <p:nvPr/>
        </p:nvSpPr>
        <p:spPr>
          <a:xfrm>
            <a:off x="3722726" y="2263982"/>
            <a:ext cx="382409" cy="378620"/>
          </a:xfrm>
          <a:prstGeom prst="ellipse">
            <a:avLst/>
          </a:prstGeom>
          <a:solidFill>
            <a:srgbClr val="91B0BA"/>
          </a:solidFill>
          <a:ln>
            <a:solidFill>
              <a:srgbClr val="000000"/>
            </a:solidFill>
          </a:ln>
        </p:spPr>
        <p:txBody>
          <a:bodyPr lIns="38100" tIns="38100" rIns="38100" bIns="38100" anchor="ctr"/>
          <a:lstStyle/>
          <a:p>
            <a:endParaRPr sz="1350"/>
          </a:p>
        </p:txBody>
      </p:sp>
      <p:sp>
        <p:nvSpPr>
          <p:cNvPr id="393" name="Circle" descr="Element of the branching animation."/>
          <p:cNvSpPr/>
          <p:nvPr/>
        </p:nvSpPr>
        <p:spPr>
          <a:xfrm>
            <a:off x="4489418" y="2263982"/>
            <a:ext cx="382409" cy="378620"/>
          </a:xfrm>
          <a:prstGeom prst="ellipse">
            <a:avLst/>
          </a:prstGeom>
          <a:solidFill>
            <a:srgbClr val="91B0BA"/>
          </a:solidFill>
          <a:ln>
            <a:solidFill>
              <a:srgbClr val="000000"/>
            </a:solidFill>
          </a:ln>
        </p:spPr>
        <p:txBody>
          <a:bodyPr lIns="38100" tIns="38100" rIns="38100" bIns="38100" anchor="ctr"/>
          <a:lstStyle/>
          <a:p>
            <a:endParaRPr sz="1350"/>
          </a:p>
        </p:txBody>
      </p:sp>
      <p:sp>
        <p:nvSpPr>
          <p:cNvPr id="412" name="Connection Line" descr="Element of the branching animation."/>
          <p:cNvSpPr/>
          <p:nvPr/>
        </p:nvSpPr>
        <p:spPr>
          <a:xfrm>
            <a:off x="2380546" y="2453292"/>
            <a:ext cx="57191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endParaRPr sz="1350"/>
          </a:p>
        </p:txBody>
      </p:sp>
      <p:grpSp>
        <p:nvGrpSpPr>
          <p:cNvPr id="400" name="Group" descr="Element of the branching animation."/>
          <p:cNvGrpSpPr/>
          <p:nvPr/>
        </p:nvGrpSpPr>
        <p:grpSpPr>
          <a:xfrm>
            <a:off x="1422649" y="2263982"/>
            <a:ext cx="1149101" cy="378620"/>
            <a:chOff x="0" y="0"/>
            <a:chExt cx="1532132" cy="504825"/>
          </a:xfrm>
        </p:grpSpPr>
        <p:cxnSp>
          <p:nvCxnSpPr>
            <p:cNvPr id="399" name="Connection Line"/>
            <p:cNvCxnSpPr>
              <a:stCxn id="398" idx="0"/>
              <a:endCxn id="397" idx="0"/>
            </p:cNvCxnSpPr>
            <p:nvPr/>
          </p:nvCxnSpPr>
          <p:spPr>
            <a:xfrm flipH="1">
              <a:off x="254938" y="252412"/>
              <a:ext cx="1022257" cy="1"/>
            </a:xfrm>
            <a:prstGeom prst="straightConnector1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cxnSp>
        <p:sp>
          <p:nvSpPr>
            <p:cNvPr id="397" name="Circle"/>
            <p:cNvSpPr/>
            <p:nvPr/>
          </p:nvSpPr>
          <p:spPr>
            <a:xfrm>
              <a:off x="0" y="0"/>
              <a:ext cx="509877" cy="504826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398" name="Circle"/>
            <p:cNvSpPr/>
            <p:nvPr/>
          </p:nvSpPr>
          <p:spPr>
            <a:xfrm>
              <a:off x="1022256" y="0"/>
              <a:ext cx="509877" cy="504825"/>
            </a:xfrm>
            <a:prstGeom prst="ellipse">
              <a:avLst/>
            </a:prstGeom>
            <a:solidFill>
              <a:srgbClr val="91B0BA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</p:grpSp>
      <p:pic>
        <p:nvPicPr>
          <p:cNvPr id="413" name="Connection Line" descr="Connection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22964" y="2611148"/>
            <a:ext cx="486695" cy="1454604"/>
          </a:xfrm>
          <a:prstGeom prst="rect">
            <a:avLst/>
          </a:prstGeom>
        </p:spPr>
      </p:pic>
      <p:pic>
        <p:nvPicPr>
          <p:cNvPr id="417" name="Connection Line" descr="Connection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765423" y="2581618"/>
            <a:ext cx="1088282" cy="1484135"/>
          </a:xfrm>
          <a:prstGeom prst="rect">
            <a:avLst/>
          </a:prstGeom>
        </p:spPr>
      </p:pic>
      <p:pic>
        <p:nvPicPr>
          <p:cNvPr id="419" name="Connection Line" descr="Connection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801213" y="2548702"/>
            <a:ext cx="1813541" cy="1517051"/>
          </a:xfrm>
          <a:prstGeom prst="rect">
            <a:avLst/>
          </a:prstGeom>
        </p:spPr>
      </p:pic>
      <p:pic>
        <p:nvPicPr>
          <p:cNvPr id="415" name="Connection Line" descr="Connection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42278" y="2612402"/>
            <a:ext cx="450377" cy="145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3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07407E-6 L 0.11979 0.151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75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 animBg="1" advAuto="0"/>
      <p:bldP spid="406" grpId="0" animBg="1" advAuto="0"/>
      <p:bldP spid="413" grpId="0" animBg="1" advAuto="0"/>
      <p:bldP spid="413" grpId="1" animBg="1" advAuto="0"/>
      <p:bldP spid="417" grpId="0" animBg="1" advAuto="0"/>
      <p:bldP spid="417" grpId="1" animBg="1" advAuto="0"/>
      <p:bldP spid="419" grpId="0" animBg="1" advAuto="0"/>
      <p:bldP spid="419" grpId="1" animBg="1" advAuto="0"/>
      <p:bldP spid="415" grpId="0" animBg="1" advAuto="0"/>
      <p:bldP spid="415" grpId="1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it flow A standard workflow for g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Git flow</a:t>
            </a:r>
            <a:br/>
            <a:r>
              <a:t>A standard</a:t>
            </a:r>
            <a:br/>
            <a:r>
              <a:t>workflow for git</a:t>
            </a:r>
          </a:p>
        </p:txBody>
      </p:sp>
      <p:sp>
        <p:nvSpPr>
          <p:cNvPr id="425" name="Best practic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Best practice</a:t>
            </a:r>
          </a:p>
          <a:p>
            <a:r>
              <a:t>Suitable for</a:t>
            </a:r>
            <a:br/>
            <a:r>
              <a:t>large teams</a:t>
            </a:r>
            <a:br/>
            <a:r>
              <a:t>large products</a:t>
            </a:r>
          </a:p>
          <a:p>
            <a:r>
              <a:t>Based on </a:t>
            </a:r>
            <a:r>
              <a:rPr b="1">
                <a:latin typeface="+mn-lt"/>
                <a:ea typeface="+mn-ea"/>
                <a:cs typeface="+mn-cs"/>
                <a:sym typeface="Avenir Next"/>
              </a:rPr>
              <a:t>two</a:t>
            </a:r>
            <a:br/>
            <a:r>
              <a:t>main branches</a:t>
            </a:r>
            <a:br/>
            <a:r>
              <a:t>for development</a:t>
            </a:r>
            <a:br/>
            <a:r>
              <a:t>and releases</a:t>
            </a:r>
          </a:p>
        </p:txBody>
      </p:sp>
      <p:sp>
        <p:nvSpPr>
          <p:cNvPr id="426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pic>
        <p:nvPicPr>
          <p:cNvPr id="427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79587" y="3541701"/>
            <a:ext cx="5803451" cy="47626"/>
          </a:xfrm>
          <a:prstGeom prst="rect">
            <a:avLst/>
          </a:prstGeom>
        </p:spPr>
      </p:pic>
      <p:sp>
        <p:nvSpPr>
          <p:cNvPr id="429" name="Line" descr="Element of the git flow animation."/>
          <p:cNvSpPr/>
          <p:nvPr/>
        </p:nvSpPr>
        <p:spPr>
          <a:xfrm>
            <a:off x="4783639" y="3669211"/>
            <a:ext cx="1103597" cy="7613"/>
          </a:xfrm>
          <a:prstGeom prst="line">
            <a:avLst/>
          </a:prstGeom>
          <a:ln w="25400">
            <a:solidFill>
              <a:srgbClr val="DBDBDB"/>
            </a:solidFill>
            <a:custDash>
              <a:ds d="200000" sp="200000"/>
            </a:custDash>
            <a:miter lim="400000"/>
          </a:ln>
        </p:spPr>
        <p:txBody>
          <a:bodyPr lIns="38100" tIns="38100" rIns="38100" bIns="38100" anchor="ctr"/>
          <a:lstStyle/>
          <a:p>
            <a:pPr defTabSz="3429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900"/>
          </a:p>
        </p:txBody>
      </p:sp>
      <p:pic>
        <p:nvPicPr>
          <p:cNvPr id="430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84511" y="3180104"/>
            <a:ext cx="5103248" cy="329369"/>
          </a:xfrm>
          <a:prstGeom prst="rect">
            <a:avLst/>
          </a:prstGeom>
        </p:spPr>
      </p:pic>
      <p:sp>
        <p:nvSpPr>
          <p:cNvPr id="432" name="Time"/>
          <p:cNvSpPr/>
          <p:nvPr/>
        </p:nvSpPr>
        <p:spPr>
          <a:xfrm rot="16200000">
            <a:off x="3326131" y="997749"/>
            <a:ext cx="551799" cy="209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/>
          <a:lstStyle>
            <a:lvl1pPr marL="0" marR="0" defTabSz="450000">
              <a:lnSpc>
                <a:spcPct val="110000"/>
              </a:lnSpc>
              <a:spcBef>
                <a:spcPts val="600"/>
              </a:spcBef>
              <a:defRPr sz="1700" b="1" i="1"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275"/>
              <a:t>Time</a:t>
            </a:r>
          </a:p>
        </p:txBody>
      </p:sp>
      <p:pic>
        <p:nvPicPr>
          <p:cNvPr id="433" name="Line Line" descr="Line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357380" y="3657783"/>
            <a:ext cx="5795870" cy="47626"/>
          </a:xfrm>
          <a:prstGeom prst="rect">
            <a:avLst/>
          </a:prstGeom>
        </p:spPr>
      </p:pic>
      <p:pic>
        <p:nvPicPr>
          <p:cNvPr id="435" name="Line Line" descr="Line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239562" y="3545437"/>
            <a:ext cx="5795976" cy="47626"/>
          </a:xfrm>
          <a:prstGeom prst="rect">
            <a:avLst/>
          </a:prstGeom>
        </p:spPr>
      </p:pic>
      <p:pic>
        <p:nvPicPr>
          <p:cNvPr id="437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18278" y="3537896"/>
            <a:ext cx="5803451" cy="47626"/>
          </a:xfrm>
          <a:prstGeom prst="rect">
            <a:avLst/>
          </a:prstGeom>
        </p:spPr>
      </p:pic>
      <p:sp>
        <p:nvSpPr>
          <p:cNvPr id="439" name="release branches"/>
          <p:cNvSpPr/>
          <p:nvPr/>
        </p:nvSpPr>
        <p:spPr>
          <a:xfrm>
            <a:off x="5531894" y="341299"/>
            <a:ext cx="665964" cy="456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/>
          <a:lstStyle>
            <a:lvl1pPr marL="0" marR="0" algn="ctr" defTabSz="450000">
              <a:lnSpc>
                <a:spcPct val="110000"/>
              </a:lnSpc>
              <a:spcBef>
                <a:spcPts val="600"/>
              </a:spcBef>
              <a:defRPr sz="1100">
                <a:uFillTx/>
              </a:defRPr>
            </a:lvl1pPr>
          </a:lstStyle>
          <a:p>
            <a:r>
              <a:rPr sz="825"/>
              <a:t>release branches</a:t>
            </a:r>
          </a:p>
        </p:txBody>
      </p:sp>
      <p:sp>
        <p:nvSpPr>
          <p:cNvPr id="440" name="master"/>
          <p:cNvSpPr/>
          <p:nvPr/>
        </p:nvSpPr>
        <p:spPr>
          <a:xfrm>
            <a:off x="6922333" y="342252"/>
            <a:ext cx="665964" cy="409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/>
          <a:lstStyle>
            <a:lvl1pPr marL="0" marR="0" algn="ctr" defTabSz="450000">
              <a:lnSpc>
                <a:spcPct val="110000"/>
              </a:lnSpc>
              <a:spcBef>
                <a:spcPts val="600"/>
              </a:spcBef>
              <a:defRPr sz="1100" b="1"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25"/>
              <a:t>master</a:t>
            </a:r>
          </a:p>
        </p:txBody>
      </p:sp>
      <p:sp>
        <p:nvSpPr>
          <p:cNvPr id="441" name="develop"/>
          <p:cNvSpPr/>
          <p:nvPr/>
        </p:nvSpPr>
        <p:spPr>
          <a:xfrm>
            <a:off x="4798385" y="341299"/>
            <a:ext cx="665964" cy="456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/>
          <a:lstStyle>
            <a:lvl1pPr marL="0" marR="0" algn="ctr" defTabSz="450000">
              <a:lnSpc>
                <a:spcPct val="110000"/>
              </a:lnSpc>
              <a:spcBef>
                <a:spcPts val="600"/>
              </a:spcBef>
              <a:defRPr sz="1100" b="1"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25"/>
              <a:t>develop</a:t>
            </a:r>
          </a:p>
        </p:txBody>
      </p:sp>
      <p:pic>
        <p:nvPicPr>
          <p:cNvPr id="442" name="Line Line" descr="Line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62662" y="3545490"/>
            <a:ext cx="5795869" cy="47626"/>
          </a:xfrm>
          <a:prstGeom prst="rect">
            <a:avLst/>
          </a:prstGeom>
        </p:spPr>
      </p:pic>
      <p:sp>
        <p:nvSpPr>
          <p:cNvPr id="444" name="hotfixes"/>
          <p:cNvSpPr/>
          <p:nvPr/>
        </p:nvSpPr>
        <p:spPr>
          <a:xfrm>
            <a:off x="6245840" y="341299"/>
            <a:ext cx="665964" cy="456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/>
          <a:lstStyle>
            <a:lvl1pPr marL="0" marR="0" algn="ctr" defTabSz="450000">
              <a:lnSpc>
                <a:spcPct val="110000"/>
              </a:lnSpc>
              <a:spcBef>
                <a:spcPts val="600"/>
              </a:spcBef>
              <a:defRPr sz="1100">
                <a:uFillTx/>
              </a:defRPr>
            </a:lvl1pPr>
          </a:lstStyle>
          <a:p>
            <a:r>
              <a:rPr sz="825"/>
              <a:t>hotfixes</a:t>
            </a:r>
          </a:p>
        </p:txBody>
      </p:sp>
      <p:pic>
        <p:nvPicPr>
          <p:cNvPr id="445" name="Line Line" descr="Line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681903" y="3543618"/>
            <a:ext cx="5795869" cy="47626"/>
          </a:xfrm>
          <a:prstGeom prst="rect">
            <a:avLst/>
          </a:prstGeom>
        </p:spPr>
      </p:pic>
      <p:sp>
        <p:nvSpPr>
          <p:cNvPr id="447" name="feature branches"/>
          <p:cNvSpPr/>
          <p:nvPr/>
        </p:nvSpPr>
        <p:spPr>
          <a:xfrm>
            <a:off x="4096269" y="341300"/>
            <a:ext cx="665964" cy="485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/>
          <a:lstStyle>
            <a:lvl1pPr marL="0" marR="0" algn="ctr" defTabSz="719999">
              <a:lnSpc>
                <a:spcPct val="110000"/>
              </a:lnSpc>
              <a:spcBef>
                <a:spcPts val="600"/>
              </a:spcBef>
              <a:defRPr sz="1100">
                <a:uFillTx/>
              </a:defRPr>
            </a:lvl1pPr>
          </a:lstStyle>
          <a:p>
            <a:r>
              <a:rPr sz="825"/>
              <a:t>feature branches</a:t>
            </a:r>
          </a:p>
        </p:txBody>
      </p:sp>
      <p:grpSp>
        <p:nvGrpSpPr>
          <p:cNvPr id="453" name="Group" descr="Element of the git flow animation."/>
          <p:cNvGrpSpPr/>
          <p:nvPr/>
        </p:nvGrpSpPr>
        <p:grpSpPr>
          <a:xfrm>
            <a:off x="5780659" y="3742453"/>
            <a:ext cx="180807" cy="394861"/>
            <a:chOff x="-25399" y="-19049"/>
            <a:chExt cx="241075" cy="526480"/>
          </a:xfrm>
        </p:grpSpPr>
        <p:grpSp>
          <p:nvGrpSpPr>
            <p:cNvPr id="450" name="Circle"/>
            <p:cNvGrpSpPr/>
            <p:nvPr/>
          </p:nvGrpSpPr>
          <p:grpSpPr>
            <a:xfrm>
              <a:off x="-25400" y="266355"/>
              <a:ext cx="241076" cy="241076"/>
              <a:chOff x="0" y="0"/>
              <a:chExt cx="241075" cy="241075"/>
            </a:xfrm>
          </p:grpSpPr>
          <p:sp>
            <p:nvSpPr>
              <p:cNvPr id="449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4DC5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448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1"/>
                <a:ext cx="241076" cy="241077"/>
              </a:xfrm>
              <a:prstGeom prst="rect">
                <a:avLst/>
              </a:prstGeom>
              <a:effectLst/>
            </p:spPr>
          </p:pic>
        </p:grpSp>
        <p:pic>
          <p:nvPicPr>
            <p:cNvPr id="451" name="Line Line" descr="Line Lin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-52380" y="39432"/>
              <a:ext cx="301947" cy="184982"/>
            </a:xfrm>
            <a:prstGeom prst="rect">
              <a:avLst/>
            </a:prstGeom>
            <a:effectLst/>
          </p:spPr>
        </p:pic>
      </p:grpSp>
      <p:grpSp>
        <p:nvGrpSpPr>
          <p:cNvPr id="459" name="Group" descr="Element of the git flow animation."/>
          <p:cNvGrpSpPr/>
          <p:nvPr/>
        </p:nvGrpSpPr>
        <p:grpSpPr>
          <a:xfrm>
            <a:off x="5048099" y="3498261"/>
            <a:ext cx="180807" cy="918756"/>
            <a:chOff x="-25399" y="-19050"/>
            <a:chExt cx="241075" cy="1225007"/>
          </a:xfrm>
        </p:grpSpPr>
        <p:grpSp>
          <p:nvGrpSpPr>
            <p:cNvPr id="456" name="Circle"/>
            <p:cNvGrpSpPr/>
            <p:nvPr/>
          </p:nvGrpSpPr>
          <p:grpSpPr>
            <a:xfrm>
              <a:off x="-25400" y="964882"/>
              <a:ext cx="241076" cy="241076"/>
              <a:chOff x="0" y="0"/>
              <a:chExt cx="241075" cy="241075"/>
            </a:xfrm>
          </p:grpSpPr>
          <p:sp>
            <p:nvSpPr>
              <p:cNvPr id="455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454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241076" cy="241076"/>
              </a:xfrm>
              <a:prstGeom prst="rect">
                <a:avLst/>
              </a:prstGeom>
              <a:effectLst/>
            </p:spPr>
          </p:pic>
        </p:grpSp>
        <p:pic>
          <p:nvPicPr>
            <p:cNvPr id="457" name="Line Line" descr="Line Lin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>
              <a:off x="-404516" y="396643"/>
              <a:ext cx="1016368" cy="184981"/>
            </a:xfrm>
            <a:prstGeom prst="rect">
              <a:avLst/>
            </a:prstGeom>
            <a:effectLst/>
          </p:spPr>
        </p:pic>
      </p:grpSp>
      <p:grpSp>
        <p:nvGrpSpPr>
          <p:cNvPr id="465" name="Group" descr="Element of the git flow animation."/>
          <p:cNvGrpSpPr/>
          <p:nvPr/>
        </p:nvGrpSpPr>
        <p:grpSpPr>
          <a:xfrm>
            <a:off x="5048099" y="2115599"/>
            <a:ext cx="180807" cy="392957"/>
            <a:chOff x="-25399" y="-19049"/>
            <a:chExt cx="241075" cy="523941"/>
          </a:xfrm>
        </p:grpSpPr>
        <p:grpSp>
          <p:nvGrpSpPr>
            <p:cNvPr id="462" name="Circle"/>
            <p:cNvGrpSpPr/>
            <p:nvPr/>
          </p:nvGrpSpPr>
          <p:grpSpPr>
            <a:xfrm>
              <a:off x="-25400" y="263815"/>
              <a:ext cx="241076" cy="241077"/>
              <a:chOff x="0" y="0"/>
              <a:chExt cx="241075" cy="241075"/>
            </a:xfrm>
          </p:grpSpPr>
          <p:sp>
            <p:nvSpPr>
              <p:cNvPr id="461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460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241076" cy="241076"/>
              </a:xfrm>
              <a:prstGeom prst="rect">
                <a:avLst/>
              </a:prstGeom>
              <a:effectLst/>
            </p:spPr>
          </p:pic>
        </p:grpSp>
        <p:pic>
          <p:nvPicPr>
            <p:cNvPr id="463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33" y="-19050"/>
              <a:ext cx="185024" cy="315301"/>
            </a:xfrm>
            <a:prstGeom prst="rect">
              <a:avLst/>
            </a:prstGeom>
            <a:effectLst/>
          </p:spPr>
        </p:pic>
      </p:grpSp>
      <p:pic>
        <p:nvPicPr>
          <p:cNvPr id="466" name="Line Line" descr="Line 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649270" y="2482832"/>
            <a:ext cx="530903" cy="204161"/>
          </a:xfrm>
          <a:prstGeom prst="rect">
            <a:avLst/>
          </a:prstGeom>
        </p:spPr>
      </p:pic>
      <p:grpSp>
        <p:nvGrpSpPr>
          <p:cNvPr id="473" name="Group" descr="Element of the git flow animation."/>
          <p:cNvGrpSpPr/>
          <p:nvPr/>
        </p:nvGrpSpPr>
        <p:grpSpPr>
          <a:xfrm>
            <a:off x="5048099" y="1403972"/>
            <a:ext cx="180807" cy="392957"/>
            <a:chOff x="-25399" y="-19049"/>
            <a:chExt cx="241075" cy="523941"/>
          </a:xfrm>
        </p:grpSpPr>
        <p:grpSp>
          <p:nvGrpSpPr>
            <p:cNvPr id="470" name="Circle"/>
            <p:cNvGrpSpPr/>
            <p:nvPr/>
          </p:nvGrpSpPr>
          <p:grpSpPr>
            <a:xfrm>
              <a:off x="-25400" y="263815"/>
              <a:ext cx="241076" cy="241077"/>
              <a:chOff x="0" y="0"/>
              <a:chExt cx="241075" cy="241075"/>
            </a:xfrm>
          </p:grpSpPr>
          <p:sp>
            <p:nvSpPr>
              <p:cNvPr id="469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468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241076" cy="241076"/>
              </a:xfrm>
              <a:prstGeom prst="rect">
                <a:avLst/>
              </a:prstGeom>
              <a:effectLst/>
            </p:spPr>
          </p:pic>
        </p:grpSp>
        <p:pic>
          <p:nvPicPr>
            <p:cNvPr id="471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33" y="-19050"/>
              <a:ext cx="185024" cy="315301"/>
            </a:xfrm>
            <a:prstGeom prst="rect">
              <a:avLst/>
            </a:prstGeom>
            <a:effectLst/>
          </p:spPr>
        </p:pic>
      </p:grpSp>
      <p:grpSp>
        <p:nvGrpSpPr>
          <p:cNvPr id="479" name="Group" descr="Element of the git flow animation."/>
          <p:cNvGrpSpPr/>
          <p:nvPr/>
        </p:nvGrpSpPr>
        <p:grpSpPr>
          <a:xfrm>
            <a:off x="5048099" y="5150490"/>
            <a:ext cx="180807" cy="782398"/>
            <a:chOff x="-25399" y="-19050"/>
            <a:chExt cx="241075" cy="1043196"/>
          </a:xfrm>
        </p:grpSpPr>
        <p:grpSp>
          <p:nvGrpSpPr>
            <p:cNvPr id="476" name="Circle"/>
            <p:cNvGrpSpPr/>
            <p:nvPr/>
          </p:nvGrpSpPr>
          <p:grpSpPr>
            <a:xfrm>
              <a:off x="-25400" y="783071"/>
              <a:ext cx="241076" cy="241076"/>
              <a:chOff x="0" y="0"/>
              <a:chExt cx="241075" cy="241075"/>
            </a:xfrm>
          </p:grpSpPr>
          <p:sp>
            <p:nvSpPr>
              <p:cNvPr id="475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474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241076" cy="241076"/>
              </a:xfrm>
              <a:prstGeom prst="rect">
                <a:avLst/>
              </a:prstGeom>
              <a:effectLst/>
            </p:spPr>
          </p:pic>
        </p:grpSp>
        <p:pic>
          <p:nvPicPr>
            <p:cNvPr id="477" name="Line Line" descr="Line Line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6200000">
              <a:off x="-313611" y="305737"/>
              <a:ext cx="834557" cy="184982"/>
            </a:xfrm>
            <a:prstGeom prst="rect">
              <a:avLst/>
            </a:prstGeom>
            <a:effectLst/>
          </p:spPr>
        </p:pic>
      </p:grpSp>
      <p:grpSp>
        <p:nvGrpSpPr>
          <p:cNvPr id="485" name="Group" descr="Element of the git flow animation."/>
          <p:cNvGrpSpPr/>
          <p:nvPr/>
        </p:nvGrpSpPr>
        <p:grpSpPr>
          <a:xfrm>
            <a:off x="5048099" y="2985156"/>
            <a:ext cx="180807" cy="531859"/>
            <a:chOff x="-25399" y="-19050"/>
            <a:chExt cx="241075" cy="709143"/>
          </a:xfrm>
        </p:grpSpPr>
        <p:grpSp>
          <p:nvGrpSpPr>
            <p:cNvPr id="482" name="Circle"/>
            <p:cNvGrpSpPr/>
            <p:nvPr/>
          </p:nvGrpSpPr>
          <p:grpSpPr>
            <a:xfrm>
              <a:off x="-25400" y="449017"/>
              <a:ext cx="241076" cy="241077"/>
              <a:chOff x="0" y="0"/>
              <a:chExt cx="241075" cy="241075"/>
            </a:xfrm>
          </p:grpSpPr>
          <p:sp>
            <p:nvSpPr>
              <p:cNvPr id="481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480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241076" cy="241076"/>
              </a:xfrm>
              <a:prstGeom prst="rect">
                <a:avLst/>
              </a:prstGeom>
              <a:effectLst/>
            </p:spPr>
          </p:pic>
        </p:grpSp>
        <p:pic>
          <p:nvPicPr>
            <p:cNvPr id="483" name="Line Line" descr="Line Line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252" y="-19050"/>
              <a:ext cx="184867" cy="500504"/>
            </a:xfrm>
            <a:prstGeom prst="rect">
              <a:avLst/>
            </a:prstGeom>
            <a:effectLst/>
          </p:spPr>
        </p:pic>
      </p:grpSp>
      <p:grpSp>
        <p:nvGrpSpPr>
          <p:cNvPr id="491" name="Group" descr="Element of the git flow animation."/>
          <p:cNvGrpSpPr/>
          <p:nvPr/>
        </p:nvGrpSpPr>
        <p:grpSpPr>
          <a:xfrm>
            <a:off x="4191860" y="2787212"/>
            <a:ext cx="180807" cy="1662152"/>
            <a:chOff x="-25399" y="-19049"/>
            <a:chExt cx="241075" cy="2216201"/>
          </a:xfrm>
        </p:grpSpPr>
        <p:grpSp>
          <p:nvGrpSpPr>
            <p:cNvPr id="488" name="Circle"/>
            <p:cNvGrpSpPr/>
            <p:nvPr/>
          </p:nvGrpSpPr>
          <p:grpSpPr>
            <a:xfrm>
              <a:off x="-25400" y="1956075"/>
              <a:ext cx="241076" cy="241077"/>
              <a:chOff x="0" y="0"/>
              <a:chExt cx="241075" cy="241075"/>
            </a:xfrm>
          </p:grpSpPr>
          <p:sp>
            <p:nvSpPr>
              <p:cNvPr id="487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35B7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486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1"/>
                <a:ext cx="241076" cy="241077"/>
              </a:xfrm>
              <a:prstGeom prst="rect">
                <a:avLst/>
              </a:prstGeom>
              <a:effectLst/>
            </p:spPr>
          </p:pic>
        </p:grpSp>
        <p:pic>
          <p:nvPicPr>
            <p:cNvPr id="489" name="Line Line" descr="Line Line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16200000">
              <a:off x="-900113" y="892240"/>
              <a:ext cx="2007562" cy="184981"/>
            </a:xfrm>
            <a:prstGeom prst="rect">
              <a:avLst/>
            </a:prstGeom>
            <a:effectLst/>
          </p:spPr>
        </p:pic>
      </p:grpSp>
      <p:pic>
        <p:nvPicPr>
          <p:cNvPr id="492" name="Line Line" descr="Line 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205082" y="4836535"/>
            <a:ext cx="618429" cy="249824"/>
          </a:xfrm>
          <a:prstGeom prst="rect">
            <a:avLst/>
          </a:prstGeom>
        </p:spPr>
      </p:pic>
      <p:pic>
        <p:nvPicPr>
          <p:cNvPr id="494" name="Line Line" descr="Line Line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6764078" y="5825128"/>
            <a:ext cx="985754" cy="138736"/>
          </a:xfrm>
          <a:prstGeom prst="rect">
            <a:avLst/>
          </a:prstGeom>
        </p:spPr>
      </p:pic>
      <p:pic>
        <p:nvPicPr>
          <p:cNvPr id="496" name="Line Line" descr="Line Line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5195568" y="3457040"/>
            <a:ext cx="599402" cy="220352"/>
          </a:xfrm>
          <a:prstGeom prst="rect">
            <a:avLst/>
          </a:prstGeom>
        </p:spPr>
      </p:pic>
      <p:grpSp>
        <p:nvGrpSpPr>
          <p:cNvPr id="503" name="Group" descr="Element of the git flow animation."/>
          <p:cNvGrpSpPr/>
          <p:nvPr/>
        </p:nvGrpSpPr>
        <p:grpSpPr>
          <a:xfrm>
            <a:off x="5048099" y="5913448"/>
            <a:ext cx="180807" cy="533183"/>
            <a:chOff x="-25399" y="-19050"/>
            <a:chExt cx="241075" cy="710909"/>
          </a:xfrm>
        </p:grpSpPr>
        <p:grpSp>
          <p:nvGrpSpPr>
            <p:cNvPr id="500" name="Circle"/>
            <p:cNvGrpSpPr/>
            <p:nvPr/>
          </p:nvGrpSpPr>
          <p:grpSpPr>
            <a:xfrm>
              <a:off x="-25400" y="450783"/>
              <a:ext cx="241076" cy="241077"/>
              <a:chOff x="0" y="0"/>
              <a:chExt cx="241075" cy="241075"/>
            </a:xfrm>
          </p:grpSpPr>
          <p:sp>
            <p:nvSpPr>
              <p:cNvPr id="499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498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241076" cy="241076"/>
              </a:xfrm>
              <a:prstGeom prst="rect">
                <a:avLst/>
              </a:prstGeom>
              <a:effectLst/>
            </p:spPr>
          </p:pic>
        </p:grpSp>
        <p:pic>
          <p:nvPicPr>
            <p:cNvPr id="501" name="Line Line" descr="Line Line"/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16200000">
              <a:off x="-147467" y="139594"/>
              <a:ext cx="502270" cy="184981"/>
            </a:xfrm>
            <a:prstGeom prst="rect">
              <a:avLst/>
            </a:prstGeom>
            <a:effectLst/>
          </p:spPr>
        </p:pic>
      </p:grpSp>
      <p:pic>
        <p:nvPicPr>
          <p:cNvPr id="504" name="Line Line" descr="Line Line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5195568" y="5873535"/>
            <a:ext cx="599402" cy="220353"/>
          </a:xfrm>
          <a:prstGeom prst="rect">
            <a:avLst/>
          </a:prstGeom>
        </p:spPr>
      </p:pic>
      <p:pic>
        <p:nvPicPr>
          <p:cNvPr id="506" name="Line Line" descr="Line 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195568" y="4069093"/>
            <a:ext cx="618429" cy="249824"/>
          </a:xfrm>
          <a:prstGeom prst="rect">
            <a:avLst/>
          </a:prstGeom>
        </p:spPr>
      </p:pic>
      <p:pic>
        <p:nvPicPr>
          <p:cNvPr id="508" name="Line Line" descr="Line Line"/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5195568" y="4551123"/>
            <a:ext cx="618429" cy="249824"/>
          </a:xfrm>
          <a:prstGeom prst="rect">
            <a:avLst/>
          </a:prstGeom>
        </p:spPr>
      </p:pic>
      <p:grpSp>
        <p:nvGrpSpPr>
          <p:cNvPr id="515" name="Group" descr="Element of the git flow animation."/>
          <p:cNvGrpSpPr/>
          <p:nvPr/>
        </p:nvGrpSpPr>
        <p:grpSpPr>
          <a:xfrm>
            <a:off x="6484677" y="1173736"/>
            <a:ext cx="725940" cy="1401416"/>
            <a:chOff x="-25399" y="-19050"/>
            <a:chExt cx="967918" cy="1868553"/>
          </a:xfrm>
        </p:grpSpPr>
        <p:grpSp>
          <p:nvGrpSpPr>
            <p:cNvPr id="512" name="Circle"/>
            <p:cNvGrpSpPr/>
            <p:nvPr/>
          </p:nvGrpSpPr>
          <p:grpSpPr>
            <a:xfrm>
              <a:off x="-25400" y="1608427"/>
              <a:ext cx="241076" cy="241077"/>
              <a:chOff x="0" y="0"/>
              <a:chExt cx="241075" cy="241075"/>
            </a:xfrm>
          </p:grpSpPr>
          <p:sp>
            <p:nvSpPr>
              <p:cNvPr id="511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5862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510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1"/>
                <a:ext cx="241076" cy="241077"/>
              </a:xfrm>
              <a:prstGeom prst="rect">
                <a:avLst/>
              </a:prstGeom>
              <a:effectLst/>
            </p:spPr>
          </p:pic>
        </p:grpSp>
        <p:pic>
          <p:nvPicPr>
            <p:cNvPr id="513" name="Line Line" descr="Line Line"/>
            <p:cNvPicPr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7222" y="-19050"/>
              <a:ext cx="865297" cy="1659913"/>
            </a:xfrm>
            <a:prstGeom prst="rect">
              <a:avLst/>
            </a:prstGeom>
            <a:effectLst/>
          </p:spPr>
        </p:pic>
      </p:grpSp>
      <p:grpSp>
        <p:nvGrpSpPr>
          <p:cNvPr id="518" name="Circle" descr="Element of the git flow animation."/>
          <p:cNvGrpSpPr/>
          <p:nvPr/>
        </p:nvGrpSpPr>
        <p:grpSpPr>
          <a:xfrm>
            <a:off x="7179182" y="6382516"/>
            <a:ext cx="180808" cy="180807"/>
            <a:chOff x="0" y="0"/>
            <a:chExt cx="241075" cy="241075"/>
          </a:xfrm>
        </p:grpSpPr>
        <p:sp>
          <p:nvSpPr>
            <p:cNvPr id="517" name="Circle"/>
            <p:cNvSpPr/>
            <p:nvPr/>
          </p:nvSpPr>
          <p:spPr>
            <a:xfrm>
              <a:off x="25400" y="25400"/>
              <a:ext cx="190276" cy="190276"/>
            </a:xfrm>
            <a:prstGeom prst="ellipse">
              <a:avLst/>
            </a:prstGeom>
            <a:solidFill>
              <a:srgbClr val="00E4FB"/>
            </a:solidFill>
            <a:ln>
              <a:noFill/>
            </a:ln>
            <a:effectLst/>
          </p:spPr>
          <p:txBody>
            <a:bodyPr wrap="square" lIns="76200" tIns="76200" rIns="76200" bIns="76200" numCol="1" anchor="t">
              <a:noAutofit/>
            </a:bodyPr>
            <a:lstStyle/>
            <a:p>
              <a:pPr defTabSz="3375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pic>
          <p:nvPicPr>
            <p:cNvPr id="516" name="Circle Circle" descr="Circle Circl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-1"/>
              <a:ext cx="241077" cy="241077"/>
            </a:xfrm>
            <a:prstGeom prst="rect">
              <a:avLst/>
            </a:prstGeom>
            <a:effectLst/>
          </p:spPr>
        </p:pic>
      </p:grpSp>
      <p:grpSp>
        <p:nvGrpSpPr>
          <p:cNvPr id="524" name="Group" descr="Element of the git flow animation."/>
          <p:cNvGrpSpPr/>
          <p:nvPr/>
        </p:nvGrpSpPr>
        <p:grpSpPr>
          <a:xfrm>
            <a:off x="5780659" y="4513067"/>
            <a:ext cx="180807" cy="394862"/>
            <a:chOff x="-25399" y="-19049"/>
            <a:chExt cx="241075" cy="526480"/>
          </a:xfrm>
        </p:grpSpPr>
        <p:grpSp>
          <p:nvGrpSpPr>
            <p:cNvPr id="521" name="Circle"/>
            <p:cNvGrpSpPr/>
            <p:nvPr/>
          </p:nvGrpSpPr>
          <p:grpSpPr>
            <a:xfrm>
              <a:off x="-25400" y="266355"/>
              <a:ext cx="241076" cy="241076"/>
              <a:chOff x="0" y="0"/>
              <a:chExt cx="241075" cy="241075"/>
            </a:xfrm>
          </p:grpSpPr>
          <p:sp>
            <p:nvSpPr>
              <p:cNvPr id="520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4DC5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519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1"/>
                <a:ext cx="241076" cy="241077"/>
              </a:xfrm>
              <a:prstGeom prst="rect">
                <a:avLst/>
              </a:prstGeom>
              <a:effectLst/>
            </p:spPr>
          </p:pic>
        </p:grpSp>
        <p:pic>
          <p:nvPicPr>
            <p:cNvPr id="522" name="Line Line" descr="Line Lin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-52380" y="39432"/>
              <a:ext cx="301947" cy="184982"/>
            </a:xfrm>
            <a:prstGeom prst="rect">
              <a:avLst/>
            </a:prstGeom>
            <a:effectLst/>
          </p:spPr>
        </p:pic>
      </p:grpSp>
      <p:pic>
        <p:nvPicPr>
          <p:cNvPr id="525" name="Line Line" descr="Line Line"/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 rot="16200000">
            <a:off x="5996335" y="3934761"/>
            <a:ext cx="2521241" cy="138736"/>
          </a:xfrm>
          <a:prstGeom prst="rect">
            <a:avLst/>
          </a:prstGeom>
        </p:spPr>
      </p:pic>
      <p:grpSp>
        <p:nvGrpSpPr>
          <p:cNvPr id="529" name="Circle" descr="Element of the git flow animation."/>
          <p:cNvGrpSpPr/>
          <p:nvPr/>
        </p:nvGrpSpPr>
        <p:grpSpPr>
          <a:xfrm>
            <a:off x="5780659" y="6001966"/>
            <a:ext cx="180807" cy="180807"/>
            <a:chOff x="0" y="0"/>
            <a:chExt cx="241075" cy="241075"/>
          </a:xfrm>
        </p:grpSpPr>
        <p:sp>
          <p:nvSpPr>
            <p:cNvPr id="528" name="Circle"/>
            <p:cNvSpPr/>
            <p:nvPr/>
          </p:nvSpPr>
          <p:spPr>
            <a:xfrm>
              <a:off x="25400" y="25400"/>
              <a:ext cx="190276" cy="190276"/>
            </a:xfrm>
            <a:prstGeom prst="ellipse">
              <a:avLst/>
            </a:prstGeom>
            <a:solidFill>
              <a:srgbClr val="4DC500"/>
            </a:solidFill>
            <a:ln>
              <a:noFill/>
            </a:ln>
            <a:effectLst/>
          </p:spPr>
          <p:txBody>
            <a:bodyPr wrap="square" lIns="76200" tIns="76200" rIns="76200" bIns="76200" numCol="1" anchor="t">
              <a:noAutofit/>
            </a:bodyPr>
            <a:lstStyle/>
            <a:p>
              <a:pPr defTabSz="3375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pic>
          <p:nvPicPr>
            <p:cNvPr id="527" name="Circle Circle" descr="Circle Circl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0"/>
              <a:ext cx="241077" cy="241076"/>
            </a:xfrm>
            <a:prstGeom prst="rect">
              <a:avLst/>
            </a:prstGeom>
            <a:effectLst/>
          </p:spPr>
        </p:pic>
      </p:grpSp>
      <p:pic>
        <p:nvPicPr>
          <p:cNvPr id="530" name="Line Line" descr="Line Line"/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4681825" y="5302710"/>
            <a:ext cx="405321" cy="489041"/>
          </a:xfrm>
          <a:prstGeom prst="rect">
            <a:avLst/>
          </a:prstGeom>
        </p:spPr>
      </p:pic>
      <p:grpSp>
        <p:nvGrpSpPr>
          <p:cNvPr id="537" name="Group" descr="Element of the git flow animation."/>
          <p:cNvGrpSpPr/>
          <p:nvPr/>
        </p:nvGrpSpPr>
        <p:grpSpPr>
          <a:xfrm>
            <a:off x="5780659" y="4123004"/>
            <a:ext cx="180807" cy="394861"/>
            <a:chOff x="-25399" y="-19049"/>
            <a:chExt cx="241075" cy="526480"/>
          </a:xfrm>
        </p:grpSpPr>
        <p:grpSp>
          <p:nvGrpSpPr>
            <p:cNvPr id="534" name="Circle"/>
            <p:cNvGrpSpPr/>
            <p:nvPr/>
          </p:nvGrpSpPr>
          <p:grpSpPr>
            <a:xfrm>
              <a:off x="-25400" y="266355"/>
              <a:ext cx="241076" cy="241076"/>
              <a:chOff x="0" y="0"/>
              <a:chExt cx="241075" cy="241075"/>
            </a:xfrm>
          </p:grpSpPr>
          <p:sp>
            <p:nvSpPr>
              <p:cNvPr id="533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4DC5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532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1"/>
                <a:ext cx="241076" cy="241077"/>
              </a:xfrm>
              <a:prstGeom prst="rect">
                <a:avLst/>
              </a:prstGeom>
              <a:effectLst/>
            </p:spPr>
          </p:pic>
        </p:grpSp>
        <p:pic>
          <p:nvPicPr>
            <p:cNvPr id="535" name="Line Line" descr="Line Lin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-52380" y="39432"/>
              <a:ext cx="301947" cy="184982"/>
            </a:xfrm>
            <a:prstGeom prst="rect">
              <a:avLst/>
            </a:prstGeom>
            <a:effectLst/>
          </p:spPr>
        </p:pic>
      </p:grpSp>
      <p:grpSp>
        <p:nvGrpSpPr>
          <p:cNvPr id="543" name="Group" descr="Element of the git flow animation."/>
          <p:cNvGrpSpPr/>
          <p:nvPr/>
        </p:nvGrpSpPr>
        <p:grpSpPr>
          <a:xfrm>
            <a:off x="5048100" y="1120460"/>
            <a:ext cx="2147296" cy="332069"/>
            <a:chOff x="-25399" y="-19050"/>
            <a:chExt cx="2863060" cy="442757"/>
          </a:xfrm>
        </p:grpSpPr>
        <p:grpSp>
          <p:nvGrpSpPr>
            <p:cNvPr id="540" name="Circle"/>
            <p:cNvGrpSpPr/>
            <p:nvPr/>
          </p:nvGrpSpPr>
          <p:grpSpPr>
            <a:xfrm>
              <a:off x="-25400" y="182632"/>
              <a:ext cx="241076" cy="241076"/>
              <a:chOff x="0" y="0"/>
              <a:chExt cx="241075" cy="241075"/>
            </a:xfrm>
          </p:grpSpPr>
          <p:sp>
            <p:nvSpPr>
              <p:cNvPr id="539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538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241076" cy="241076"/>
              </a:xfrm>
              <a:prstGeom prst="rect">
                <a:avLst/>
              </a:prstGeom>
              <a:effectLst/>
            </p:spPr>
          </p:pic>
        </p:grpSp>
        <p:pic>
          <p:nvPicPr>
            <p:cNvPr id="541" name="Line Line" descr="Line Line"/>
            <p:cNvPicPr>
              <a:picLocks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91521" y="-19050"/>
              <a:ext cx="2646140" cy="374676"/>
            </a:xfrm>
            <a:prstGeom prst="rect">
              <a:avLst/>
            </a:prstGeom>
            <a:effectLst/>
          </p:spPr>
        </p:pic>
      </p:grpSp>
      <p:grpSp>
        <p:nvGrpSpPr>
          <p:cNvPr id="549" name="Group" descr="Element of the git flow animation."/>
          <p:cNvGrpSpPr/>
          <p:nvPr/>
        </p:nvGrpSpPr>
        <p:grpSpPr>
          <a:xfrm>
            <a:off x="4534356" y="4355139"/>
            <a:ext cx="529957" cy="250250"/>
            <a:chOff x="-25399" y="-19049"/>
            <a:chExt cx="706607" cy="333665"/>
          </a:xfrm>
        </p:grpSpPr>
        <p:grpSp>
          <p:nvGrpSpPr>
            <p:cNvPr id="546" name="Circle"/>
            <p:cNvGrpSpPr/>
            <p:nvPr/>
          </p:nvGrpSpPr>
          <p:grpSpPr>
            <a:xfrm>
              <a:off x="-25400" y="73540"/>
              <a:ext cx="241076" cy="241076"/>
              <a:chOff x="0" y="0"/>
              <a:chExt cx="241075" cy="241075"/>
            </a:xfrm>
          </p:grpSpPr>
          <p:sp>
            <p:nvSpPr>
              <p:cNvPr id="545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6CC2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544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1"/>
                <a:ext cx="241076" cy="241077"/>
              </a:xfrm>
              <a:prstGeom prst="rect">
                <a:avLst/>
              </a:prstGeom>
              <a:effectLst/>
            </p:spPr>
          </p:pic>
        </p:grpSp>
        <p:pic>
          <p:nvPicPr>
            <p:cNvPr id="547" name="Line Line" descr="Line Line"/>
            <p:cNvPicPr>
              <a:picLocks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86447" y="-19050"/>
              <a:ext cx="494761" cy="224984"/>
            </a:xfrm>
            <a:prstGeom prst="rect">
              <a:avLst/>
            </a:prstGeom>
            <a:effectLst/>
          </p:spPr>
        </p:pic>
      </p:grpSp>
      <p:grpSp>
        <p:nvGrpSpPr>
          <p:cNvPr id="555" name="Group" descr="Element of the git flow animation."/>
          <p:cNvGrpSpPr/>
          <p:nvPr/>
        </p:nvGrpSpPr>
        <p:grpSpPr>
          <a:xfrm>
            <a:off x="4524842" y="2553232"/>
            <a:ext cx="180807" cy="392957"/>
            <a:chOff x="-25399" y="-19049"/>
            <a:chExt cx="241075" cy="523941"/>
          </a:xfrm>
        </p:grpSpPr>
        <p:grpSp>
          <p:nvGrpSpPr>
            <p:cNvPr id="552" name="Circle"/>
            <p:cNvGrpSpPr/>
            <p:nvPr/>
          </p:nvGrpSpPr>
          <p:grpSpPr>
            <a:xfrm>
              <a:off x="-25400" y="263815"/>
              <a:ext cx="241076" cy="241077"/>
              <a:chOff x="0" y="0"/>
              <a:chExt cx="241075" cy="241075"/>
            </a:xfrm>
          </p:grpSpPr>
          <p:sp>
            <p:nvSpPr>
              <p:cNvPr id="551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35B7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550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1"/>
                <a:ext cx="241076" cy="241077"/>
              </a:xfrm>
              <a:prstGeom prst="rect">
                <a:avLst/>
              </a:prstGeom>
              <a:effectLst/>
            </p:spPr>
          </p:pic>
        </p:grpSp>
        <p:pic>
          <p:nvPicPr>
            <p:cNvPr id="553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33" y="-19050"/>
              <a:ext cx="185024" cy="315301"/>
            </a:xfrm>
            <a:prstGeom prst="rect">
              <a:avLst/>
            </a:prstGeom>
            <a:effectLst/>
          </p:spPr>
        </p:pic>
      </p:grpSp>
      <p:grpSp>
        <p:nvGrpSpPr>
          <p:cNvPr id="561" name="Group" descr="Element of the git flow animation."/>
          <p:cNvGrpSpPr/>
          <p:nvPr/>
        </p:nvGrpSpPr>
        <p:grpSpPr>
          <a:xfrm>
            <a:off x="5048099" y="2486637"/>
            <a:ext cx="180807" cy="516635"/>
            <a:chOff x="-25399" y="-19050"/>
            <a:chExt cx="241075" cy="688846"/>
          </a:xfrm>
        </p:grpSpPr>
        <p:grpSp>
          <p:nvGrpSpPr>
            <p:cNvPr id="558" name="Circle"/>
            <p:cNvGrpSpPr/>
            <p:nvPr/>
          </p:nvGrpSpPr>
          <p:grpSpPr>
            <a:xfrm>
              <a:off x="-25400" y="428721"/>
              <a:ext cx="241076" cy="241076"/>
              <a:chOff x="0" y="0"/>
              <a:chExt cx="241075" cy="241075"/>
            </a:xfrm>
          </p:grpSpPr>
          <p:sp>
            <p:nvSpPr>
              <p:cNvPr id="557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556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241076" cy="241076"/>
              </a:xfrm>
              <a:prstGeom prst="rect">
                <a:avLst/>
              </a:prstGeom>
              <a:effectLst/>
            </p:spPr>
          </p:pic>
        </p:grpSp>
        <p:pic>
          <p:nvPicPr>
            <p:cNvPr id="559" name="Line Line" descr="Line Line"/>
            <p:cNvPicPr>
              <a:picLocks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0416" y="-19050"/>
              <a:ext cx="185010" cy="454837"/>
            </a:xfrm>
            <a:prstGeom prst="rect">
              <a:avLst/>
            </a:prstGeom>
            <a:effectLst/>
          </p:spPr>
        </p:pic>
      </p:grpSp>
      <p:pic>
        <p:nvPicPr>
          <p:cNvPr id="562" name="Line Line" descr="Line Line"/>
          <p:cNvPicPr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4350746" y="5603345"/>
            <a:ext cx="698345" cy="250583"/>
          </a:xfrm>
          <a:prstGeom prst="rect">
            <a:avLst/>
          </a:prstGeom>
        </p:spPr>
      </p:pic>
      <p:grpSp>
        <p:nvGrpSpPr>
          <p:cNvPr id="569" name="Group" descr="Element of the git flow animation."/>
          <p:cNvGrpSpPr/>
          <p:nvPr/>
        </p:nvGrpSpPr>
        <p:grpSpPr>
          <a:xfrm>
            <a:off x="4534356" y="4589178"/>
            <a:ext cx="180807" cy="392957"/>
            <a:chOff x="-25399" y="-19049"/>
            <a:chExt cx="241075" cy="523941"/>
          </a:xfrm>
        </p:grpSpPr>
        <p:grpSp>
          <p:nvGrpSpPr>
            <p:cNvPr id="566" name="Circle"/>
            <p:cNvGrpSpPr/>
            <p:nvPr/>
          </p:nvGrpSpPr>
          <p:grpSpPr>
            <a:xfrm>
              <a:off x="-25400" y="263815"/>
              <a:ext cx="241076" cy="241077"/>
              <a:chOff x="0" y="0"/>
              <a:chExt cx="241075" cy="241075"/>
            </a:xfrm>
          </p:grpSpPr>
          <p:sp>
            <p:nvSpPr>
              <p:cNvPr id="565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35B7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564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1"/>
                <a:ext cx="241076" cy="241077"/>
              </a:xfrm>
              <a:prstGeom prst="rect">
                <a:avLst/>
              </a:prstGeom>
              <a:effectLst/>
            </p:spPr>
          </p:pic>
        </p:grpSp>
        <p:pic>
          <p:nvPicPr>
            <p:cNvPr id="567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33" y="-19050"/>
              <a:ext cx="185024" cy="315301"/>
            </a:xfrm>
            <a:prstGeom prst="rect">
              <a:avLst/>
            </a:prstGeom>
            <a:effectLst/>
          </p:spPr>
        </p:pic>
      </p:grpSp>
      <p:pic>
        <p:nvPicPr>
          <p:cNvPr id="570" name="Line Line" descr="Line Line"/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5208887" y="2505664"/>
            <a:ext cx="1290101" cy="419291"/>
          </a:xfrm>
          <a:prstGeom prst="rect">
            <a:avLst/>
          </a:prstGeom>
        </p:spPr>
      </p:pic>
      <p:pic>
        <p:nvPicPr>
          <p:cNvPr id="572" name="Line Line" descr="Line Line"/>
          <p:cNvPicPr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5941447" y="6098060"/>
            <a:ext cx="1246337" cy="382646"/>
          </a:xfrm>
          <a:prstGeom prst="rect">
            <a:avLst/>
          </a:prstGeom>
        </p:spPr>
      </p:pic>
      <p:pic>
        <p:nvPicPr>
          <p:cNvPr id="574" name="Line Line" descr="Line Line"/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4693242" y="3247737"/>
            <a:ext cx="380585" cy="158529"/>
          </a:xfrm>
          <a:prstGeom prst="rect">
            <a:avLst/>
          </a:prstGeom>
        </p:spPr>
      </p:pic>
      <p:pic>
        <p:nvPicPr>
          <p:cNvPr id="576" name="Line Line" descr="Line Line"/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5195568" y="4313279"/>
            <a:ext cx="618429" cy="249824"/>
          </a:xfrm>
          <a:prstGeom prst="rect">
            <a:avLst/>
          </a:prstGeom>
        </p:spPr>
      </p:pic>
      <p:grpSp>
        <p:nvGrpSpPr>
          <p:cNvPr id="580" name="Circle" descr="Element of the git flow animation."/>
          <p:cNvGrpSpPr/>
          <p:nvPr/>
        </p:nvGrpSpPr>
        <p:grpSpPr>
          <a:xfrm>
            <a:off x="7160155" y="2603648"/>
            <a:ext cx="180807" cy="180807"/>
            <a:chOff x="0" y="0"/>
            <a:chExt cx="241075" cy="241075"/>
          </a:xfrm>
        </p:grpSpPr>
        <p:sp>
          <p:nvSpPr>
            <p:cNvPr id="579" name="Circle"/>
            <p:cNvSpPr/>
            <p:nvPr/>
          </p:nvSpPr>
          <p:spPr>
            <a:xfrm>
              <a:off x="25400" y="25400"/>
              <a:ext cx="190276" cy="190276"/>
            </a:xfrm>
            <a:prstGeom prst="ellipse">
              <a:avLst/>
            </a:prstGeom>
            <a:solidFill>
              <a:srgbClr val="00E4FB"/>
            </a:solidFill>
            <a:ln>
              <a:noFill/>
            </a:ln>
            <a:effectLst/>
          </p:spPr>
          <p:txBody>
            <a:bodyPr wrap="square" lIns="76200" tIns="76200" rIns="76200" bIns="76200" numCol="1" anchor="t">
              <a:noAutofit/>
            </a:bodyPr>
            <a:lstStyle/>
            <a:p>
              <a:pPr defTabSz="3375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pic>
          <p:nvPicPr>
            <p:cNvPr id="578" name="Circle Circle" descr="Circle Circl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-1"/>
              <a:ext cx="241077" cy="241077"/>
            </a:xfrm>
            <a:prstGeom prst="rect">
              <a:avLst/>
            </a:prstGeom>
            <a:effectLst/>
          </p:spPr>
        </p:pic>
      </p:grpSp>
      <p:grpSp>
        <p:nvGrpSpPr>
          <p:cNvPr id="586" name="Group" descr="Element of the git flow animation."/>
          <p:cNvGrpSpPr/>
          <p:nvPr/>
        </p:nvGrpSpPr>
        <p:grpSpPr>
          <a:xfrm>
            <a:off x="4534356" y="4960214"/>
            <a:ext cx="180807" cy="392957"/>
            <a:chOff x="-25399" y="-19049"/>
            <a:chExt cx="241075" cy="523941"/>
          </a:xfrm>
        </p:grpSpPr>
        <p:grpSp>
          <p:nvGrpSpPr>
            <p:cNvPr id="583" name="Circle"/>
            <p:cNvGrpSpPr/>
            <p:nvPr/>
          </p:nvGrpSpPr>
          <p:grpSpPr>
            <a:xfrm>
              <a:off x="-25400" y="263815"/>
              <a:ext cx="241076" cy="241077"/>
              <a:chOff x="0" y="0"/>
              <a:chExt cx="241075" cy="241075"/>
            </a:xfrm>
          </p:grpSpPr>
          <p:sp>
            <p:nvSpPr>
              <p:cNvPr id="582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35B7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581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1"/>
                <a:ext cx="241076" cy="241077"/>
              </a:xfrm>
              <a:prstGeom prst="rect">
                <a:avLst/>
              </a:prstGeom>
              <a:effectLst/>
            </p:spPr>
          </p:pic>
        </p:grpSp>
        <p:pic>
          <p:nvPicPr>
            <p:cNvPr id="584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33" y="-19050"/>
              <a:ext cx="185024" cy="315301"/>
            </a:xfrm>
            <a:prstGeom prst="rect">
              <a:avLst/>
            </a:prstGeom>
            <a:effectLst/>
          </p:spPr>
        </p:pic>
      </p:grpSp>
      <p:pic>
        <p:nvPicPr>
          <p:cNvPr id="587" name="Line Line" descr="Line Line"/>
          <p:cNvPicPr>
            <a:picLocks/>
          </p:cNvPicPr>
          <p:nvPr/>
        </p:nvPicPr>
        <p:blipFill>
          <a:blip r:embed="rId29"/>
          <a:stretch>
            <a:fillRect/>
          </a:stretch>
        </p:blipFill>
        <p:spPr>
          <a:xfrm rot="16200000">
            <a:off x="6541394" y="1819930"/>
            <a:ext cx="1431122" cy="138736"/>
          </a:xfrm>
          <a:prstGeom prst="rect">
            <a:avLst/>
          </a:prstGeom>
        </p:spPr>
      </p:pic>
      <p:grpSp>
        <p:nvGrpSpPr>
          <p:cNvPr id="594" name="Group" descr="Element of the git flow animation."/>
          <p:cNvGrpSpPr/>
          <p:nvPr/>
        </p:nvGrpSpPr>
        <p:grpSpPr>
          <a:xfrm>
            <a:off x="4191860" y="2410526"/>
            <a:ext cx="180807" cy="392957"/>
            <a:chOff x="-25399" y="-19049"/>
            <a:chExt cx="241075" cy="523941"/>
          </a:xfrm>
        </p:grpSpPr>
        <p:grpSp>
          <p:nvGrpSpPr>
            <p:cNvPr id="591" name="Circle"/>
            <p:cNvGrpSpPr/>
            <p:nvPr/>
          </p:nvGrpSpPr>
          <p:grpSpPr>
            <a:xfrm>
              <a:off x="-25400" y="263815"/>
              <a:ext cx="241076" cy="241077"/>
              <a:chOff x="0" y="0"/>
              <a:chExt cx="241075" cy="241075"/>
            </a:xfrm>
          </p:grpSpPr>
          <p:sp>
            <p:nvSpPr>
              <p:cNvPr id="590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35B7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589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1"/>
                <a:ext cx="241076" cy="241077"/>
              </a:xfrm>
              <a:prstGeom prst="rect">
                <a:avLst/>
              </a:prstGeom>
              <a:effectLst/>
            </p:spPr>
          </p:pic>
        </p:grpSp>
        <p:pic>
          <p:nvPicPr>
            <p:cNvPr id="592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33" y="-19050"/>
              <a:ext cx="185024" cy="315301"/>
            </a:xfrm>
            <a:prstGeom prst="rect">
              <a:avLst/>
            </a:prstGeom>
            <a:effectLst/>
          </p:spPr>
        </p:pic>
      </p:grpSp>
      <p:grpSp>
        <p:nvGrpSpPr>
          <p:cNvPr id="600" name="Group" descr="Element of the git flow animation."/>
          <p:cNvGrpSpPr/>
          <p:nvPr/>
        </p:nvGrpSpPr>
        <p:grpSpPr>
          <a:xfrm>
            <a:off x="4191860" y="4431248"/>
            <a:ext cx="180807" cy="1264418"/>
            <a:chOff x="-25399" y="-19050"/>
            <a:chExt cx="241075" cy="1685889"/>
          </a:xfrm>
        </p:grpSpPr>
        <p:grpSp>
          <p:nvGrpSpPr>
            <p:cNvPr id="597" name="Circle"/>
            <p:cNvGrpSpPr/>
            <p:nvPr/>
          </p:nvGrpSpPr>
          <p:grpSpPr>
            <a:xfrm>
              <a:off x="-25400" y="1425764"/>
              <a:ext cx="241076" cy="241076"/>
              <a:chOff x="0" y="0"/>
              <a:chExt cx="241075" cy="241075"/>
            </a:xfrm>
          </p:grpSpPr>
          <p:sp>
            <p:nvSpPr>
              <p:cNvPr id="596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35B7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595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1"/>
                <a:ext cx="241076" cy="241077"/>
              </a:xfrm>
              <a:prstGeom prst="rect">
                <a:avLst/>
              </a:prstGeom>
              <a:effectLst/>
            </p:spPr>
          </p:pic>
        </p:grpSp>
        <p:pic>
          <p:nvPicPr>
            <p:cNvPr id="598" name="Line Line" descr="Line Line"/>
            <p:cNvPicPr>
              <a:picLocks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1398" y="-19050"/>
              <a:ext cx="184972" cy="1477250"/>
            </a:xfrm>
            <a:prstGeom prst="rect">
              <a:avLst/>
            </a:prstGeom>
            <a:effectLst/>
          </p:spPr>
        </p:pic>
      </p:grpSp>
      <p:grpSp>
        <p:nvGrpSpPr>
          <p:cNvPr id="606" name="Group" descr="Element of the git flow animation."/>
          <p:cNvGrpSpPr/>
          <p:nvPr/>
        </p:nvGrpSpPr>
        <p:grpSpPr>
          <a:xfrm>
            <a:off x="4524842" y="2914756"/>
            <a:ext cx="180807" cy="392957"/>
            <a:chOff x="-25399" y="-19049"/>
            <a:chExt cx="241075" cy="523941"/>
          </a:xfrm>
        </p:grpSpPr>
        <p:grpSp>
          <p:nvGrpSpPr>
            <p:cNvPr id="603" name="Circle"/>
            <p:cNvGrpSpPr/>
            <p:nvPr/>
          </p:nvGrpSpPr>
          <p:grpSpPr>
            <a:xfrm>
              <a:off x="-25400" y="263815"/>
              <a:ext cx="241076" cy="241077"/>
              <a:chOff x="0" y="0"/>
              <a:chExt cx="241075" cy="241075"/>
            </a:xfrm>
          </p:grpSpPr>
          <p:sp>
            <p:nvSpPr>
              <p:cNvPr id="602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35B7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601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1"/>
                <a:ext cx="241076" cy="241077"/>
              </a:xfrm>
              <a:prstGeom prst="rect">
                <a:avLst/>
              </a:prstGeom>
              <a:effectLst/>
            </p:spPr>
          </p:pic>
        </p:grpSp>
        <p:pic>
          <p:nvPicPr>
            <p:cNvPr id="604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33" y="-19050"/>
              <a:ext cx="185024" cy="315301"/>
            </a:xfrm>
            <a:prstGeom prst="rect">
              <a:avLst/>
            </a:prstGeom>
            <a:effectLst/>
          </p:spPr>
        </p:pic>
      </p:grpSp>
      <p:pic>
        <p:nvPicPr>
          <p:cNvPr id="607" name="Line Line" descr="Line Line"/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5933836" y="4819412"/>
            <a:ext cx="1246337" cy="508509"/>
          </a:xfrm>
          <a:prstGeom prst="rect">
            <a:avLst/>
          </a:prstGeom>
        </p:spPr>
      </p:pic>
      <p:pic>
        <p:nvPicPr>
          <p:cNvPr id="609" name="Line Line" descr="Line 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205082" y="6120893"/>
            <a:ext cx="618429" cy="249824"/>
          </a:xfrm>
          <a:prstGeom prst="rect">
            <a:avLst/>
          </a:prstGeom>
        </p:spPr>
      </p:pic>
      <p:grpSp>
        <p:nvGrpSpPr>
          <p:cNvPr id="613" name="Circle" descr="Element of the git flow animation."/>
          <p:cNvGrpSpPr/>
          <p:nvPr/>
        </p:nvGrpSpPr>
        <p:grpSpPr>
          <a:xfrm>
            <a:off x="5780659" y="3583566"/>
            <a:ext cx="180807" cy="180808"/>
            <a:chOff x="0" y="0"/>
            <a:chExt cx="241075" cy="241075"/>
          </a:xfrm>
        </p:grpSpPr>
        <p:sp>
          <p:nvSpPr>
            <p:cNvPr id="612" name="Circle"/>
            <p:cNvSpPr/>
            <p:nvPr/>
          </p:nvSpPr>
          <p:spPr>
            <a:xfrm>
              <a:off x="25400" y="25400"/>
              <a:ext cx="190276" cy="190276"/>
            </a:xfrm>
            <a:prstGeom prst="ellipse">
              <a:avLst/>
            </a:prstGeom>
            <a:solidFill>
              <a:srgbClr val="4DC500"/>
            </a:solidFill>
            <a:ln>
              <a:noFill/>
            </a:ln>
            <a:effectLst/>
          </p:spPr>
          <p:txBody>
            <a:bodyPr wrap="square" lIns="76200" tIns="76200" rIns="76200" bIns="76200" numCol="1" anchor="t">
              <a:noAutofit/>
            </a:bodyPr>
            <a:lstStyle/>
            <a:p>
              <a:pPr defTabSz="3375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pic>
          <p:nvPicPr>
            <p:cNvPr id="611" name="Circle Circle" descr="Circle Circl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0"/>
              <a:ext cx="241077" cy="241076"/>
            </a:xfrm>
            <a:prstGeom prst="rect">
              <a:avLst/>
            </a:prstGeom>
            <a:effectLst/>
          </p:spPr>
        </p:pic>
      </p:grpSp>
      <p:grpSp>
        <p:nvGrpSpPr>
          <p:cNvPr id="619" name="Group" descr="Element of the git flow animation."/>
          <p:cNvGrpSpPr/>
          <p:nvPr/>
        </p:nvGrpSpPr>
        <p:grpSpPr>
          <a:xfrm>
            <a:off x="4524843" y="2109891"/>
            <a:ext cx="569914" cy="472871"/>
            <a:chOff x="-25399" y="-19050"/>
            <a:chExt cx="759884" cy="630493"/>
          </a:xfrm>
        </p:grpSpPr>
        <p:grpSp>
          <p:nvGrpSpPr>
            <p:cNvPr id="616" name="Circle"/>
            <p:cNvGrpSpPr/>
            <p:nvPr/>
          </p:nvGrpSpPr>
          <p:grpSpPr>
            <a:xfrm>
              <a:off x="-25400" y="370368"/>
              <a:ext cx="241076" cy="241076"/>
              <a:chOff x="0" y="0"/>
              <a:chExt cx="241075" cy="241075"/>
            </a:xfrm>
          </p:grpSpPr>
          <p:sp>
            <p:nvSpPr>
              <p:cNvPr id="615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6CC2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614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1"/>
                <a:ext cx="241076" cy="241077"/>
              </a:xfrm>
              <a:prstGeom prst="rect">
                <a:avLst/>
              </a:prstGeom>
              <a:effectLst/>
            </p:spPr>
          </p:pic>
        </p:grpSp>
        <p:pic>
          <p:nvPicPr>
            <p:cNvPr id="617" name="Line Line" descr="Line Line"/>
            <p:cNvPicPr>
              <a:picLocks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186447" y="-19050"/>
              <a:ext cx="548038" cy="489688"/>
            </a:xfrm>
            <a:prstGeom prst="rect">
              <a:avLst/>
            </a:prstGeom>
            <a:effectLst/>
          </p:spPr>
        </p:pic>
      </p:grpSp>
      <p:grpSp>
        <p:nvGrpSpPr>
          <p:cNvPr id="622" name="Circle" descr="Element of the git flow animation."/>
          <p:cNvGrpSpPr/>
          <p:nvPr/>
        </p:nvGrpSpPr>
        <p:grpSpPr>
          <a:xfrm>
            <a:off x="7160155" y="5269406"/>
            <a:ext cx="180807" cy="180807"/>
            <a:chOff x="0" y="0"/>
            <a:chExt cx="241075" cy="241075"/>
          </a:xfrm>
        </p:grpSpPr>
        <p:sp>
          <p:nvSpPr>
            <p:cNvPr id="621" name="Circle"/>
            <p:cNvSpPr/>
            <p:nvPr/>
          </p:nvSpPr>
          <p:spPr>
            <a:xfrm>
              <a:off x="25400" y="25400"/>
              <a:ext cx="190276" cy="190276"/>
            </a:xfrm>
            <a:prstGeom prst="ellipse">
              <a:avLst/>
            </a:prstGeom>
            <a:solidFill>
              <a:srgbClr val="00E4FB"/>
            </a:solidFill>
            <a:ln>
              <a:noFill/>
            </a:ln>
            <a:effectLst/>
          </p:spPr>
          <p:txBody>
            <a:bodyPr wrap="square" lIns="76200" tIns="76200" rIns="76200" bIns="76200" numCol="1" anchor="t">
              <a:noAutofit/>
            </a:bodyPr>
            <a:lstStyle/>
            <a:p>
              <a:pPr defTabSz="3375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pic>
          <p:nvPicPr>
            <p:cNvPr id="620" name="Circle Circle" descr="Circle Circl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-1"/>
              <a:ext cx="241077" cy="241077"/>
            </a:xfrm>
            <a:prstGeom prst="rect">
              <a:avLst/>
            </a:prstGeom>
            <a:effectLst/>
          </p:spPr>
        </p:pic>
      </p:grpSp>
      <p:grpSp>
        <p:nvGrpSpPr>
          <p:cNvPr id="628" name="Group" descr="Element of the git flow animation."/>
          <p:cNvGrpSpPr/>
          <p:nvPr/>
        </p:nvGrpSpPr>
        <p:grpSpPr>
          <a:xfrm>
            <a:off x="4191860" y="2079450"/>
            <a:ext cx="895286" cy="362510"/>
            <a:chOff x="-25399" y="-19049"/>
            <a:chExt cx="1193712" cy="483346"/>
          </a:xfrm>
        </p:grpSpPr>
        <p:grpSp>
          <p:nvGrpSpPr>
            <p:cNvPr id="625" name="Circle"/>
            <p:cNvGrpSpPr/>
            <p:nvPr/>
          </p:nvGrpSpPr>
          <p:grpSpPr>
            <a:xfrm>
              <a:off x="-25400" y="223221"/>
              <a:ext cx="241076" cy="241076"/>
              <a:chOff x="0" y="0"/>
              <a:chExt cx="241075" cy="241075"/>
            </a:xfrm>
          </p:grpSpPr>
          <p:sp>
            <p:nvSpPr>
              <p:cNvPr id="624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6CC2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623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1"/>
                <a:ext cx="241076" cy="241077"/>
              </a:xfrm>
              <a:prstGeom prst="rect">
                <a:avLst/>
              </a:prstGeom>
              <a:effectLst/>
            </p:spPr>
          </p:pic>
        </p:grpSp>
        <p:pic>
          <p:nvPicPr>
            <p:cNvPr id="626" name="Line Line" descr="Line Line"/>
            <p:cNvPicPr>
              <a:picLocks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56003" y="-19050"/>
              <a:ext cx="1012310" cy="360502"/>
            </a:xfrm>
            <a:prstGeom prst="rect">
              <a:avLst/>
            </a:prstGeom>
            <a:effectLst/>
          </p:spPr>
        </p:pic>
      </p:grpSp>
      <p:grpSp>
        <p:nvGrpSpPr>
          <p:cNvPr id="634" name="Group" descr="Element of the git flow animation."/>
          <p:cNvGrpSpPr/>
          <p:nvPr/>
        </p:nvGrpSpPr>
        <p:grpSpPr>
          <a:xfrm>
            <a:off x="5048099" y="1763590"/>
            <a:ext cx="180807" cy="392957"/>
            <a:chOff x="-25399" y="-19049"/>
            <a:chExt cx="241075" cy="523941"/>
          </a:xfrm>
        </p:grpSpPr>
        <p:grpSp>
          <p:nvGrpSpPr>
            <p:cNvPr id="631" name="Circle"/>
            <p:cNvGrpSpPr/>
            <p:nvPr/>
          </p:nvGrpSpPr>
          <p:grpSpPr>
            <a:xfrm>
              <a:off x="-25400" y="263815"/>
              <a:ext cx="241076" cy="241077"/>
              <a:chOff x="0" y="0"/>
              <a:chExt cx="241075" cy="241075"/>
            </a:xfrm>
          </p:grpSpPr>
          <p:sp>
            <p:nvSpPr>
              <p:cNvPr id="630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629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1"/>
                <a:ext cx="241076" cy="241077"/>
              </a:xfrm>
              <a:prstGeom prst="rect">
                <a:avLst/>
              </a:prstGeom>
              <a:effectLst/>
            </p:spPr>
          </p:pic>
        </p:grpSp>
        <p:pic>
          <p:nvPicPr>
            <p:cNvPr id="632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33" y="-19050"/>
              <a:ext cx="185024" cy="315301"/>
            </a:xfrm>
            <a:prstGeom prst="rect">
              <a:avLst/>
            </a:prstGeom>
            <a:effectLst/>
          </p:spPr>
        </p:pic>
      </p:grpSp>
      <p:grpSp>
        <p:nvGrpSpPr>
          <p:cNvPr id="640" name="Group" descr="Element of the git flow animation."/>
          <p:cNvGrpSpPr/>
          <p:nvPr/>
        </p:nvGrpSpPr>
        <p:grpSpPr>
          <a:xfrm>
            <a:off x="7160155" y="812214"/>
            <a:ext cx="180807" cy="392957"/>
            <a:chOff x="-25399" y="-19049"/>
            <a:chExt cx="241075" cy="523941"/>
          </a:xfrm>
        </p:grpSpPr>
        <p:grpSp>
          <p:nvGrpSpPr>
            <p:cNvPr id="637" name="Circle"/>
            <p:cNvGrpSpPr/>
            <p:nvPr/>
          </p:nvGrpSpPr>
          <p:grpSpPr>
            <a:xfrm>
              <a:off x="-25400" y="263815"/>
              <a:ext cx="241076" cy="241077"/>
              <a:chOff x="0" y="0"/>
              <a:chExt cx="241075" cy="241075"/>
            </a:xfrm>
          </p:grpSpPr>
          <p:sp>
            <p:nvSpPr>
              <p:cNvPr id="636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00E4FB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635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241076" cy="241076"/>
              </a:xfrm>
              <a:prstGeom prst="rect">
                <a:avLst/>
              </a:prstGeom>
              <a:effectLst/>
            </p:spPr>
          </p:pic>
        </p:grpSp>
        <p:pic>
          <p:nvPicPr>
            <p:cNvPr id="638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33" y="-19050"/>
              <a:ext cx="185023" cy="315301"/>
            </a:xfrm>
            <a:prstGeom prst="rect">
              <a:avLst/>
            </a:prstGeom>
            <a:effectLst/>
          </p:spPr>
        </p:pic>
      </p:grpSp>
      <p:grpSp>
        <p:nvGrpSpPr>
          <p:cNvPr id="646" name="Group" descr="Element of the git flow animation."/>
          <p:cNvGrpSpPr/>
          <p:nvPr/>
        </p:nvGrpSpPr>
        <p:grpSpPr>
          <a:xfrm>
            <a:off x="5048099" y="4392554"/>
            <a:ext cx="180807" cy="782398"/>
            <a:chOff x="-25399" y="-19050"/>
            <a:chExt cx="241075" cy="1043196"/>
          </a:xfrm>
        </p:grpSpPr>
        <p:grpSp>
          <p:nvGrpSpPr>
            <p:cNvPr id="643" name="Circle"/>
            <p:cNvGrpSpPr/>
            <p:nvPr/>
          </p:nvGrpSpPr>
          <p:grpSpPr>
            <a:xfrm>
              <a:off x="-25400" y="783071"/>
              <a:ext cx="241076" cy="241076"/>
              <a:chOff x="0" y="0"/>
              <a:chExt cx="241075" cy="241075"/>
            </a:xfrm>
          </p:grpSpPr>
          <p:sp>
            <p:nvSpPr>
              <p:cNvPr id="642" name="Circle"/>
              <p:cNvSpPr/>
              <p:nvPr/>
            </p:nvSpPr>
            <p:spPr>
              <a:xfrm>
                <a:off x="25400" y="25400"/>
                <a:ext cx="190276" cy="190276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641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241076" cy="241076"/>
              </a:xfrm>
              <a:prstGeom prst="rect">
                <a:avLst/>
              </a:prstGeom>
              <a:effectLst/>
            </p:spPr>
          </p:pic>
        </p:grpSp>
        <p:pic>
          <p:nvPicPr>
            <p:cNvPr id="644" name="Line Line" descr="Line Line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6200000">
              <a:off x="-313611" y="305737"/>
              <a:ext cx="834557" cy="184982"/>
            </a:xfrm>
            <a:prstGeom prst="rect">
              <a:avLst/>
            </a:prstGeom>
            <a:effectLst/>
          </p:spPr>
        </p:pic>
      </p:grpSp>
      <p:grpSp>
        <p:nvGrpSpPr>
          <p:cNvPr id="649" name="Feature for future release" descr="Element of the git flow animation."/>
          <p:cNvGrpSpPr/>
          <p:nvPr/>
        </p:nvGrpSpPr>
        <p:grpSpPr>
          <a:xfrm>
            <a:off x="3376237" y="1568611"/>
            <a:ext cx="796543" cy="734381"/>
            <a:chOff x="0" y="0"/>
            <a:chExt cx="1062056" cy="979172"/>
          </a:xfrm>
        </p:grpSpPr>
        <p:sp>
          <p:nvSpPr>
            <p:cNvPr id="648" name="Feature for future release"/>
            <p:cNvSpPr/>
            <p:nvPr/>
          </p:nvSpPr>
          <p:spPr>
            <a:xfrm>
              <a:off x="19050" y="19050"/>
              <a:ext cx="1027510" cy="94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8" y="0"/>
                  </a:moveTo>
                  <a:cubicBezTo>
                    <a:pt x="1288" y="0"/>
                    <a:pt x="0" y="1400"/>
                    <a:pt x="0" y="3130"/>
                  </a:cubicBezTo>
                  <a:lnTo>
                    <a:pt x="0" y="15277"/>
                  </a:lnTo>
                  <a:cubicBezTo>
                    <a:pt x="0" y="17006"/>
                    <a:pt x="1288" y="18407"/>
                    <a:pt x="2878" y="18407"/>
                  </a:cubicBezTo>
                  <a:lnTo>
                    <a:pt x="15968" y="18407"/>
                  </a:lnTo>
                  <a:cubicBezTo>
                    <a:pt x="16448" y="18407"/>
                    <a:pt x="16880" y="18252"/>
                    <a:pt x="17278" y="18026"/>
                  </a:cubicBezTo>
                  <a:lnTo>
                    <a:pt x="21600" y="21600"/>
                  </a:lnTo>
                  <a:lnTo>
                    <a:pt x="18438" y="16792"/>
                  </a:lnTo>
                  <a:cubicBezTo>
                    <a:pt x="18675" y="16337"/>
                    <a:pt x="18847" y="15837"/>
                    <a:pt x="18847" y="15277"/>
                  </a:cubicBezTo>
                  <a:lnTo>
                    <a:pt x="18847" y="3130"/>
                  </a:lnTo>
                  <a:cubicBezTo>
                    <a:pt x="18847" y="1400"/>
                    <a:pt x="17559" y="0"/>
                    <a:pt x="15968" y="0"/>
                  </a:cubicBezTo>
                  <a:lnTo>
                    <a:pt x="28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marL="0" marR="0" algn="ctr" defTabSz="450000">
                <a:defRPr sz="1000">
                  <a:uFillTx/>
                </a:defRPr>
              </a:lvl1pPr>
            </a:lstStyle>
            <a:p>
              <a:r>
                <a:rPr sz="750"/>
                <a:t>Feature for future release</a:t>
              </a:r>
            </a:p>
          </p:txBody>
        </p:sp>
        <p:pic>
          <p:nvPicPr>
            <p:cNvPr id="647" name="Feature for future release Feature for future release" descr="Feature for future release Feature for future release"/>
            <p:cNvPicPr>
              <a:picLocks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0" y="0"/>
              <a:ext cx="1062056" cy="979172"/>
            </a:xfrm>
            <a:prstGeom prst="rect">
              <a:avLst/>
            </a:prstGeom>
            <a:effectLst/>
          </p:spPr>
        </p:pic>
      </p:grpSp>
      <p:grpSp>
        <p:nvGrpSpPr>
          <p:cNvPr id="652" name="Tag…" descr="Element of the git flow animation."/>
          <p:cNvGrpSpPr/>
          <p:nvPr/>
        </p:nvGrpSpPr>
        <p:grpSpPr>
          <a:xfrm>
            <a:off x="7377910" y="5136480"/>
            <a:ext cx="748938" cy="461071"/>
            <a:chOff x="0" y="0"/>
            <a:chExt cx="998581" cy="614760"/>
          </a:xfrm>
        </p:grpSpPr>
        <p:sp>
          <p:nvSpPr>
            <p:cNvPr id="651" name="Tag…"/>
            <p:cNvSpPr/>
            <p:nvPr/>
          </p:nvSpPr>
          <p:spPr>
            <a:xfrm>
              <a:off x="4011" y="19050"/>
              <a:ext cx="975520" cy="57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07" y="0"/>
                  </a:moveTo>
                  <a:cubicBezTo>
                    <a:pt x="5232" y="0"/>
                    <a:pt x="3875" y="2295"/>
                    <a:pt x="3875" y="5129"/>
                  </a:cubicBezTo>
                  <a:lnTo>
                    <a:pt x="3875" y="7150"/>
                  </a:lnTo>
                  <a:lnTo>
                    <a:pt x="0" y="8548"/>
                  </a:lnTo>
                  <a:lnTo>
                    <a:pt x="3875" y="9960"/>
                  </a:lnTo>
                  <a:lnTo>
                    <a:pt x="3875" y="16471"/>
                  </a:lnTo>
                  <a:cubicBezTo>
                    <a:pt x="3875" y="19305"/>
                    <a:pt x="5232" y="21600"/>
                    <a:pt x="6907" y="21600"/>
                  </a:cubicBezTo>
                  <a:lnTo>
                    <a:pt x="18568" y="21600"/>
                  </a:lnTo>
                  <a:cubicBezTo>
                    <a:pt x="20244" y="21600"/>
                    <a:pt x="21600" y="19305"/>
                    <a:pt x="21600" y="16471"/>
                  </a:cubicBezTo>
                  <a:lnTo>
                    <a:pt x="21600" y="5129"/>
                  </a:lnTo>
                  <a:cubicBezTo>
                    <a:pt x="21600" y="2295"/>
                    <a:pt x="20244" y="0"/>
                    <a:pt x="18568" y="0"/>
                  </a:cubicBezTo>
                  <a:lnTo>
                    <a:pt x="690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337500">
                <a:defRPr sz="1100" b="1">
                  <a:uFillTx/>
                  <a:latin typeface="+mn-lt"/>
                  <a:ea typeface="+mn-ea"/>
                  <a:cs typeface="+mn-cs"/>
                  <a:sym typeface="Avenir Next"/>
                </a:defRPr>
              </a:pPr>
              <a:r>
                <a:rPr sz="825">
                  <a:latin typeface="Arial"/>
                  <a:ea typeface="Arial"/>
                  <a:cs typeface="Arial"/>
                  <a:sym typeface="Arial"/>
                </a:rPr>
                <a:t>Tag</a:t>
              </a:r>
            </a:p>
            <a:p>
              <a:pPr algn="ctr" defTabSz="337500">
                <a:defRPr sz="1100" b="1">
                  <a:uFillTx/>
                  <a:latin typeface="+mn-lt"/>
                  <a:ea typeface="+mn-ea"/>
                  <a:cs typeface="+mn-cs"/>
                  <a:sym typeface="Avenir Next"/>
                </a:defRPr>
              </a:pPr>
              <a:r>
                <a:rPr sz="825"/>
                <a:t>1.0</a:t>
              </a:r>
            </a:p>
          </p:txBody>
        </p:sp>
        <p:pic>
          <p:nvPicPr>
            <p:cNvPr id="650" name="Tag… Tag&#10;1.0" descr="Tag… Tag1.0"/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0" y="0"/>
              <a:ext cx="998581" cy="614760"/>
            </a:xfrm>
            <a:prstGeom prst="rect">
              <a:avLst/>
            </a:prstGeom>
            <a:effectLst/>
          </p:spPr>
        </p:pic>
      </p:grpSp>
      <p:grpSp>
        <p:nvGrpSpPr>
          <p:cNvPr id="655" name="Major feature for next release" descr="Element of the git flow animation."/>
          <p:cNvGrpSpPr/>
          <p:nvPr/>
        </p:nvGrpSpPr>
        <p:grpSpPr>
          <a:xfrm>
            <a:off x="4059064" y="1385814"/>
            <a:ext cx="749203" cy="992670"/>
            <a:chOff x="0" y="0"/>
            <a:chExt cx="998935" cy="1323558"/>
          </a:xfrm>
        </p:grpSpPr>
        <p:sp>
          <p:nvSpPr>
            <p:cNvPr id="654" name="Major feature for next release"/>
            <p:cNvSpPr/>
            <p:nvPr/>
          </p:nvSpPr>
          <p:spPr>
            <a:xfrm>
              <a:off x="19050" y="19050"/>
              <a:ext cx="960835" cy="1302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78" y="0"/>
                  </a:moveTo>
                  <a:cubicBezTo>
                    <a:pt x="1377" y="0"/>
                    <a:pt x="0" y="1016"/>
                    <a:pt x="0" y="2270"/>
                  </a:cubicBezTo>
                  <a:lnTo>
                    <a:pt x="0" y="11757"/>
                  </a:lnTo>
                  <a:cubicBezTo>
                    <a:pt x="0" y="13012"/>
                    <a:pt x="1377" y="14027"/>
                    <a:pt x="3078" y="14027"/>
                  </a:cubicBezTo>
                  <a:lnTo>
                    <a:pt x="15337" y="14027"/>
                  </a:lnTo>
                  <a:lnTo>
                    <a:pt x="16184" y="21600"/>
                  </a:lnTo>
                  <a:lnTo>
                    <a:pt x="17023" y="14027"/>
                  </a:lnTo>
                  <a:lnTo>
                    <a:pt x="18522" y="14027"/>
                  </a:lnTo>
                  <a:cubicBezTo>
                    <a:pt x="20223" y="14027"/>
                    <a:pt x="21600" y="13012"/>
                    <a:pt x="21600" y="11757"/>
                  </a:cubicBezTo>
                  <a:lnTo>
                    <a:pt x="21600" y="2270"/>
                  </a:lnTo>
                  <a:cubicBezTo>
                    <a:pt x="21600" y="1016"/>
                    <a:pt x="20223" y="0"/>
                    <a:pt x="18522" y="0"/>
                  </a:cubicBezTo>
                  <a:lnTo>
                    <a:pt x="30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marL="0" marR="0" algn="ctr" defTabSz="450000">
                <a:defRPr sz="1000">
                  <a:uFillTx/>
                </a:defRPr>
              </a:lvl1pPr>
            </a:lstStyle>
            <a:p>
              <a:r>
                <a:rPr sz="750"/>
                <a:t>Major feature for next release</a:t>
              </a:r>
            </a:p>
          </p:txBody>
        </p:sp>
        <p:pic>
          <p:nvPicPr>
            <p:cNvPr id="653" name="Major feature for next release Major feature for next release" descr="Major feature for next release Major feature for next release"/>
            <p:cNvPicPr>
              <a:picLocks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0" y="0"/>
              <a:ext cx="998935" cy="1323558"/>
            </a:xfrm>
            <a:prstGeom prst="rect">
              <a:avLst/>
            </a:prstGeom>
            <a:effectLst/>
          </p:spPr>
        </p:pic>
      </p:grpSp>
      <p:grpSp>
        <p:nvGrpSpPr>
          <p:cNvPr id="658" name="From this point on, “next release” means the release after 1.0" descr="Element of the git flow animation."/>
          <p:cNvGrpSpPr/>
          <p:nvPr/>
        </p:nvGrpSpPr>
        <p:grpSpPr>
          <a:xfrm>
            <a:off x="3858129" y="3374114"/>
            <a:ext cx="1277266" cy="783432"/>
            <a:chOff x="0" y="0"/>
            <a:chExt cx="1703018" cy="1044575"/>
          </a:xfrm>
        </p:grpSpPr>
        <p:sp>
          <p:nvSpPr>
            <p:cNvPr id="657" name="From this point on, “next release” means the release after 1.0"/>
            <p:cNvSpPr/>
            <p:nvPr/>
          </p:nvSpPr>
          <p:spPr>
            <a:xfrm>
              <a:off x="19050" y="19050"/>
              <a:ext cx="1681957" cy="10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8" y="0"/>
                  </a:moveTo>
                  <a:cubicBezTo>
                    <a:pt x="787" y="0"/>
                    <a:pt x="0" y="1315"/>
                    <a:pt x="0" y="2938"/>
                  </a:cubicBezTo>
                  <a:lnTo>
                    <a:pt x="0" y="18662"/>
                  </a:lnTo>
                  <a:cubicBezTo>
                    <a:pt x="0" y="20285"/>
                    <a:pt x="787" y="21600"/>
                    <a:pt x="1758" y="21600"/>
                  </a:cubicBezTo>
                  <a:lnTo>
                    <a:pt x="15275" y="21600"/>
                  </a:lnTo>
                  <a:cubicBezTo>
                    <a:pt x="16247" y="21600"/>
                    <a:pt x="17038" y="20285"/>
                    <a:pt x="17038" y="18662"/>
                  </a:cubicBezTo>
                  <a:lnTo>
                    <a:pt x="17038" y="4838"/>
                  </a:lnTo>
                  <a:lnTo>
                    <a:pt x="21600" y="4029"/>
                  </a:lnTo>
                  <a:lnTo>
                    <a:pt x="17038" y="3220"/>
                  </a:lnTo>
                  <a:lnTo>
                    <a:pt x="17038" y="2938"/>
                  </a:lnTo>
                  <a:cubicBezTo>
                    <a:pt x="17038" y="1315"/>
                    <a:pt x="16247" y="0"/>
                    <a:pt x="15275" y="0"/>
                  </a:cubicBezTo>
                  <a:lnTo>
                    <a:pt x="175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337500">
                <a:defRPr sz="1000">
                  <a:uFillTx/>
                </a:defRPr>
              </a:pPr>
              <a:r>
                <a:rPr sz="750"/>
                <a:t>From this point on, “next release” means the release </a:t>
              </a:r>
              <a:r>
                <a:rPr sz="750" i="1">
                  <a:sym typeface="Avenir Next"/>
                </a:rPr>
                <a:t>after</a:t>
              </a:r>
              <a:r>
                <a:rPr sz="750"/>
                <a:t> 1.0</a:t>
              </a:r>
            </a:p>
          </p:txBody>
        </p:sp>
        <p:pic>
          <p:nvPicPr>
            <p:cNvPr id="656" name="From this point on, “next release” means the release after 1.0 From this point on, “next release” means the release after 1.0" descr="From this point on, “next release” means the release after 1.0 From this point on, “next release” means the release after 1.0"/>
            <p:cNvPicPr>
              <a:picLocks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0" y="0"/>
              <a:ext cx="1703018" cy="1044575"/>
            </a:xfrm>
            <a:prstGeom prst="rect">
              <a:avLst/>
            </a:prstGeom>
            <a:effectLst/>
          </p:spPr>
        </p:pic>
      </p:grpSp>
      <p:grpSp>
        <p:nvGrpSpPr>
          <p:cNvPr id="661" name="Severe bug fixed for production:…" descr="Element of the git flow animation."/>
          <p:cNvGrpSpPr/>
          <p:nvPr/>
        </p:nvGrpSpPr>
        <p:grpSpPr>
          <a:xfrm>
            <a:off x="5928128" y="1186120"/>
            <a:ext cx="694731" cy="1182375"/>
            <a:chOff x="0" y="0"/>
            <a:chExt cx="926307" cy="1576499"/>
          </a:xfrm>
        </p:grpSpPr>
        <p:sp>
          <p:nvSpPr>
            <p:cNvPr id="660" name="Severe bug fixed for production:…"/>
            <p:cNvSpPr/>
            <p:nvPr/>
          </p:nvSpPr>
          <p:spPr>
            <a:xfrm>
              <a:off x="19050" y="19050"/>
              <a:ext cx="888207" cy="154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30" y="0"/>
                  </a:moveTo>
                  <a:cubicBezTo>
                    <a:pt x="1490" y="0"/>
                    <a:pt x="0" y="855"/>
                    <a:pt x="0" y="1911"/>
                  </a:cubicBezTo>
                  <a:lnTo>
                    <a:pt x="0" y="16798"/>
                  </a:lnTo>
                  <a:cubicBezTo>
                    <a:pt x="0" y="17854"/>
                    <a:pt x="1490" y="18709"/>
                    <a:pt x="3330" y="18709"/>
                  </a:cubicBezTo>
                  <a:lnTo>
                    <a:pt x="18270" y="18709"/>
                  </a:lnTo>
                  <a:cubicBezTo>
                    <a:pt x="18356" y="18709"/>
                    <a:pt x="18427" y="18685"/>
                    <a:pt x="18512" y="18681"/>
                  </a:cubicBezTo>
                  <a:lnTo>
                    <a:pt x="21494" y="21600"/>
                  </a:lnTo>
                  <a:lnTo>
                    <a:pt x="20278" y="18282"/>
                  </a:lnTo>
                  <a:cubicBezTo>
                    <a:pt x="21062" y="17933"/>
                    <a:pt x="21600" y="17412"/>
                    <a:pt x="21600" y="16798"/>
                  </a:cubicBezTo>
                  <a:lnTo>
                    <a:pt x="21600" y="1911"/>
                  </a:lnTo>
                  <a:cubicBezTo>
                    <a:pt x="21600" y="855"/>
                    <a:pt x="20110" y="0"/>
                    <a:pt x="18270" y="0"/>
                  </a:cubicBezTo>
                  <a:lnTo>
                    <a:pt x="333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337500">
                <a:defRPr sz="1000">
                  <a:uFillTx/>
                </a:defRPr>
              </a:pPr>
              <a:r>
                <a:rPr sz="750"/>
                <a:t>Severe bug fixed for production:</a:t>
              </a:r>
            </a:p>
            <a:p>
              <a:pPr algn="ctr" defTabSz="337500">
                <a:defRPr sz="1000">
                  <a:uFillTx/>
                </a:defRPr>
              </a:pPr>
              <a:r>
                <a:rPr sz="750"/>
                <a:t>hotfix </a:t>
              </a:r>
              <a:r>
                <a:rPr sz="750" b="1">
                  <a:sym typeface="Avenir Next"/>
                </a:rPr>
                <a:t>0.2</a:t>
              </a:r>
            </a:p>
          </p:txBody>
        </p:sp>
        <p:pic>
          <p:nvPicPr>
            <p:cNvPr id="659" name="Severe bug fixed for production:… Severe bug fixed for production:&#10;hotfix 0.2" descr="Severe bug fixed for production:… Severe bug fixed for production:hotfix 0.2"/>
            <p:cNvPicPr>
              <a:picLocks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0" y="0"/>
              <a:ext cx="926307" cy="1576499"/>
            </a:xfrm>
            <a:prstGeom prst="rect">
              <a:avLst/>
            </a:prstGeom>
            <a:effectLst/>
          </p:spPr>
        </p:pic>
      </p:grpSp>
      <p:grpSp>
        <p:nvGrpSpPr>
          <p:cNvPr id="664" name="Bugfixes from rel. branch may be continuously merged back into develop" descr="Element of the git flow animation."/>
          <p:cNvGrpSpPr/>
          <p:nvPr/>
        </p:nvGrpSpPr>
        <p:grpSpPr>
          <a:xfrm>
            <a:off x="5385844" y="4643986"/>
            <a:ext cx="911127" cy="1248597"/>
            <a:chOff x="0" y="0"/>
            <a:chExt cx="1214835" cy="1664795"/>
          </a:xfrm>
        </p:grpSpPr>
        <p:sp>
          <p:nvSpPr>
            <p:cNvPr id="663" name="Bugfixes from rel. branch may be continuously merged back into develop"/>
            <p:cNvSpPr/>
            <p:nvPr/>
          </p:nvSpPr>
          <p:spPr>
            <a:xfrm>
              <a:off x="19050" y="1094"/>
              <a:ext cx="1176735" cy="164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02" y="0"/>
                  </a:moveTo>
                  <a:lnTo>
                    <a:pt x="3810" y="8606"/>
                  </a:lnTo>
                  <a:lnTo>
                    <a:pt x="2564" y="8606"/>
                  </a:lnTo>
                  <a:cubicBezTo>
                    <a:pt x="1150" y="8606"/>
                    <a:pt x="0" y="9428"/>
                    <a:pt x="0" y="10440"/>
                  </a:cubicBezTo>
                  <a:lnTo>
                    <a:pt x="0" y="19765"/>
                  </a:lnTo>
                  <a:cubicBezTo>
                    <a:pt x="0" y="20777"/>
                    <a:pt x="1150" y="21600"/>
                    <a:pt x="2564" y="21600"/>
                  </a:cubicBezTo>
                  <a:lnTo>
                    <a:pt x="19043" y="21600"/>
                  </a:lnTo>
                  <a:cubicBezTo>
                    <a:pt x="20458" y="21600"/>
                    <a:pt x="21600" y="20777"/>
                    <a:pt x="21600" y="19765"/>
                  </a:cubicBezTo>
                  <a:lnTo>
                    <a:pt x="21600" y="10440"/>
                  </a:lnTo>
                  <a:cubicBezTo>
                    <a:pt x="21600" y="9428"/>
                    <a:pt x="20458" y="8606"/>
                    <a:pt x="19043" y="8606"/>
                  </a:cubicBezTo>
                  <a:lnTo>
                    <a:pt x="5194" y="8606"/>
                  </a:lnTo>
                  <a:lnTo>
                    <a:pt x="450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337500">
                <a:defRPr sz="1000">
                  <a:uFillTx/>
                </a:defRPr>
              </a:pPr>
              <a:r>
                <a:rPr sz="750"/>
                <a:t>Bugfixes from </a:t>
              </a:r>
              <a:r>
                <a:rPr sz="750" b="1">
                  <a:sym typeface="Avenir Next"/>
                </a:rPr>
                <a:t>rel. branch </a:t>
              </a:r>
              <a:r>
                <a:rPr sz="750"/>
                <a:t>may be continuously merged back into </a:t>
              </a:r>
              <a:r>
                <a:rPr sz="750" b="1">
                  <a:sym typeface="Avenir Next"/>
                </a:rPr>
                <a:t>develop</a:t>
              </a:r>
            </a:p>
          </p:txBody>
        </p:sp>
        <p:pic>
          <p:nvPicPr>
            <p:cNvPr id="662" name="Bugfixes from rel. branch may be continuously merged back into develop Bugfixes from rel. branch may be continuously merged back into develop" descr="Bugfixes from rel. branch may be continuously merged back into develop Bugfixes from rel. branch may be continuously merged back into develop"/>
            <p:cNvPicPr>
              <a:picLocks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0" y="0"/>
              <a:ext cx="1214835" cy="1664795"/>
            </a:xfrm>
            <a:prstGeom prst="rect">
              <a:avLst/>
            </a:prstGeom>
            <a:effectLst/>
          </p:spPr>
        </p:pic>
      </p:grpSp>
      <p:grpSp>
        <p:nvGrpSpPr>
          <p:cNvPr id="667" name="Tag…" descr="Element of the git flow animation."/>
          <p:cNvGrpSpPr/>
          <p:nvPr/>
        </p:nvGrpSpPr>
        <p:grpSpPr>
          <a:xfrm>
            <a:off x="7377911" y="924406"/>
            <a:ext cx="749235" cy="476847"/>
            <a:chOff x="0" y="0"/>
            <a:chExt cx="998978" cy="635794"/>
          </a:xfrm>
        </p:grpSpPr>
        <p:sp>
          <p:nvSpPr>
            <p:cNvPr id="666" name="Tag…"/>
            <p:cNvSpPr/>
            <p:nvPr/>
          </p:nvSpPr>
          <p:spPr>
            <a:xfrm>
              <a:off x="4011" y="19050"/>
              <a:ext cx="975917" cy="59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04" y="0"/>
                  </a:moveTo>
                  <a:cubicBezTo>
                    <a:pt x="5230" y="0"/>
                    <a:pt x="3874" y="2214"/>
                    <a:pt x="3874" y="4948"/>
                  </a:cubicBezTo>
                  <a:lnTo>
                    <a:pt x="3874" y="6899"/>
                  </a:lnTo>
                  <a:lnTo>
                    <a:pt x="0" y="8247"/>
                  </a:lnTo>
                  <a:lnTo>
                    <a:pt x="3874" y="9610"/>
                  </a:lnTo>
                  <a:lnTo>
                    <a:pt x="3874" y="16652"/>
                  </a:lnTo>
                  <a:cubicBezTo>
                    <a:pt x="3874" y="19386"/>
                    <a:pt x="5230" y="21600"/>
                    <a:pt x="6904" y="21600"/>
                  </a:cubicBezTo>
                  <a:lnTo>
                    <a:pt x="18561" y="21600"/>
                  </a:lnTo>
                  <a:cubicBezTo>
                    <a:pt x="20235" y="21600"/>
                    <a:pt x="21600" y="19386"/>
                    <a:pt x="21600" y="16652"/>
                  </a:cubicBezTo>
                  <a:lnTo>
                    <a:pt x="21600" y="4948"/>
                  </a:lnTo>
                  <a:cubicBezTo>
                    <a:pt x="21600" y="2214"/>
                    <a:pt x="20235" y="0"/>
                    <a:pt x="18561" y="0"/>
                  </a:cubicBezTo>
                  <a:lnTo>
                    <a:pt x="690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337500">
                <a:defRPr sz="1100" b="1">
                  <a:uFillTx/>
                  <a:latin typeface="+mn-lt"/>
                  <a:ea typeface="+mn-ea"/>
                  <a:cs typeface="+mn-cs"/>
                  <a:sym typeface="Avenir Next"/>
                </a:defRPr>
              </a:pPr>
              <a:r>
                <a:rPr sz="825">
                  <a:latin typeface="Arial"/>
                  <a:ea typeface="Arial"/>
                  <a:cs typeface="Arial"/>
                  <a:sym typeface="Arial"/>
                </a:rPr>
                <a:t>Tag</a:t>
              </a:r>
            </a:p>
            <a:p>
              <a:pPr algn="ctr" defTabSz="337500">
                <a:defRPr sz="1100" b="1">
                  <a:uFillTx/>
                  <a:latin typeface="+mn-lt"/>
                  <a:ea typeface="+mn-ea"/>
                  <a:cs typeface="+mn-cs"/>
                  <a:sym typeface="Avenir Next"/>
                </a:defRPr>
              </a:pPr>
              <a:r>
                <a:rPr sz="825"/>
                <a:t>0.1</a:t>
              </a:r>
            </a:p>
          </p:txBody>
        </p:sp>
        <p:pic>
          <p:nvPicPr>
            <p:cNvPr id="665" name="Tag… Tag&#10;0.1" descr="Tag… Tag0.1"/>
            <p:cNvPicPr>
              <a:picLocks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0" y="0"/>
              <a:ext cx="998978" cy="635794"/>
            </a:xfrm>
            <a:prstGeom prst="rect">
              <a:avLst/>
            </a:prstGeom>
            <a:effectLst/>
          </p:spPr>
        </p:pic>
      </p:grpSp>
      <p:grpSp>
        <p:nvGrpSpPr>
          <p:cNvPr id="670" name="Tag…" descr="Element of the git flow animation."/>
          <p:cNvGrpSpPr/>
          <p:nvPr/>
        </p:nvGrpSpPr>
        <p:grpSpPr>
          <a:xfrm>
            <a:off x="7377911" y="2503811"/>
            <a:ext cx="749235" cy="514650"/>
            <a:chOff x="0" y="0"/>
            <a:chExt cx="998978" cy="686197"/>
          </a:xfrm>
        </p:grpSpPr>
        <p:sp>
          <p:nvSpPr>
            <p:cNvPr id="669" name="Tag…"/>
            <p:cNvSpPr/>
            <p:nvPr/>
          </p:nvSpPr>
          <p:spPr>
            <a:xfrm>
              <a:off x="4011" y="19050"/>
              <a:ext cx="975917" cy="648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04" y="0"/>
                  </a:moveTo>
                  <a:cubicBezTo>
                    <a:pt x="5230" y="0"/>
                    <a:pt x="3874" y="2042"/>
                    <a:pt x="3874" y="4563"/>
                  </a:cubicBezTo>
                  <a:lnTo>
                    <a:pt x="3874" y="6362"/>
                  </a:lnTo>
                  <a:lnTo>
                    <a:pt x="0" y="7606"/>
                  </a:lnTo>
                  <a:lnTo>
                    <a:pt x="3874" y="8862"/>
                  </a:lnTo>
                  <a:lnTo>
                    <a:pt x="3874" y="17037"/>
                  </a:lnTo>
                  <a:cubicBezTo>
                    <a:pt x="3874" y="19558"/>
                    <a:pt x="5230" y="21600"/>
                    <a:pt x="6904" y="21600"/>
                  </a:cubicBezTo>
                  <a:lnTo>
                    <a:pt x="18569" y="21600"/>
                  </a:lnTo>
                  <a:cubicBezTo>
                    <a:pt x="20244" y="21600"/>
                    <a:pt x="21600" y="19558"/>
                    <a:pt x="21600" y="17037"/>
                  </a:cubicBezTo>
                  <a:lnTo>
                    <a:pt x="21600" y="4563"/>
                  </a:lnTo>
                  <a:cubicBezTo>
                    <a:pt x="21600" y="2042"/>
                    <a:pt x="20244" y="0"/>
                    <a:pt x="18569" y="0"/>
                  </a:cubicBezTo>
                  <a:lnTo>
                    <a:pt x="690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337500">
                <a:defRPr sz="1100" b="1">
                  <a:uFillTx/>
                  <a:latin typeface="+mn-lt"/>
                  <a:ea typeface="+mn-ea"/>
                  <a:cs typeface="+mn-cs"/>
                  <a:sym typeface="Avenir Next"/>
                </a:defRPr>
              </a:pPr>
              <a:r>
                <a:rPr sz="825">
                  <a:latin typeface="Arial"/>
                  <a:ea typeface="Arial"/>
                  <a:cs typeface="Arial"/>
                  <a:sym typeface="Arial"/>
                </a:rPr>
                <a:t>Tag</a:t>
              </a:r>
            </a:p>
            <a:p>
              <a:pPr algn="ctr" defTabSz="337500">
                <a:defRPr sz="1100" b="1">
                  <a:uFillTx/>
                  <a:latin typeface="+mn-lt"/>
                  <a:ea typeface="+mn-ea"/>
                  <a:cs typeface="+mn-cs"/>
                  <a:sym typeface="Avenir Next"/>
                </a:defRPr>
              </a:pPr>
              <a:r>
                <a:rPr sz="825"/>
                <a:t>0.2</a:t>
              </a:r>
            </a:p>
          </p:txBody>
        </p:sp>
        <p:pic>
          <p:nvPicPr>
            <p:cNvPr id="668" name="Tag… Tag&#10;0.2" descr="Tag… Tag0.2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0" y="0"/>
              <a:ext cx="998978" cy="686197"/>
            </a:xfrm>
            <a:prstGeom prst="rect">
              <a:avLst/>
            </a:prstGeom>
            <a:effectLst/>
          </p:spPr>
        </p:pic>
      </p:grpSp>
      <p:grpSp>
        <p:nvGrpSpPr>
          <p:cNvPr id="673" name="Incorporate bugfix in develop" descr="Element of the git flow animation."/>
          <p:cNvGrpSpPr/>
          <p:nvPr/>
        </p:nvGrpSpPr>
        <p:grpSpPr>
          <a:xfrm>
            <a:off x="5195198" y="1900968"/>
            <a:ext cx="817612" cy="897010"/>
            <a:chOff x="0" y="-1"/>
            <a:chExt cx="1090147" cy="1196012"/>
          </a:xfrm>
        </p:grpSpPr>
        <p:sp>
          <p:nvSpPr>
            <p:cNvPr id="672" name="Incorporate bugfix in develop"/>
            <p:cNvSpPr/>
            <p:nvPr/>
          </p:nvSpPr>
          <p:spPr>
            <a:xfrm>
              <a:off x="16996" y="19050"/>
              <a:ext cx="1054101" cy="1165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17" y="0"/>
                  </a:moveTo>
                  <a:cubicBezTo>
                    <a:pt x="4167" y="0"/>
                    <a:pt x="2911" y="1136"/>
                    <a:pt x="2911" y="2538"/>
                  </a:cubicBezTo>
                  <a:lnTo>
                    <a:pt x="2911" y="13463"/>
                  </a:lnTo>
                  <a:cubicBezTo>
                    <a:pt x="2911" y="14103"/>
                    <a:pt x="3195" y="14672"/>
                    <a:pt x="3627" y="15119"/>
                  </a:cubicBezTo>
                  <a:lnTo>
                    <a:pt x="0" y="21600"/>
                  </a:lnTo>
                  <a:lnTo>
                    <a:pt x="4961" y="15862"/>
                  </a:lnTo>
                  <a:cubicBezTo>
                    <a:pt x="5207" y="15926"/>
                    <a:pt x="5448" y="16001"/>
                    <a:pt x="5717" y="16001"/>
                  </a:cubicBezTo>
                  <a:lnTo>
                    <a:pt x="18794" y="16001"/>
                  </a:lnTo>
                  <a:cubicBezTo>
                    <a:pt x="20345" y="16001"/>
                    <a:pt x="21600" y="14866"/>
                    <a:pt x="21600" y="13463"/>
                  </a:cubicBezTo>
                  <a:lnTo>
                    <a:pt x="21600" y="2538"/>
                  </a:lnTo>
                  <a:cubicBezTo>
                    <a:pt x="21600" y="1136"/>
                    <a:pt x="20345" y="0"/>
                    <a:pt x="18794" y="0"/>
                  </a:cubicBezTo>
                  <a:lnTo>
                    <a:pt x="571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337500">
                <a:defRPr sz="1000">
                  <a:uFillTx/>
                </a:defRPr>
              </a:pPr>
              <a:r>
                <a:rPr sz="750"/>
                <a:t>Incorporate bugfix in </a:t>
              </a:r>
              <a:r>
                <a:rPr sz="750" b="1">
                  <a:sym typeface="Avenir Next"/>
                </a:rPr>
                <a:t>develop</a:t>
              </a:r>
            </a:p>
          </p:txBody>
        </p:sp>
        <p:pic>
          <p:nvPicPr>
            <p:cNvPr id="671" name="Incorporate bugfix in develop Incorporate bugfix in develop" descr="Incorporate bugfix in develop Incorporate bugfix in develop"/>
            <p:cNvPicPr>
              <a:picLocks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0" y="-1"/>
              <a:ext cx="1090147" cy="1196012"/>
            </a:xfrm>
            <a:prstGeom prst="rect">
              <a:avLst/>
            </a:prstGeom>
            <a:effectLst/>
          </p:spPr>
        </p:pic>
      </p:grpSp>
      <p:grpSp>
        <p:nvGrpSpPr>
          <p:cNvPr id="676" name="Only bugfixes!" descr="Element of the git flow animation."/>
          <p:cNvGrpSpPr/>
          <p:nvPr/>
        </p:nvGrpSpPr>
        <p:grpSpPr>
          <a:xfrm>
            <a:off x="6003110" y="3887846"/>
            <a:ext cx="811490" cy="568227"/>
            <a:chOff x="-1" y="0"/>
            <a:chExt cx="1081985" cy="757635"/>
          </a:xfrm>
        </p:grpSpPr>
        <p:sp>
          <p:nvSpPr>
            <p:cNvPr id="675" name="Only bugfixes!"/>
            <p:cNvSpPr/>
            <p:nvPr/>
          </p:nvSpPr>
          <p:spPr>
            <a:xfrm>
              <a:off x="8040" y="19050"/>
              <a:ext cx="1054894" cy="719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53" y="0"/>
                  </a:moveTo>
                  <a:cubicBezTo>
                    <a:pt x="5175" y="0"/>
                    <a:pt x="3893" y="1880"/>
                    <a:pt x="3893" y="4194"/>
                  </a:cubicBezTo>
                  <a:lnTo>
                    <a:pt x="3893" y="17287"/>
                  </a:lnTo>
                  <a:lnTo>
                    <a:pt x="0" y="19944"/>
                  </a:lnTo>
                  <a:lnTo>
                    <a:pt x="4340" y="19527"/>
                  </a:lnTo>
                  <a:cubicBezTo>
                    <a:pt x="4839" y="20744"/>
                    <a:pt x="5713" y="21600"/>
                    <a:pt x="6753" y="21600"/>
                  </a:cubicBezTo>
                  <a:lnTo>
                    <a:pt x="18740" y="21600"/>
                  </a:lnTo>
                  <a:cubicBezTo>
                    <a:pt x="20317" y="21600"/>
                    <a:pt x="21600" y="19720"/>
                    <a:pt x="21600" y="17406"/>
                  </a:cubicBezTo>
                  <a:lnTo>
                    <a:pt x="21600" y="4194"/>
                  </a:lnTo>
                  <a:cubicBezTo>
                    <a:pt x="21600" y="1880"/>
                    <a:pt x="20317" y="0"/>
                    <a:pt x="18740" y="0"/>
                  </a:cubicBezTo>
                  <a:lnTo>
                    <a:pt x="67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marL="0" marR="0" algn="ctr" defTabSz="450000">
                <a:defRPr sz="1000">
                  <a:uFillTx/>
                </a:defRPr>
              </a:lvl1pPr>
            </a:lstStyle>
            <a:p>
              <a:r>
                <a:rPr sz="750"/>
                <a:t>Only bugfixes!</a:t>
              </a:r>
            </a:p>
          </p:txBody>
        </p:sp>
        <p:pic>
          <p:nvPicPr>
            <p:cNvPr id="674" name="Only bugfixes! Only bugfixes!" descr="Only bugfixes! Only bugfixes!"/>
            <p:cNvPicPr>
              <a:picLocks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-1" y="0"/>
              <a:ext cx="1081985" cy="757635"/>
            </a:xfrm>
            <a:prstGeom prst="rect">
              <a:avLst/>
            </a:prstGeom>
            <a:effectLst/>
          </p:spPr>
        </p:pic>
      </p:grpSp>
      <p:grpSp>
        <p:nvGrpSpPr>
          <p:cNvPr id="679" name="Start of release branch for…" descr="Element of the git flow animation."/>
          <p:cNvGrpSpPr/>
          <p:nvPr/>
        </p:nvGrpSpPr>
        <p:grpSpPr>
          <a:xfrm>
            <a:off x="5999766" y="3013395"/>
            <a:ext cx="817821" cy="786112"/>
            <a:chOff x="-1" y="0"/>
            <a:chExt cx="1090427" cy="1048147"/>
          </a:xfrm>
        </p:grpSpPr>
        <p:sp>
          <p:nvSpPr>
            <p:cNvPr id="678" name="Start of release branch for…"/>
            <p:cNvSpPr/>
            <p:nvPr/>
          </p:nvSpPr>
          <p:spPr>
            <a:xfrm>
              <a:off x="3781" y="19050"/>
              <a:ext cx="1067595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92" y="0"/>
                  </a:moveTo>
                  <a:cubicBezTo>
                    <a:pt x="5033" y="0"/>
                    <a:pt x="3766" y="1339"/>
                    <a:pt x="3766" y="2988"/>
                  </a:cubicBezTo>
                  <a:lnTo>
                    <a:pt x="3766" y="17450"/>
                  </a:lnTo>
                  <a:lnTo>
                    <a:pt x="0" y="18256"/>
                  </a:lnTo>
                  <a:lnTo>
                    <a:pt x="3854" y="19079"/>
                  </a:lnTo>
                  <a:cubicBezTo>
                    <a:pt x="4072" y="20499"/>
                    <a:pt x="5188" y="21600"/>
                    <a:pt x="6592" y="21600"/>
                  </a:cubicBezTo>
                  <a:lnTo>
                    <a:pt x="18774" y="21600"/>
                  </a:lnTo>
                  <a:cubicBezTo>
                    <a:pt x="20333" y="21600"/>
                    <a:pt x="21600" y="20269"/>
                    <a:pt x="21600" y="18621"/>
                  </a:cubicBezTo>
                  <a:lnTo>
                    <a:pt x="21600" y="2988"/>
                  </a:lnTo>
                  <a:cubicBezTo>
                    <a:pt x="21600" y="1339"/>
                    <a:pt x="20333" y="0"/>
                    <a:pt x="18774" y="0"/>
                  </a:cubicBezTo>
                  <a:lnTo>
                    <a:pt x="659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337500">
                <a:defRPr sz="1000">
                  <a:uFillTx/>
                </a:defRPr>
              </a:pPr>
              <a:r>
                <a:rPr sz="750"/>
                <a:t>Start of release branch for</a:t>
              </a:r>
            </a:p>
            <a:p>
              <a:pPr algn="ctr" defTabSz="337500">
                <a:defRPr sz="1000">
                  <a:uFillTx/>
                </a:defRPr>
              </a:pPr>
              <a:r>
                <a:rPr sz="750" b="1">
                  <a:sym typeface="Avenir Next"/>
                </a:rPr>
                <a:t>1.0</a:t>
              </a:r>
            </a:p>
          </p:txBody>
        </p:sp>
        <p:pic>
          <p:nvPicPr>
            <p:cNvPr id="677" name="Start of release branch for… Start of release branch for&#10;1.0" descr="Start of release branch for… Start of release branch for1.0"/>
            <p:cNvPicPr>
              <a:picLocks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-1" y="0"/>
              <a:ext cx="1090427" cy="1048147"/>
            </a:xfrm>
            <a:prstGeom prst="rect">
              <a:avLst/>
            </a:prstGeom>
            <a:effectLst/>
          </p:spPr>
        </p:pic>
      </p:grpSp>
      <p:grpSp>
        <p:nvGrpSpPr>
          <p:cNvPr id="684" name="Group" descr="Element of the git flow animation."/>
          <p:cNvGrpSpPr/>
          <p:nvPr/>
        </p:nvGrpSpPr>
        <p:grpSpPr>
          <a:xfrm>
            <a:off x="4716073" y="6565030"/>
            <a:ext cx="2207579" cy="799653"/>
            <a:chOff x="-215902" y="-139700"/>
            <a:chExt cx="2943437" cy="1066201"/>
          </a:xfrm>
        </p:grpSpPr>
        <p:grpSp>
          <p:nvGrpSpPr>
            <p:cNvPr id="682" name="Author: Vincent Driessen…"/>
            <p:cNvGrpSpPr/>
            <p:nvPr/>
          </p:nvGrpSpPr>
          <p:grpSpPr>
            <a:xfrm>
              <a:off x="-215902" y="-139700"/>
              <a:ext cx="2943437" cy="1066201"/>
              <a:chOff x="-1" y="0"/>
              <a:chExt cx="2943435" cy="1066201"/>
            </a:xfrm>
          </p:grpSpPr>
          <p:sp>
            <p:nvSpPr>
              <p:cNvPr id="681" name="Author: Vincent Driessen…"/>
              <p:cNvSpPr txBox="1"/>
              <p:nvPr/>
            </p:nvSpPr>
            <p:spPr>
              <a:xfrm>
                <a:off x="215900" y="139700"/>
                <a:ext cx="2511634" cy="507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38150">
                  <a:defRPr sz="900" b="1">
                    <a:uFillTx/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675"/>
                  <a:t>Author: Vincent Driessen</a:t>
                </a:r>
              </a:p>
              <a:p>
                <a:pPr defTabSz="438150">
                  <a:defRPr sz="900">
                    <a:uFillTx/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675" b="1"/>
                  <a:t>Original blog post</a:t>
                </a:r>
                <a:r>
                  <a:rPr sz="675"/>
                  <a:t>: </a:t>
                </a:r>
                <a:r>
                  <a:rPr sz="675" u="sng">
                    <a:solidFill>
                      <a:srgbClr val="011993"/>
                    </a:solidFill>
                    <a:hlinkClick r:id="rId45"/>
                  </a:rPr>
                  <a:t>http://nvie.com/archives/323</a:t>
                </a:r>
              </a:p>
              <a:p>
                <a:pPr defTabSz="438150">
                  <a:defRPr sz="900">
                    <a:uFillTx/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675" b="1"/>
                  <a:t>License</a:t>
                </a:r>
                <a:r>
                  <a:rPr sz="675"/>
                  <a:t>: Creative Commons</a:t>
                </a:r>
              </a:p>
            </p:txBody>
          </p:sp>
          <p:pic>
            <p:nvPicPr>
              <p:cNvPr id="680" name="Author: Vincent Driessen… Author: Vincent Driessen&#10;Original blog post: http://nvie.com/archives/323&#10;License: Creative Commons" descr="Author: Vincent Driessen… Author: Vincent DriessenOriginal blog post: http://nvie.com/archives/323License: Creative Commons"/>
              <p:cNvPicPr>
                <a:picLocks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-1" y="0"/>
                <a:ext cx="2943435" cy="1066201"/>
              </a:xfrm>
              <a:prstGeom prst="rect">
                <a:avLst/>
              </a:prstGeom>
              <a:effectLst/>
            </p:spPr>
          </p:pic>
        </p:grpSp>
        <p:pic>
          <p:nvPicPr>
            <p:cNvPr id="683" name="nl.png" descr="nl.png">
              <a:hlinkClick r:id="rId47"/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1495329" y="340021"/>
              <a:ext cx="684992" cy="1284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30496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8030-3C02-1F42-9DDC-DADE5F60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86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pic>
        <p:nvPicPr>
          <p:cNvPr id="687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591236" y="4814284"/>
            <a:ext cx="8174420" cy="47626"/>
          </a:xfrm>
          <a:prstGeom prst="rect">
            <a:avLst/>
          </a:prstGeom>
        </p:spPr>
      </p:pic>
      <p:pic>
        <p:nvPicPr>
          <p:cNvPr id="689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856064" y="4361765"/>
            <a:ext cx="7177935" cy="329369"/>
          </a:xfrm>
          <a:prstGeom prst="rect">
            <a:avLst/>
          </a:prstGeom>
        </p:spPr>
      </p:pic>
      <p:sp>
        <p:nvSpPr>
          <p:cNvPr id="691" name="Time"/>
          <p:cNvSpPr/>
          <p:nvPr/>
        </p:nvSpPr>
        <p:spPr>
          <a:xfrm rot="16200000">
            <a:off x="1147330" y="1212607"/>
            <a:ext cx="779099" cy="29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/>
          <a:lstStyle>
            <a:lvl1pPr marL="0" marR="0" defTabSz="450000">
              <a:lnSpc>
                <a:spcPct val="110000"/>
              </a:lnSpc>
              <a:spcBef>
                <a:spcPts val="600"/>
              </a:spcBef>
              <a:defRPr sz="1700" b="1" i="1"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275"/>
              <a:t>Time</a:t>
            </a:r>
          </a:p>
        </p:txBody>
      </p:sp>
      <p:pic>
        <p:nvPicPr>
          <p:cNvPr id="692" name="Line Line" descr="Line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613187" y="4978185"/>
            <a:ext cx="8163713" cy="47626"/>
          </a:xfrm>
          <a:prstGeom prst="rect">
            <a:avLst/>
          </a:prstGeom>
        </p:spPr>
      </p:pic>
      <p:pic>
        <p:nvPicPr>
          <p:cNvPr id="694" name="Line Line" descr="Line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377014" y="4819560"/>
            <a:ext cx="8163865" cy="47626"/>
          </a:xfrm>
          <a:prstGeom prst="rect">
            <a:avLst/>
          </a:prstGeom>
        </p:spPr>
      </p:pic>
      <p:pic>
        <p:nvPicPr>
          <p:cNvPr id="696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113030" y="4808912"/>
            <a:ext cx="8174420" cy="47626"/>
          </a:xfrm>
          <a:prstGeom prst="rect">
            <a:avLst/>
          </a:prstGeom>
        </p:spPr>
      </p:pic>
      <p:sp>
        <p:nvSpPr>
          <p:cNvPr id="698" name="release branches"/>
          <p:cNvSpPr/>
          <p:nvPr/>
        </p:nvSpPr>
        <p:spPr>
          <a:xfrm>
            <a:off x="4261702" y="285750"/>
            <a:ext cx="940292" cy="64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/>
          <a:lstStyle>
            <a:lvl1pPr marL="0" marR="0" algn="ctr" defTabSz="450000">
              <a:lnSpc>
                <a:spcPct val="110000"/>
              </a:lnSpc>
              <a:spcBef>
                <a:spcPts val="600"/>
              </a:spcBef>
              <a:defRPr sz="1100">
                <a:uFillTx/>
              </a:defRPr>
            </a:lvl1pPr>
          </a:lstStyle>
          <a:p>
            <a:r>
              <a:rPr sz="825"/>
              <a:t>release branches</a:t>
            </a:r>
          </a:p>
        </p:txBody>
      </p:sp>
      <p:sp>
        <p:nvSpPr>
          <p:cNvPr id="699" name="master"/>
          <p:cNvSpPr/>
          <p:nvPr/>
        </p:nvSpPr>
        <p:spPr>
          <a:xfrm>
            <a:off x="6224897" y="287095"/>
            <a:ext cx="940292" cy="577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/>
          <a:lstStyle>
            <a:lvl1pPr marL="0" marR="0" algn="ctr" defTabSz="450000">
              <a:lnSpc>
                <a:spcPct val="110000"/>
              </a:lnSpc>
              <a:spcBef>
                <a:spcPts val="600"/>
              </a:spcBef>
              <a:defRPr sz="1100" b="1"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25"/>
              <a:t>master</a:t>
            </a:r>
          </a:p>
        </p:txBody>
      </p:sp>
      <p:sp>
        <p:nvSpPr>
          <p:cNvPr id="700" name="develop"/>
          <p:cNvSpPr/>
          <p:nvPr/>
        </p:nvSpPr>
        <p:spPr>
          <a:xfrm>
            <a:off x="3226044" y="285750"/>
            <a:ext cx="940291" cy="64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/>
          <a:lstStyle>
            <a:lvl1pPr marL="0" marR="0" algn="ctr" defTabSz="450000">
              <a:lnSpc>
                <a:spcPct val="110000"/>
              </a:lnSpc>
              <a:spcBef>
                <a:spcPts val="600"/>
              </a:spcBef>
              <a:defRPr sz="1100" b="1"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25"/>
              <a:t>develop</a:t>
            </a:r>
          </a:p>
        </p:txBody>
      </p:sp>
      <p:pic>
        <p:nvPicPr>
          <p:cNvPr id="701" name="Line Line" descr="Line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43948" y="4819635"/>
            <a:ext cx="8163713" cy="47626"/>
          </a:xfrm>
          <a:prstGeom prst="rect">
            <a:avLst/>
          </a:prstGeom>
        </p:spPr>
      </p:pic>
      <p:sp>
        <p:nvSpPr>
          <p:cNvPr id="703" name="hotfixes"/>
          <p:cNvSpPr/>
          <p:nvPr/>
        </p:nvSpPr>
        <p:spPr>
          <a:xfrm>
            <a:off x="5269742" y="285750"/>
            <a:ext cx="940291" cy="64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/>
          <a:lstStyle>
            <a:lvl1pPr marL="0" marR="0" algn="ctr" defTabSz="450000">
              <a:lnSpc>
                <a:spcPct val="110000"/>
              </a:lnSpc>
              <a:spcBef>
                <a:spcPts val="600"/>
              </a:spcBef>
              <a:defRPr sz="1100">
                <a:uFillTx/>
              </a:defRPr>
            </a:lvl1pPr>
          </a:lstStyle>
          <a:p>
            <a:r>
              <a:rPr sz="825"/>
              <a:t>hotfixes</a:t>
            </a:r>
          </a:p>
        </p:txBody>
      </p:sp>
      <p:pic>
        <p:nvPicPr>
          <p:cNvPr id="704" name="Line Line" descr="Line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659463" y="4816992"/>
            <a:ext cx="8163713" cy="47626"/>
          </a:xfrm>
          <a:prstGeom prst="rect">
            <a:avLst/>
          </a:prstGeom>
        </p:spPr>
      </p:pic>
      <p:sp>
        <p:nvSpPr>
          <p:cNvPr id="706" name="feature branches"/>
          <p:cNvSpPr/>
          <p:nvPr/>
        </p:nvSpPr>
        <p:spPr>
          <a:xfrm>
            <a:off x="2234709" y="285750"/>
            <a:ext cx="940291" cy="685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/>
          <a:lstStyle>
            <a:lvl1pPr marL="0" marR="0" algn="ctr" defTabSz="719999">
              <a:lnSpc>
                <a:spcPct val="110000"/>
              </a:lnSpc>
              <a:spcBef>
                <a:spcPts val="600"/>
              </a:spcBef>
              <a:defRPr sz="1100">
                <a:uFillTx/>
              </a:defRPr>
            </a:lvl1pPr>
          </a:lstStyle>
          <a:p>
            <a:r>
              <a:rPr sz="825"/>
              <a:t>feature branches</a:t>
            </a:r>
          </a:p>
        </p:txBody>
      </p:sp>
      <p:grpSp>
        <p:nvGrpSpPr>
          <p:cNvPr id="712" name="Group" descr="Element of the git flow animation."/>
          <p:cNvGrpSpPr/>
          <p:nvPr/>
        </p:nvGrpSpPr>
        <p:grpSpPr>
          <a:xfrm>
            <a:off x="3586468" y="2796813"/>
            <a:ext cx="239591" cy="541092"/>
            <a:chOff x="-25399" y="-19049"/>
            <a:chExt cx="319454" cy="721455"/>
          </a:xfrm>
        </p:grpSpPr>
        <p:grpSp>
          <p:nvGrpSpPr>
            <p:cNvPr id="709" name="Circle"/>
            <p:cNvGrpSpPr/>
            <p:nvPr/>
          </p:nvGrpSpPr>
          <p:grpSpPr>
            <a:xfrm>
              <a:off x="-25400" y="382951"/>
              <a:ext cx="319455" cy="319455"/>
              <a:chOff x="0" y="0"/>
              <a:chExt cx="319454" cy="319454"/>
            </a:xfrm>
          </p:grpSpPr>
          <p:sp>
            <p:nvSpPr>
              <p:cNvPr id="708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707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19455" cy="319455"/>
              </a:xfrm>
              <a:prstGeom prst="rect">
                <a:avLst/>
              </a:prstGeom>
              <a:effectLst/>
            </p:spPr>
          </p:pic>
        </p:grpSp>
        <p:pic>
          <p:nvPicPr>
            <p:cNvPr id="710" name="Line Line" descr="Line Lin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36" y="-19050"/>
              <a:ext cx="185023" cy="429487"/>
            </a:xfrm>
            <a:prstGeom prst="rect">
              <a:avLst/>
            </a:prstGeom>
            <a:effectLst/>
          </p:spPr>
        </p:pic>
      </p:grpSp>
      <p:pic>
        <p:nvPicPr>
          <p:cNvPr id="713" name="Line Line" descr="Line 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845240" y="3315318"/>
            <a:ext cx="737824" cy="266864"/>
          </a:xfrm>
          <a:prstGeom prst="rect">
            <a:avLst/>
          </a:prstGeom>
        </p:spPr>
      </p:pic>
      <p:grpSp>
        <p:nvGrpSpPr>
          <p:cNvPr id="720" name="Group" descr="Element of the git flow animation."/>
          <p:cNvGrpSpPr/>
          <p:nvPr/>
        </p:nvGrpSpPr>
        <p:grpSpPr>
          <a:xfrm>
            <a:off x="3586468" y="1792049"/>
            <a:ext cx="239591" cy="541092"/>
            <a:chOff x="-25399" y="-19049"/>
            <a:chExt cx="319454" cy="721455"/>
          </a:xfrm>
        </p:grpSpPr>
        <p:grpSp>
          <p:nvGrpSpPr>
            <p:cNvPr id="717" name="Circle"/>
            <p:cNvGrpSpPr/>
            <p:nvPr/>
          </p:nvGrpSpPr>
          <p:grpSpPr>
            <a:xfrm>
              <a:off x="-25400" y="382951"/>
              <a:ext cx="319455" cy="319455"/>
              <a:chOff x="0" y="0"/>
              <a:chExt cx="319454" cy="319454"/>
            </a:xfrm>
          </p:grpSpPr>
          <p:sp>
            <p:nvSpPr>
              <p:cNvPr id="716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715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19455" cy="319455"/>
              </a:xfrm>
              <a:prstGeom prst="rect">
                <a:avLst/>
              </a:prstGeom>
              <a:effectLst/>
            </p:spPr>
          </p:pic>
        </p:grpSp>
        <p:pic>
          <p:nvPicPr>
            <p:cNvPr id="718" name="Line Line" descr="Line Lin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36" y="-19050"/>
              <a:ext cx="185023" cy="429487"/>
            </a:xfrm>
            <a:prstGeom prst="rect">
              <a:avLst/>
            </a:prstGeom>
            <a:effectLst/>
          </p:spPr>
        </p:pic>
      </p:grpSp>
      <p:grpSp>
        <p:nvGrpSpPr>
          <p:cNvPr id="726" name="Group" descr="Element of the git flow animation."/>
          <p:cNvGrpSpPr/>
          <p:nvPr/>
        </p:nvGrpSpPr>
        <p:grpSpPr>
          <a:xfrm>
            <a:off x="3586468" y="4024562"/>
            <a:ext cx="239591" cy="737211"/>
            <a:chOff x="-25399" y="-19049"/>
            <a:chExt cx="319454" cy="982946"/>
          </a:xfrm>
        </p:grpSpPr>
        <p:grpSp>
          <p:nvGrpSpPr>
            <p:cNvPr id="723" name="Circle"/>
            <p:cNvGrpSpPr/>
            <p:nvPr/>
          </p:nvGrpSpPr>
          <p:grpSpPr>
            <a:xfrm>
              <a:off x="-25400" y="644442"/>
              <a:ext cx="319455" cy="319455"/>
              <a:chOff x="0" y="0"/>
              <a:chExt cx="319454" cy="319454"/>
            </a:xfrm>
          </p:grpSpPr>
          <p:sp>
            <p:nvSpPr>
              <p:cNvPr id="722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721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19455" cy="319455"/>
              </a:xfrm>
              <a:prstGeom prst="rect">
                <a:avLst/>
              </a:prstGeom>
              <a:effectLst/>
            </p:spPr>
          </p:pic>
        </p:grpSp>
        <p:pic>
          <p:nvPicPr>
            <p:cNvPr id="724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4" y="-19050"/>
              <a:ext cx="184868" cy="690979"/>
            </a:xfrm>
            <a:prstGeom prst="rect">
              <a:avLst/>
            </a:prstGeom>
            <a:effectLst/>
          </p:spPr>
        </p:pic>
      </p:grpSp>
      <p:grpSp>
        <p:nvGrpSpPr>
          <p:cNvPr id="732" name="Group" descr="Element of the git flow animation."/>
          <p:cNvGrpSpPr/>
          <p:nvPr/>
        </p:nvGrpSpPr>
        <p:grpSpPr>
          <a:xfrm>
            <a:off x="5614808" y="1466974"/>
            <a:ext cx="1011240" cy="1964960"/>
            <a:chOff x="-25400" y="-19049"/>
            <a:chExt cx="1348318" cy="2619946"/>
          </a:xfrm>
        </p:grpSpPr>
        <p:grpSp>
          <p:nvGrpSpPr>
            <p:cNvPr id="729" name="Circle"/>
            <p:cNvGrpSpPr/>
            <p:nvPr/>
          </p:nvGrpSpPr>
          <p:grpSpPr>
            <a:xfrm>
              <a:off x="-25401" y="2281441"/>
              <a:ext cx="319456" cy="319456"/>
              <a:chOff x="0" y="0"/>
              <a:chExt cx="319454" cy="319454"/>
            </a:xfrm>
          </p:grpSpPr>
          <p:sp>
            <p:nvSpPr>
              <p:cNvPr id="728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5862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727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730" name="Line Line" descr="Line Lin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9025" y="-19050"/>
              <a:ext cx="1203894" cy="2327978"/>
            </a:xfrm>
            <a:prstGeom prst="rect">
              <a:avLst/>
            </a:prstGeom>
            <a:effectLst/>
          </p:spPr>
        </p:pic>
      </p:grpSp>
      <p:grpSp>
        <p:nvGrpSpPr>
          <p:cNvPr id="738" name="Group" descr="Element of the git flow animation."/>
          <p:cNvGrpSpPr/>
          <p:nvPr/>
        </p:nvGrpSpPr>
        <p:grpSpPr>
          <a:xfrm>
            <a:off x="3586468" y="1391750"/>
            <a:ext cx="3018088" cy="455124"/>
            <a:chOff x="-25399" y="-19050"/>
            <a:chExt cx="4024116" cy="606830"/>
          </a:xfrm>
        </p:grpSpPr>
        <p:grpSp>
          <p:nvGrpSpPr>
            <p:cNvPr id="735" name="Circle"/>
            <p:cNvGrpSpPr/>
            <p:nvPr/>
          </p:nvGrpSpPr>
          <p:grpSpPr>
            <a:xfrm>
              <a:off x="-25400" y="268326"/>
              <a:ext cx="319455" cy="319455"/>
              <a:chOff x="0" y="0"/>
              <a:chExt cx="319454" cy="319454"/>
            </a:xfrm>
          </p:grpSpPr>
          <p:sp>
            <p:nvSpPr>
              <p:cNvPr id="734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733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19455" cy="319455"/>
              </a:xfrm>
              <a:prstGeom prst="rect">
                <a:avLst/>
              </a:prstGeom>
              <a:effectLst/>
            </p:spPr>
          </p:pic>
        </p:grpSp>
        <p:pic>
          <p:nvPicPr>
            <p:cNvPr id="736" name="Line Line" descr="Line Line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8260" y="-19050"/>
              <a:ext cx="3720457" cy="487543"/>
            </a:xfrm>
            <a:prstGeom prst="rect">
              <a:avLst/>
            </a:prstGeom>
            <a:effectLst/>
          </p:spPr>
        </p:pic>
      </p:grpSp>
      <p:grpSp>
        <p:nvGrpSpPr>
          <p:cNvPr id="744" name="Group" descr="Element of the git flow animation."/>
          <p:cNvGrpSpPr/>
          <p:nvPr/>
        </p:nvGrpSpPr>
        <p:grpSpPr>
          <a:xfrm>
            <a:off x="2847669" y="3414718"/>
            <a:ext cx="239591" cy="541092"/>
            <a:chOff x="-25400" y="-19049"/>
            <a:chExt cx="319454" cy="721455"/>
          </a:xfrm>
        </p:grpSpPr>
        <p:grpSp>
          <p:nvGrpSpPr>
            <p:cNvPr id="741" name="Circle"/>
            <p:cNvGrpSpPr/>
            <p:nvPr/>
          </p:nvGrpSpPr>
          <p:grpSpPr>
            <a:xfrm>
              <a:off x="-25401" y="382951"/>
              <a:ext cx="319456" cy="319455"/>
              <a:chOff x="0" y="0"/>
              <a:chExt cx="319454" cy="319454"/>
            </a:xfrm>
          </p:grpSpPr>
          <p:sp>
            <p:nvSpPr>
              <p:cNvPr id="740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35B7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739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742" name="Line Line" descr="Line Lin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36" y="-19050"/>
              <a:ext cx="185023" cy="429487"/>
            </a:xfrm>
            <a:prstGeom prst="rect">
              <a:avLst/>
            </a:prstGeom>
            <a:effectLst/>
          </p:spPr>
        </p:pic>
      </p:grpSp>
      <p:grpSp>
        <p:nvGrpSpPr>
          <p:cNvPr id="750" name="Group" descr="Element of the git flow animation."/>
          <p:cNvGrpSpPr/>
          <p:nvPr/>
        </p:nvGrpSpPr>
        <p:grpSpPr>
          <a:xfrm>
            <a:off x="3586468" y="3320689"/>
            <a:ext cx="239591" cy="715718"/>
            <a:chOff x="-25399" y="-19050"/>
            <a:chExt cx="319454" cy="954289"/>
          </a:xfrm>
        </p:grpSpPr>
        <p:grpSp>
          <p:nvGrpSpPr>
            <p:cNvPr id="747" name="Circle"/>
            <p:cNvGrpSpPr/>
            <p:nvPr/>
          </p:nvGrpSpPr>
          <p:grpSpPr>
            <a:xfrm>
              <a:off x="-25400" y="615784"/>
              <a:ext cx="319455" cy="319456"/>
              <a:chOff x="0" y="0"/>
              <a:chExt cx="319454" cy="319454"/>
            </a:xfrm>
          </p:grpSpPr>
          <p:sp>
            <p:nvSpPr>
              <p:cNvPr id="746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745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19455" cy="319455"/>
              </a:xfrm>
              <a:prstGeom prst="rect">
                <a:avLst/>
              </a:prstGeom>
              <a:effectLst/>
            </p:spPr>
          </p:pic>
        </p:grpSp>
        <p:pic>
          <p:nvPicPr>
            <p:cNvPr id="748" name="Line Line" descr="Line Line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218" y="-19050"/>
              <a:ext cx="185011" cy="626501"/>
            </a:xfrm>
            <a:prstGeom prst="rect">
              <a:avLst/>
            </a:prstGeom>
            <a:effectLst/>
          </p:spPr>
        </p:pic>
      </p:grpSp>
      <p:pic>
        <p:nvPicPr>
          <p:cNvPr id="751" name="Line Line" descr="Line 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3811527" y="3347554"/>
            <a:ext cx="1809754" cy="568212"/>
          </a:xfrm>
          <a:prstGeom prst="rect">
            <a:avLst/>
          </a:prstGeom>
        </p:spPr>
      </p:pic>
      <p:pic>
        <p:nvPicPr>
          <p:cNvPr id="753" name="Line Line" descr="Line 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3083473" y="4395306"/>
            <a:ext cx="525587" cy="202422"/>
          </a:xfrm>
          <a:prstGeom prst="rect">
            <a:avLst/>
          </a:prstGeom>
        </p:spPr>
      </p:pic>
      <p:grpSp>
        <p:nvGrpSpPr>
          <p:cNvPr id="757" name="Circle" descr="Element of the git flow animation."/>
          <p:cNvGrpSpPr/>
          <p:nvPr/>
        </p:nvGrpSpPr>
        <p:grpSpPr>
          <a:xfrm>
            <a:off x="6568531" y="3487863"/>
            <a:ext cx="239591" cy="239591"/>
            <a:chOff x="0" y="0"/>
            <a:chExt cx="319454" cy="319454"/>
          </a:xfrm>
        </p:grpSpPr>
        <p:sp>
          <p:nvSpPr>
            <p:cNvPr id="756" name="Circle"/>
            <p:cNvSpPr/>
            <p:nvPr/>
          </p:nvSpPr>
          <p:spPr>
            <a:xfrm>
              <a:off x="25400" y="25400"/>
              <a:ext cx="268655" cy="268655"/>
            </a:xfrm>
            <a:prstGeom prst="ellipse">
              <a:avLst/>
            </a:prstGeom>
            <a:solidFill>
              <a:srgbClr val="00E4FB"/>
            </a:solidFill>
            <a:ln>
              <a:noFill/>
            </a:ln>
            <a:effectLst/>
          </p:spPr>
          <p:txBody>
            <a:bodyPr wrap="square" lIns="76200" tIns="76200" rIns="76200" bIns="76200" numCol="1" anchor="t">
              <a:noAutofit/>
            </a:bodyPr>
            <a:lstStyle/>
            <a:p>
              <a:pPr defTabSz="3375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pic>
          <p:nvPicPr>
            <p:cNvPr id="755" name="Circle Circle" descr="Circle Circl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19455" cy="319455"/>
            </a:xfrm>
            <a:prstGeom prst="rect">
              <a:avLst/>
            </a:prstGeom>
            <a:effectLst/>
          </p:spPr>
        </p:pic>
      </p:grpSp>
      <p:pic>
        <p:nvPicPr>
          <p:cNvPr id="758" name="Line Line" descr="Line Line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5692251" y="2402039"/>
            <a:ext cx="2008865" cy="138736"/>
          </a:xfrm>
          <a:prstGeom prst="rect">
            <a:avLst/>
          </a:prstGeom>
        </p:spPr>
      </p:pic>
      <p:grpSp>
        <p:nvGrpSpPr>
          <p:cNvPr id="765" name="Group" descr="Element of the git flow animation."/>
          <p:cNvGrpSpPr/>
          <p:nvPr/>
        </p:nvGrpSpPr>
        <p:grpSpPr>
          <a:xfrm>
            <a:off x="2377524" y="3213227"/>
            <a:ext cx="239591" cy="541092"/>
            <a:chOff x="-25400" y="-19049"/>
            <a:chExt cx="319454" cy="721455"/>
          </a:xfrm>
        </p:grpSpPr>
        <p:grpSp>
          <p:nvGrpSpPr>
            <p:cNvPr id="762" name="Circle"/>
            <p:cNvGrpSpPr/>
            <p:nvPr/>
          </p:nvGrpSpPr>
          <p:grpSpPr>
            <a:xfrm>
              <a:off x="-25401" y="382951"/>
              <a:ext cx="319456" cy="319455"/>
              <a:chOff x="0" y="0"/>
              <a:chExt cx="319454" cy="319454"/>
            </a:xfrm>
          </p:grpSpPr>
          <p:sp>
            <p:nvSpPr>
              <p:cNvPr id="761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35B7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760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763" name="Line Line" descr="Line Lin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36" y="-19050"/>
              <a:ext cx="185023" cy="429487"/>
            </a:xfrm>
            <a:prstGeom prst="rect">
              <a:avLst/>
            </a:prstGeom>
            <a:effectLst/>
          </p:spPr>
        </p:pic>
      </p:grpSp>
      <p:grpSp>
        <p:nvGrpSpPr>
          <p:cNvPr id="771" name="Group" descr="Element of the git flow animation."/>
          <p:cNvGrpSpPr/>
          <p:nvPr/>
        </p:nvGrpSpPr>
        <p:grpSpPr>
          <a:xfrm>
            <a:off x="2847669" y="3925161"/>
            <a:ext cx="239591" cy="541092"/>
            <a:chOff x="-25400" y="-19049"/>
            <a:chExt cx="319454" cy="721455"/>
          </a:xfrm>
        </p:grpSpPr>
        <p:grpSp>
          <p:nvGrpSpPr>
            <p:cNvPr id="768" name="Circle"/>
            <p:cNvGrpSpPr/>
            <p:nvPr/>
          </p:nvGrpSpPr>
          <p:grpSpPr>
            <a:xfrm>
              <a:off x="-25401" y="382951"/>
              <a:ext cx="319456" cy="319455"/>
              <a:chOff x="0" y="0"/>
              <a:chExt cx="319454" cy="319454"/>
            </a:xfrm>
          </p:grpSpPr>
          <p:sp>
            <p:nvSpPr>
              <p:cNvPr id="767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35B7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766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769" name="Line Line" descr="Line Lin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36" y="-19050"/>
              <a:ext cx="185023" cy="429487"/>
            </a:xfrm>
            <a:prstGeom prst="rect">
              <a:avLst/>
            </a:prstGeom>
            <a:effectLst/>
          </p:spPr>
        </p:pic>
      </p:grpSp>
      <p:grpSp>
        <p:nvGrpSpPr>
          <p:cNvPr id="777" name="Group" descr="Element of the git flow animation."/>
          <p:cNvGrpSpPr/>
          <p:nvPr/>
        </p:nvGrpSpPr>
        <p:grpSpPr>
          <a:xfrm>
            <a:off x="2847669" y="2788752"/>
            <a:ext cx="790943" cy="653926"/>
            <a:chOff x="-25400" y="-19050"/>
            <a:chExt cx="1054590" cy="871900"/>
          </a:xfrm>
        </p:grpSpPr>
        <p:grpSp>
          <p:nvGrpSpPr>
            <p:cNvPr id="774" name="Circle"/>
            <p:cNvGrpSpPr/>
            <p:nvPr/>
          </p:nvGrpSpPr>
          <p:grpSpPr>
            <a:xfrm>
              <a:off x="-25401" y="533395"/>
              <a:ext cx="319456" cy="319456"/>
              <a:chOff x="0" y="0"/>
              <a:chExt cx="319454" cy="319454"/>
            </a:xfrm>
          </p:grpSpPr>
          <p:sp>
            <p:nvSpPr>
              <p:cNvPr id="773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6CC2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772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775" name="Line Line" descr="Line Line"/>
            <p:cNvPicPr>
              <a:picLocks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71096" y="-19050"/>
              <a:ext cx="758095" cy="675709"/>
            </a:xfrm>
            <a:prstGeom prst="rect">
              <a:avLst/>
            </a:prstGeom>
            <a:effectLst/>
          </p:spPr>
        </p:pic>
      </p:grpSp>
      <p:grpSp>
        <p:nvGrpSpPr>
          <p:cNvPr id="783" name="Group" descr="Element of the git flow animation."/>
          <p:cNvGrpSpPr/>
          <p:nvPr/>
        </p:nvGrpSpPr>
        <p:grpSpPr>
          <a:xfrm>
            <a:off x="2377524" y="2745771"/>
            <a:ext cx="1250342" cy="498105"/>
            <a:chOff x="-25400" y="-19050"/>
            <a:chExt cx="1667122" cy="664138"/>
          </a:xfrm>
        </p:grpSpPr>
        <p:grpSp>
          <p:nvGrpSpPr>
            <p:cNvPr id="780" name="Circle"/>
            <p:cNvGrpSpPr/>
            <p:nvPr/>
          </p:nvGrpSpPr>
          <p:grpSpPr>
            <a:xfrm>
              <a:off x="-25401" y="325634"/>
              <a:ext cx="319456" cy="319455"/>
              <a:chOff x="0" y="0"/>
              <a:chExt cx="319454" cy="319454"/>
            </a:xfrm>
          </p:grpSpPr>
          <p:sp>
            <p:nvSpPr>
              <p:cNvPr id="779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6CC2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778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781" name="Line Line" descr="Line Line"/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28112" y="-19050"/>
              <a:ext cx="1413611" cy="477548"/>
            </a:xfrm>
            <a:prstGeom prst="rect">
              <a:avLst/>
            </a:prstGeom>
            <a:effectLst/>
          </p:spPr>
        </p:pic>
      </p:grpSp>
      <p:grpSp>
        <p:nvGrpSpPr>
          <p:cNvPr id="789" name="Group" descr="Element of the git flow animation."/>
          <p:cNvGrpSpPr/>
          <p:nvPr/>
        </p:nvGrpSpPr>
        <p:grpSpPr>
          <a:xfrm>
            <a:off x="3586468" y="2299802"/>
            <a:ext cx="239591" cy="541092"/>
            <a:chOff x="-25400" y="-19049"/>
            <a:chExt cx="319454" cy="721455"/>
          </a:xfrm>
        </p:grpSpPr>
        <p:grpSp>
          <p:nvGrpSpPr>
            <p:cNvPr id="786" name="Circle"/>
            <p:cNvGrpSpPr/>
            <p:nvPr/>
          </p:nvGrpSpPr>
          <p:grpSpPr>
            <a:xfrm>
              <a:off x="-25401" y="382951"/>
              <a:ext cx="319456" cy="319455"/>
              <a:chOff x="0" y="0"/>
              <a:chExt cx="319454" cy="319454"/>
            </a:xfrm>
          </p:grpSpPr>
          <p:sp>
            <p:nvSpPr>
              <p:cNvPr id="785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784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787" name="Line Line" descr="Line Lin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36" y="-19050"/>
              <a:ext cx="185023" cy="429487"/>
            </a:xfrm>
            <a:prstGeom prst="rect">
              <a:avLst/>
            </a:prstGeom>
            <a:effectLst/>
          </p:spPr>
        </p:pic>
      </p:grpSp>
      <p:grpSp>
        <p:nvGrpSpPr>
          <p:cNvPr id="795" name="Group" descr="Element of the git flow animation."/>
          <p:cNvGrpSpPr/>
          <p:nvPr/>
        </p:nvGrpSpPr>
        <p:grpSpPr>
          <a:xfrm>
            <a:off x="6568531" y="956531"/>
            <a:ext cx="239591" cy="541093"/>
            <a:chOff x="-25399" y="-19049"/>
            <a:chExt cx="319454" cy="721455"/>
          </a:xfrm>
        </p:grpSpPr>
        <p:grpSp>
          <p:nvGrpSpPr>
            <p:cNvPr id="792" name="Circle"/>
            <p:cNvGrpSpPr/>
            <p:nvPr/>
          </p:nvGrpSpPr>
          <p:grpSpPr>
            <a:xfrm>
              <a:off x="-25400" y="382951"/>
              <a:ext cx="319455" cy="319455"/>
              <a:chOff x="0" y="0"/>
              <a:chExt cx="319454" cy="319454"/>
            </a:xfrm>
          </p:grpSpPr>
          <p:sp>
            <p:nvSpPr>
              <p:cNvPr id="791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00E4FB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790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19455" cy="319455"/>
              </a:xfrm>
              <a:prstGeom prst="rect">
                <a:avLst/>
              </a:prstGeom>
              <a:effectLst/>
            </p:spPr>
          </p:pic>
        </p:grpSp>
        <p:pic>
          <p:nvPicPr>
            <p:cNvPr id="793" name="Line Line" descr="Line Lin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35" y="-19050"/>
              <a:ext cx="185024" cy="429487"/>
            </a:xfrm>
            <a:prstGeom prst="rect">
              <a:avLst/>
            </a:prstGeom>
            <a:effectLst/>
          </p:spPr>
        </p:pic>
      </p:grpSp>
      <p:grpSp>
        <p:nvGrpSpPr>
          <p:cNvPr id="798" name="Feature for future release" descr="Element of the git flow animation."/>
          <p:cNvGrpSpPr/>
          <p:nvPr/>
        </p:nvGrpSpPr>
        <p:grpSpPr>
          <a:xfrm>
            <a:off x="1223963" y="2166592"/>
            <a:ext cx="1114147" cy="884099"/>
            <a:chOff x="0" y="0"/>
            <a:chExt cx="1485528" cy="1178797"/>
          </a:xfrm>
        </p:grpSpPr>
        <p:sp>
          <p:nvSpPr>
            <p:cNvPr id="797" name="Feature for future release"/>
            <p:cNvSpPr/>
            <p:nvPr/>
          </p:nvSpPr>
          <p:spPr>
            <a:xfrm>
              <a:off x="19049" y="19050"/>
              <a:ext cx="1450976" cy="1144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7" y="0"/>
                  </a:moveTo>
                  <a:cubicBezTo>
                    <a:pt x="1287" y="0"/>
                    <a:pt x="0" y="1631"/>
                    <a:pt x="0" y="3647"/>
                  </a:cubicBezTo>
                  <a:lnTo>
                    <a:pt x="0" y="14238"/>
                  </a:lnTo>
                  <a:cubicBezTo>
                    <a:pt x="0" y="16254"/>
                    <a:pt x="1287" y="17885"/>
                    <a:pt x="2877" y="17885"/>
                  </a:cubicBezTo>
                  <a:lnTo>
                    <a:pt x="15964" y="17885"/>
                  </a:lnTo>
                  <a:cubicBezTo>
                    <a:pt x="16448" y="17885"/>
                    <a:pt x="16898" y="17718"/>
                    <a:pt x="17299" y="17451"/>
                  </a:cubicBezTo>
                  <a:lnTo>
                    <a:pt x="21600" y="21600"/>
                  </a:lnTo>
                  <a:lnTo>
                    <a:pt x="18457" y="16020"/>
                  </a:lnTo>
                  <a:cubicBezTo>
                    <a:pt x="18694" y="15490"/>
                    <a:pt x="18841" y="14891"/>
                    <a:pt x="18841" y="14238"/>
                  </a:cubicBezTo>
                  <a:lnTo>
                    <a:pt x="18841" y="3647"/>
                  </a:lnTo>
                  <a:cubicBezTo>
                    <a:pt x="18841" y="1631"/>
                    <a:pt x="17554" y="0"/>
                    <a:pt x="15964" y="0"/>
                  </a:cubicBezTo>
                  <a:lnTo>
                    <a:pt x="28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marL="0" marR="0" algn="ctr" defTabSz="450000">
                <a:defRPr sz="1000">
                  <a:uFillTx/>
                </a:defRPr>
              </a:lvl1pPr>
            </a:lstStyle>
            <a:p>
              <a:r>
                <a:rPr sz="750"/>
                <a:t>Feature for future release</a:t>
              </a:r>
            </a:p>
          </p:txBody>
        </p:sp>
        <p:pic>
          <p:nvPicPr>
            <p:cNvPr id="796" name="Feature for future release Feature for future release" descr="Feature for future release Feature for future release"/>
            <p:cNvPicPr>
              <a:picLocks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0" y="0"/>
              <a:ext cx="1485529" cy="1178798"/>
            </a:xfrm>
            <a:prstGeom prst="rect">
              <a:avLst/>
            </a:prstGeom>
            <a:effectLst/>
          </p:spPr>
        </p:pic>
      </p:grpSp>
      <p:grpSp>
        <p:nvGrpSpPr>
          <p:cNvPr id="801" name="Major feature for next release" descr="Element of the git flow animation."/>
          <p:cNvGrpSpPr/>
          <p:nvPr/>
        </p:nvGrpSpPr>
        <p:grpSpPr>
          <a:xfrm>
            <a:off x="2188063" y="1917830"/>
            <a:ext cx="1045965" cy="1243593"/>
            <a:chOff x="0" y="0"/>
            <a:chExt cx="1394618" cy="1658122"/>
          </a:xfrm>
        </p:grpSpPr>
        <p:sp>
          <p:nvSpPr>
            <p:cNvPr id="800" name="Major feature for next release"/>
            <p:cNvSpPr/>
            <p:nvPr/>
          </p:nvSpPr>
          <p:spPr>
            <a:xfrm>
              <a:off x="19050" y="19050"/>
              <a:ext cx="1356519" cy="1637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78" y="0"/>
                  </a:moveTo>
                  <a:cubicBezTo>
                    <a:pt x="1377" y="0"/>
                    <a:pt x="0" y="1140"/>
                    <a:pt x="0" y="2549"/>
                  </a:cubicBezTo>
                  <a:lnTo>
                    <a:pt x="0" y="10543"/>
                  </a:lnTo>
                  <a:cubicBezTo>
                    <a:pt x="0" y="11953"/>
                    <a:pt x="1377" y="13098"/>
                    <a:pt x="3078" y="13098"/>
                  </a:cubicBezTo>
                  <a:lnTo>
                    <a:pt x="15337" y="13098"/>
                  </a:lnTo>
                  <a:lnTo>
                    <a:pt x="16184" y="21600"/>
                  </a:lnTo>
                  <a:lnTo>
                    <a:pt x="17025" y="13098"/>
                  </a:lnTo>
                  <a:lnTo>
                    <a:pt x="18522" y="13098"/>
                  </a:lnTo>
                  <a:cubicBezTo>
                    <a:pt x="20223" y="13098"/>
                    <a:pt x="21600" y="11953"/>
                    <a:pt x="21600" y="10543"/>
                  </a:cubicBezTo>
                  <a:lnTo>
                    <a:pt x="21600" y="2549"/>
                  </a:lnTo>
                  <a:cubicBezTo>
                    <a:pt x="21600" y="1140"/>
                    <a:pt x="20223" y="0"/>
                    <a:pt x="18522" y="0"/>
                  </a:cubicBezTo>
                  <a:lnTo>
                    <a:pt x="30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marL="0" marR="0" algn="ctr" defTabSz="450000">
                <a:defRPr sz="1000">
                  <a:uFillTx/>
                </a:defRPr>
              </a:lvl1pPr>
            </a:lstStyle>
            <a:p>
              <a:r>
                <a:rPr sz="750"/>
                <a:t>Major feature for next release</a:t>
              </a:r>
            </a:p>
          </p:txBody>
        </p:sp>
        <p:pic>
          <p:nvPicPr>
            <p:cNvPr id="799" name="Major feature for next release Major feature for next release" descr="Major feature for next release Major feature for next release"/>
            <p:cNvPicPr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0" y="-1"/>
              <a:ext cx="1394619" cy="1658124"/>
            </a:xfrm>
            <a:prstGeom prst="rect">
              <a:avLst/>
            </a:prstGeom>
            <a:effectLst/>
          </p:spPr>
        </p:pic>
      </p:grpSp>
      <p:grpSp>
        <p:nvGrpSpPr>
          <p:cNvPr id="804" name="Severe bug fixed for production:…" descr="Element of the git flow animation."/>
          <p:cNvGrpSpPr/>
          <p:nvPr/>
        </p:nvGrpSpPr>
        <p:grpSpPr>
          <a:xfrm>
            <a:off x="4827040" y="1843090"/>
            <a:ext cx="969170" cy="1302014"/>
            <a:chOff x="0" y="0"/>
            <a:chExt cx="1292225" cy="1736017"/>
          </a:xfrm>
        </p:grpSpPr>
        <p:sp>
          <p:nvSpPr>
            <p:cNvPr id="803" name="Severe bug fixed for production:…"/>
            <p:cNvSpPr/>
            <p:nvPr/>
          </p:nvSpPr>
          <p:spPr>
            <a:xfrm>
              <a:off x="19050" y="19050"/>
              <a:ext cx="1254125" cy="1707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9" y="0"/>
                  </a:moveTo>
                  <a:cubicBezTo>
                    <a:pt x="1489" y="0"/>
                    <a:pt x="0" y="1094"/>
                    <a:pt x="0" y="2445"/>
                  </a:cubicBezTo>
                  <a:lnTo>
                    <a:pt x="0" y="15454"/>
                  </a:lnTo>
                  <a:cubicBezTo>
                    <a:pt x="0" y="16806"/>
                    <a:pt x="1489" y="17900"/>
                    <a:pt x="3329" y="17900"/>
                  </a:cubicBezTo>
                  <a:lnTo>
                    <a:pt x="18264" y="17900"/>
                  </a:lnTo>
                  <a:cubicBezTo>
                    <a:pt x="18356" y="17900"/>
                    <a:pt x="18441" y="17885"/>
                    <a:pt x="18531" y="17879"/>
                  </a:cubicBezTo>
                  <a:lnTo>
                    <a:pt x="21491" y="21600"/>
                  </a:lnTo>
                  <a:lnTo>
                    <a:pt x="20288" y="17387"/>
                  </a:lnTo>
                  <a:cubicBezTo>
                    <a:pt x="21080" y="16940"/>
                    <a:pt x="21600" y="16245"/>
                    <a:pt x="21600" y="15454"/>
                  </a:cubicBezTo>
                  <a:lnTo>
                    <a:pt x="21600" y="2445"/>
                  </a:lnTo>
                  <a:cubicBezTo>
                    <a:pt x="21600" y="1094"/>
                    <a:pt x="20104" y="0"/>
                    <a:pt x="18264" y="0"/>
                  </a:cubicBezTo>
                  <a:lnTo>
                    <a:pt x="332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337500">
                <a:defRPr sz="1000">
                  <a:uFillTx/>
                </a:defRPr>
              </a:pPr>
              <a:r>
                <a:rPr sz="750"/>
                <a:t>Severe bug fixed for production:</a:t>
              </a:r>
            </a:p>
            <a:p>
              <a:pPr algn="ctr" defTabSz="337500">
                <a:defRPr sz="1000">
                  <a:uFillTx/>
                </a:defRPr>
              </a:pPr>
              <a:r>
                <a:rPr sz="750"/>
                <a:t>hotfix </a:t>
              </a:r>
              <a:r>
                <a:rPr sz="750" b="1">
                  <a:sym typeface="Avenir Next"/>
                </a:rPr>
                <a:t>0.2</a:t>
              </a:r>
            </a:p>
          </p:txBody>
        </p:sp>
        <p:pic>
          <p:nvPicPr>
            <p:cNvPr id="802" name="Severe bug fixed for production:… Severe bug fixed for production:&#10;hotfix 0.2" descr="Severe bug fixed for production:… Severe bug fixed for production:hotfix 0.2"/>
            <p:cNvPicPr>
              <a:picLocks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0" y="-1"/>
              <a:ext cx="1292225" cy="1736019"/>
            </a:xfrm>
            <a:prstGeom prst="rect">
              <a:avLst/>
            </a:prstGeom>
            <a:effectLst/>
          </p:spPr>
        </p:pic>
      </p:grpSp>
      <p:grpSp>
        <p:nvGrpSpPr>
          <p:cNvPr id="807" name="Tag…" descr="Element of the git flow animation."/>
          <p:cNvGrpSpPr/>
          <p:nvPr/>
        </p:nvGrpSpPr>
        <p:grpSpPr>
          <a:xfrm>
            <a:off x="6869282" y="1114936"/>
            <a:ext cx="1050755" cy="609005"/>
            <a:chOff x="0" y="0"/>
            <a:chExt cx="1401005" cy="812006"/>
          </a:xfrm>
        </p:grpSpPr>
        <p:sp>
          <p:nvSpPr>
            <p:cNvPr id="806" name="Tag…"/>
            <p:cNvSpPr/>
            <p:nvPr/>
          </p:nvSpPr>
          <p:spPr>
            <a:xfrm>
              <a:off x="4005" y="19050"/>
              <a:ext cx="1377951" cy="77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06" y="0"/>
                  </a:moveTo>
                  <a:cubicBezTo>
                    <a:pt x="5231" y="0"/>
                    <a:pt x="3876" y="2413"/>
                    <a:pt x="3876" y="5394"/>
                  </a:cubicBezTo>
                  <a:lnTo>
                    <a:pt x="3876" y="7521"/>
                  </a:lnTo>
                  <a:lnTo>
                    <a:pt x="0" y="8994"/>
                  </a:lnTo>
                  <a:lnTo>
                    <a:pt x="3876" y="10479"/>
                  </a:lnTo>
                  <a:lnTo>
                    <a:pt x="3876" y="16194"/>
                  </a:lnTo>
                  <a:cubicBezTo>
                    <a:pt x="3876" y="19176"/>
                    <a:pt x="5231" y="21600"/>
                    <a:pt x="6906" y="21600"/>
                  </a:cubicBezTo>
                  <a:lnTo>
                    <a:pt x="18564" y="21600"/>
                  </a:lnTo>
                  <a:cubicBezTo>
                    <a:pt x="20239" y="21600"/>
                    <a:pt x="21600" y="19176"/>
                    <a:pt x="21600" y="16194"/>
                  </a:cubicBezTo>
                  <a:lnTo>
                    <a:pt x="21600" y="5394"/>
                  </a:lnTo>
                  <a:cubicBezTo>
                    <a:pt x="21600" y="2413"/>
                    <a:pt x="20239" y="0"/>
                    <a:pt x="18564" y="0"/>
                  </a:cubicBezTo>
                  <a:lnTo>
                    <a:pt x="690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337500">
                <a:defRPr sz="1100" b="1">
                  <a:uFillTx/>
                  <a:latin typeface="+mn-lt"/>
                  <a:ea typeface="+mn-ea"/>
                  <a:cs typeface="+mn-cs"/>
                  <a:sym typeface="Avenir Next"/>
                </a:defRPr>
              </a:pPr>
              <a:r>
                <a:rPr sz="825">
                  <a:latin typeface="Arial"/>
                  <a:ea typeface="Arial"/>
                  <a:cs typeface="Arial"/>
                  <a:sym typeface="Arial"/>
                </a:rPr>
                <a:t>Tag</a:t>
              </a:r>
            </a:p>
            <a:p>
              <a:pPr algn="ctr" defTabSz="337500">
                <a:defRPr sz="1100" b="1">
                  <a:uFillTx/>
                  <a:latin typeface="+mn-lt"/>
                  <a:ea typeface="+mn-ea"/>
                  <a:cs typeface="+mn-cs"/>
                  <a:sym typeface="Avenir Next"/>
                </a:defRPr>
              </a:pPr>
              <a:r>
                <a:rPr sz="825"/>
                <a:t>0.1</a:t>
              </a:r>
            </a:p>
          </p:txBody>
        </p:sp>
        <p:pic>
          <p:nvPicPr>
            <p:cNvPr id="805" name="Tag… Tag&#10;0.1" descr="Tag… Tag0.1"/>
            <p:cNvPicPr>
              <a:picLocks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-1" y="0"/>
              <a:ext cx="1401007" cy="812007"/>
            </a:xfrm>
            <a:prstGeom prst="rect">
              <a:avLst/>
            </a:prstGeom>
            <a:effectLst/>
          </p:spPr>
        </p:pic>
      </p:grpSp>
      <p:grpSp>
        <p:nvGrpSpPr>
          <p:cNvPr id="810" name="Tag…" descr="Element of the git flow animation."/>
          <p:cNvGrpSpPr/>
          <p:nvPr/>
        </p:nvGrpSpPr>
        <p:grpSpPr>
          <a:xfrm>
            <a:off x="6869282" y="3344939"/>
            <a:ext cx="1050755" cy="608708"/>
            <a:chOff x="0" y="0"/>
            <a:chExt cx="1401005" cy="811609"/>
          </a:xfrm>
        </p:grpSpPr>
        <p:sp>
          <p:nvSpPr>
            <p:cNvPr id="809" name="Tag…"/>
            <p:cNvSpPr/>
            <p:nvPr/>
          </p:nvSpPr>
          <p:spPr>
            <a:xfrm>
              <a:off x="4005" y="19050"/>
              <a:ext cx="1377951" cy="773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06" y="0"/>
                  </a:moveTo>
                  <a:cubicBezTo>
                    <a:pt x="5231" y="0"/>
                    <a:pt x="3876" y="2414"/>
                    <a:pt x="3876" y="5397"/>
                  </a:cubicBezTo>
                  <a:lnTo>
                    <a:pt x="3876" y="7525"/>
                  </a:lnTo>
                  <a:lnTo>
                    <a:pt x="0" y="8999"/>
                  </a:lnTo>
                  <a:lnTo>
                    <a:pt x="3876" y="10484"/>
                  </a:lnTo>
                  <a:lnTo>
                    <a:pt x="3876" y="16203"/>
                  </a:lnTo>
                  <a:cubicBezTo>
                    <a:pt x="3876" y="19186"/>
                    <a:pt x="5231" y="21600"/>
                    <a:pt x="6906" y="21600"/>
                  </a:cubicBezTo>
                  <a:lnTo>
                    <a:pt x="18570" y="21600"/>
                  </a:lnTo>
                  <a:cubicBezTo>
                    <a:pt x="20245" y="21600"/>
                    <a:pt x="21600" y="19186"/>
                    <a:pt x="21600" y="16203"/>
                  </a:cubicBezTo>
                  <a:lnTo>
                    <a:pt x="21600" y="5397"/>
                  </a:lnTo>
                  <a:cubicBezTo>
                    <a:pt x="21600" y="2414"/>
                    <a:pt x="20245" y="0"/>
                    <a:pt x="18570" y="0"/>
                  </a:cubicBezTo>
                  <a:lnTo>
                    <a:pt x="690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337500">
                <a:defRPr sz="1100" b="1">
                  <a:uFillTx/>
                  <a:latin typeface="+mn-lt"/>
                  <a:ea typeface="+mn-ea"/>
                  <a:cs typeface="+mn-cs"/>
                  <a:sym typeface="Avenir Next"/>
                </a:defRPr>
              </a:pPr>
              <a:r>
                <a:rPr sz="825">
                  <a:latin typeface="Arial"/>
                  <a:ea typeface="Arial"/>
                  <a:cs typeface="Arial"/>
                  <a:sym typeface="Arial"/>
                </a:rPr>
                <a:t>Tag</a:t>
              </a:r>
            </a:p>
            <a:p>
              <a:pPr algn="ctr" defTabSz="337500">
                <a:defRPr sz="1100" b="1">
                  <a:uFillTx/>
                  <a:latin typeface="+mn-lt"/>
                  <a:ea typeface="+mn-ea"/>
                  <a:cs typeface="+mn-cs"/>
                  <a:sym typeface="Avenir Next"/>
                </a:defRPr>
              </a:pPr>
              <a:r>
                <a:rPr sz="825"/>
                <a:t>0.2</a:t>
              </a:r>
            </a:p>
          </p:txBody>
        </p:sp>
        <p:pic>
          <p:nvPicPr>
            <p:cNvPr id="808" name="Tag… Tag&#10;0.2" descr="Tag… Tag0.2"/>
            <p:cNvPicPr>
              <a:picLocks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-1" y="0"/>
              <a:ext cx="1401007" cy="811610"/>
            </a:xfrm>
            <a:prstGeom prst="rect">
              <a:avLst/>
            </a:prstGeom>
            <a:effectLst/>
          </p:spPr>
        </p:pic>
      </p:grpSp>
      <p:grpSp>
        <p:nvGrpSpPr>
          <p:cNvPr id="813" name="Incorporate bugfix in develop" descr="Element of the git flow animation."/>
          <p:cNvGrpSpPr/>
          <p:nvPr/>
        </p:nvGrpSpPr>
        <p:grpSpPr>
          <a:xfrm>
            <a:off x="3791704" y="2702617"/>
            <a:ext cx="1143248" cy="1048217"/>
            <a:chOff x="0" y="0"/>
            <a:chExt cx="1524328" cy="1397621"/>
          </a:xfrm>
        </p:grpSpPr>
        <p:sp>
          <p:nvSpPr>
            <p:cNvPr id="812" name="Incorporate bugfix in develop"/>
            <p:cNvSpPr/>
            <p:nvPr/>
          </p:nvSpPr>
          <p:spPr>
            <a:xfrm>
              <a:off x="16997" y="19050"/>
              <a:ext cx="1488282" cy="1366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14" y="0"/>
                  </a:moveTo>
                  <a:cubicBezTo>
                    <a:pt x="4163" y="0"/>
                    <a:pt x="2909" y="1366"/>
                    <a:pt x="2909" y="3054"/>
                  </a:cubicBezTo>
                  <a:lnTo>
                    <a:pt x="2909" y="11803"/>
                  </a:lnTo>
                  <a:cubicBezTo>
                    <a:pt x="2909" y="12577"/>
                    <a:pt x="3182" y="13278"/>
                    <a:pt x="3617" y="13817"/>
                  </a:cubicBezTo>
                  <a:lnTo>
                    <a:pt x="0" y="21600"/>
                  </a:lnTo>
                  <a:lnTo>
                    <a:pt x="4936" y="14726"/>
                  </a:lnTo>
                  <a:cubicBezTo>
                    <a:pt x="5186" y="14805"/>
                    <a:pt x="5441" y="14864"/>
                    <a:pt x="5714" y="14864"/>
                  </a:cubicBezTo>
                  <a:lnTo>
                    <a:pt x="18795" y="14864"/>
                  </a:lnTo>
                  <a:cubicBezTo>
                    <a:pt x="20345" y="14864"/>
                    <a:pt x="21600" y="13492"/>
                    <a:pt x="21600" y="11803"/>
                  </a:cubicBezTo>
                  <a:lnTo>
                    <a:pt x="21600" y="3054"/>
                  </a:lnTo>
                  <a:cubicBezTo>
                    <a:pt x="21600" y="1366"/>
                    <a:pt x="20345" y="0"/>
                    <a:pt x="18795" y="0"/>
                  </a:cubicBezTo>
                  <a:lnTo>
                    <a:pt x="571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337500">
                <a:defRPr sz="1000">
                  <a:uFillTx/>
                </a:defRPr>
              </a:pPr>
              <a:r>
                <a:rPr sz="750"/>
                <a:t>Incorporate bugfix in </a:t>
              </a:r>
              <a:r>
                <a:rPr sz="750" b="1">
                  <a:sym typeface="Avenir Next"/>
                </a:rPr>
                <a:t>develop</a:t>
              </a:r>
            </a:p>
          </p:txBody>
        </p:sp>
        <p:pic>
          <p:nvPicPr>
            <p:cNvPr id="811" name="Incorporate bugfix in develop Incorporate bugfix in develop" descr="Incorporate bugfix in develop Incorporate bugfix in develop"/>
            <p:cNvPicPr>
              <a:picLocks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0" y="0"/>
              <a:ext cx="1524329" cy="1397622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18339568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 animBg="1" advAuto="0"/>
      <p:bldP spid="689" grpId="0" animBg="1" advAuto="0"/>
      <p:bldP spid="691" grpId="0" animBg="1" advAuto="0"/>
      <p:bldP spid="692" grpId="0" animBg="1" advAuto="0"/>
      <p:bldP spid="694" grpId="0" animBg="1" advAuto="0"/>
      <p:bldP spid="696" grpId="0" animBg="1" advAuto="0"/>
      <p:bldP spid="698" grpId="0" animBg="1" advAuto="0"/>
      <p:bldP spid="699" grpId="0" animBg="1" advAuto="0"/>
      <p:bldP spid="700" grpId="0" animBg="1" advAuto="0"/>
      <p:bldP spid="701" grpId="0" animBg="1" advAuto="0"/>
      <p:bldP spid="703" grpId="0" animBg="1" advAuto="0"/>
      <p:bldP spid="704" grpId="0" animBg="1" advAuto="0"/>
      <p:bldP spid="706" grpId="0" animBg="1" advAuto="0"/>
      <p:bldP spid="712" grpId="0" animBg="1" advAuto="0"/>
      <p:bldP spid="713" grpId="0" animBg="1" advAuto="0"/>
      <p:bldP spid="720" grpId="0" animBg="1" advAuto="0"/>
      <p:bldP spid="726" grpId="0" animBg="1" advAuto="0"/>
      <p:bldP spid="732" grpId="0" animBg="1" advAuto="0"/>
      <p:bldP spid="738" grpId="0" animBg="1" advAuto="0"/>
      <p:bldP spid="744" grpId="0" animBg="1" advAuto="0"/>
      <p:bldP spid="750" grpId="0" animBg="1" advAuto="0"/>
      <p:bldP spid="751" grpId="0" animBg="1" advAuto="0"/>
      <p:bldP spid="753" grpId="0" animBg="1" advAuto="0"/>
      <p:bldP spid="757" grpId="0" animBg="1" advAuto="0"/>
      <p:bldP spid="758" grpId="0" animBg="1" advAuto="0"/>
      <p:bldP spid="765" grpId="0" animBg="1" advAuto="0"/>
      <p:bldP spid="771" grpId="0" animBg="1" advAuto="0"/>
      <p:bldP spid="777" grpId="0" animBg="1" advAuto="0"/>
      <p:bldP spid="783" grpId="0" animBg="1" advAuto="0"/>
      <p:bldP spid="789" grpId="0" animBg="1" advAuto="0"/>
      <p:bldP spid="795" grpId="0" animBg="1" advAuto="0"/>
      <p:bldP spid="798" grpId="0" animBg="1" advAuto="0"/>
      <p:bldP spid="801" grpId="0" animBg="1" advAuto="0"/>
      <p:bldP spid="804" grpId="0" animBg="1" advAuto="0"/>
      <p:bldP spid="807" grpId="0" animBg="1" advAuto="0"/>
      <p:bldP spid="810" grpId="0" animBg="1" advAuto="0"/>
      <p:bldP spid="813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pic>
        <p:nvPicPr>
          <p:cNvPr id="816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591236" y="1671034"/>
            <a:ext cx="8174420" cy="47626"/>
          </a:xfrm>
          <a:prstGeom prst="rect">
            <a:avLst/>
          </a:prstGeom>
        </p:spPr>
      </p:pic>
      <p:sp>
        <p:nvSpPr>
          <p:cNvPr id="818" name="Line" descr="Element of the git flow animation."/>
          <p:cNvSpPr/>
          <p:nvPr/>
        </p:nvSpPr>
        <p:spPr>
          <a:xfrm>
            <a:off x="3205223" y="1841261"/>
            <a:ext cx="1558196" cy="10748"/>
          </a:xfrm>
          <a:prstGeom prst="line">
            <a:avLst/>
          </a:prstGeom>
          <a:ln w="25400">
            <a:solidFill>
              <a:srgbClr val="DBDBDB"/>
            </a:solidFill>
            <a:custDash>
              <a:ds d="200000" sp="200000"/>
            </a:custDash>
            <a:miter lim="400000"/>
          </a:ln>
        </p:spPr>
        <p:txBody>
          <a:bodyPr lIns="38100" tIns="38100" rIns="38100" bIns="38100" anchor="ctr"/>
          <a:lstStyle/>
          <a:p>
            <a:pPr defTabSz="3429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900"/>
          </a:p>
        </p:txBody>
      </p:sp>
      <p:pic>
        <p:nvPicPr>
          <p:cNvPr id="819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856064" y="1218515"/>
            <a:ext cx="7177935" cy="329369"/>
          </a:xfrm>
          <a:prstGeom prst="rect">
            <a:avLst/>
          </a:prstGeom>
        </p:spPr>
      </p:pic>
      <p:pic>
        <p:nvPicPr>
          <p:cNvPr id="821" name="Line Line" descr="Line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613187" y="1834935"/>
            <a:ext cx="8163713" cy="47626"/>
          </a:xfrm>
          <a:prstGeom prst="rect">
            <a:avLst/>
          </a:prstGeom>
        </p:spPr>
      </p:pic>
      <p:pic>
        <p:nvPicPr>
          <p:cNvPr id="823" name="Line Line" descr="Line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377014" y="1676310"/>
            <a:ext cx="8163865" cy="47626"/>
          </a:xfrm>
          <a:prstGeom prst="rect">
            <a:avLst/>
          </a:prstGeom>
        </p:spPr>
      </p:pic>
      <p:pic>
        <p:nvPicPr>
          <p:cNvPr id="82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113030" y="1665662"/>
            <a:ext cx="8174420" cy="47626"/>
          </a:xfrm>
          <a:prstGeom prst="rect">
            <a:avLst/>
          </a:prstGeom>
        </p:spPr>
      </p:pic>
      <p:pic>
        <p:nvPicPr>
          <p:cNvPr id="827" name="Line Line" descr="Line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43948" y="1676385"/>
            <a:ext cx="8163713" cy="47626"/>
          </a:xfrm>
          <a:prstGeom prst="rect">
            <a:avLst/>
          </a:prstGeom>
        </p:spPr>
      </p:pic>
      <p:pic>
        <p:nvPicPr>
          <p:cNvPr id="829" name="Line Line" descr="Line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659463" y="1673742"/>
            <a:ext cx="8163713" cy="47626"/>
          </a:xfrm>
          <a:prstGeom prst="rect">
            <a:avLst/>
          </a:prstGeom>
        </p:spPr>
      </p:pic>
      <p:grpSp>
        <p:nvGrpSpPr>
          <p:cNvPr id="836" name="Group" descr="Element of the git flow animation."/>
          <p:cNvGrpSpPr/>
          <p:nvPr/>
        </p:nvGrpSpPr>
        <p:grpSpPr>
          <a:xfrm>
            <a:off x="4620787" y="1950557"/>
            <a:ext cx="239591" cy="543782"/>
            <a:chOff x="-25400" y="-19049"/>
            <a:chExt cx="319454" cy="725040"/>
          </a:xfrm>
        </p:grpSpPr>
        <p:grpSp>
          <p:nvGrpSpPr>
            <p:cNvPr id="833" name="Circle"/>
            <p:cNvGrpSpPr/>
            <p:nvPr/>
          </p:nvGrpSpPr>
          <p:grpSpPr>
            <a:xfrm>
              <a:off x="-25401" y="386536"/>
              <a:ext cx="319456" cy="319455"/>
              <a:chOff x="0" y="0"/>
              <a:chExt cx="319454" cy="319454"/>
            </a:xfrm>
          </p:grpSpPr>
          <p:sp>
            <p:nvSpPr>
              <p:cNvPr id="832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4DC5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831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834" name="Line Line" descr="Line Lin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-67010" y="93775"/>
              <a:ext cx="410631" cy="184981"/>
            </a:xfrm>
            <a:prstGeom prst="rect">
              <a:avLst/>
            </a:prstGeom>
            <a:effectLst/>
          </p:spPr>
        </p:pic>
      </p:grpSp>
      <p:grpSp>
        <p:nvGrpSpPr>
          <p:cNvPr id="842" name="Group" descr="Element of the git flow animation."/>
          <p:cNvGrpSpPr/>
          <p:nvPr/>
        </p:nvGrpSpPr>
        <p:grpSpPr>
          <a:xfrm>
            <a:off x="3586468" y="1605776"/>
            <a:ext cx="239591" cy="1283483"/>
            <a:chOff x="-25399" y="-19050"/>
            <a:chExt cx="319454" cy="1711308"/>
          </a:xfrm>
        </p:grpSpPr>
        <p:grpSp>
          <p:nvGrpSpPr>
            <p:cNvPr id="839" name="Circle"/>
            <p:cNvGrpSpPr/>
            <p:nvPr/>
          </p:nvGrpSpPr>
          <p:grpSpPr>
            <a:xfrm>
              <a:off x="-25400" y="1372804"/>
              <a:ext cx="319455" cy="319455"/>
              <a:chOff x="0" y="0"/>
              <a:chExt cx="319454" cy="319454"/>
            </a:xfrm>
          </p:grpSpPr>
          <p:sp>
            <p:nvSpPr>
              <p:cNvPr id="838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837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19455" cy="319455"/>
              </a:xfrm>
              <a:prstGeom prst="rect">
                <a:avLst/>
              </a:prstGeom>
              <a:effectLst/>
            </p:spPr>
          </p:pic>
        </p:grpSp>
        <p:pic>
          <p:nvPicPr>
            <p:cNvPr id="840" name="Line Line" descr="Line Lin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>
              <a:off x="-564201" y="598130"/>
              <a:ext cx="1419342" cy="184981"/>
            </a:xfrm>
            <a:prstGeom prst="rect">
              <a:avLst/>
            </a:prstGeom>
            <a:effectLst/>
          </p:spPr>
        </p:pic>
      </p:grpSp>
      <p:grpSp>
        <p:nvGrpSpPr>
          <p:cNvPr id="848" name="Group" descr="Element of the git flow animation."/>
          <p:cNvGrpSpPr/>
          <p:nvPr/>
        </p:nvGrpSpPr>
        <p:grpSpPr>
          <a:xfrm>
            <a:off x="3586468" y="-346437"/>
            <a:ext cx="239591" cy="541092"/>
            <a:chOff x="-25399" y="-19049"/>
            <a:chExt cx="319454" cy="721455"/>
          </a:xfrm>
        </p:grpSpPr>
        <p:grpSp>
          <p:nvGrpSpPr>
            <p:cNvPr id="845" name="Circle"/>
            <p:cNvGrpSpPr/>
            <p:nvPr/>
          </p:nvGrpSpPr>
          <p:grpSpPr>
            <a:xfrm>
              <a:off x="-25400" y="382951"/>
              <a:ext cx="319455" cy="319455"/>
              <a:chOff x="0" y="0"/>
              <a:chExt cx="319454" cy="319454"/>
            </a:xfrm>
          </p:grpSpPr>
          <p:sp>
            <p:nvSpPr>
              <p:cNvPr id="844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843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19455" cy="319455"/>
              </a:xfrm>
              <a:prstGeom prst="rect">
                <a:avLst/>
              </a:prstGeom>
              <a:effectLst/>
            </p:spPr>
          </p:pic>
        </p:grpSp>
        <p:pic>
          <p:nvPicPr>
            <p:cNvPr id="846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36" y="-19050"/>
              <a:ext cx="185023" cy="429487"/>
            </a:xfrm>
            <a:prstGeom prst="rect">
              <a:avLst/>
            </a:prstGeom>
            <a:effectLst/>
          </p:spPr>
        </p:pic>
      </p:grpSp>
      <p:pic>
        <p:nvPicPr>
          <p:cNvPr id="849" name="Line Line" descr="Line 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845240" y="172068"/>
            <a:ext cx="737824" cy="266864"/>
          </a:xfrm>
          <a:prstGeom prst="rect">
            <a:avLst/>
          </a:prstGeom>
        </p:spPr>
      </p:pic>
      <p:grpSp>
        <p:nvGrpSpPr>
          <p:cNvPr id="856" name="Group" descr="Element of the git flow animation."/>
          <p:cNvGrpSpPr/>
          <p:nvPr/>
        </p:nvGrpSpPr>
        <p:grpSpPr>
          <a:xfrm>
            <a:off x="3586468" y="3938599"/>
            <a:ext cx="239591" cy="1090955"/>
            <a:chOff x="-25399" y="-19050"/>
            <a:chExt cx="319454" cy="1454604"/>
          </a:xfrm>
        </p:grpSpPr>
        <p:grpSp>
          <p:nvGrpSpPr>
            <p:cNvPr id="853" name="Circle"/>
            <p:cNvGrpSpPr/>
            <p:nvPr/>
          </p:nvGrpSpPr>
          <p:grpSpPr>
            <a:xfrm>
              <a:off x="-25400" y="1116100"/>
              <a:ext cx="319455" cy="319455"/>
              <a:chOff x="0" y="0"/>
              <a:chExt cx="319454" cy="319454"/>
            </a:xfrm>
          </p:grpSpPr>
          <p:sp>
            <p:nvSpPr>
              <p:cNvPr id="852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851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19455" cy="319455"/>
              </a:xfrm>
              <a:prstGeom prst="rect">
                <a:avLst/>
              </a:prstGeom>
              <a:effectLst/>
            </p:spPr>
          </p:pic>
        </p:grpSp>
        <p:pic>
          <p:nvPicPr>
            <p:cNvPr id="854" name="Line Line" descr="Line Line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6200000">
              <a:off x="-435849" y="469778"/>
              <a:ext cx="1162638" cy="184981"/>
            </a:xfrm>
            <a:prstGeom prst="rect">
              <a:avLst/>
            </a:prstGeom>
            <a:effectLst/>
          </p:spPr>
        </p:pic>
      </p:grpSp>
      <p:grpSp>
        <p:nvGrpSpPr>
          <p:cNvPr id="862" name="Group" descr="Element of the git flow animation."/>
          <p:cNvGrpSpPr/>
          <p:nvPr/>
        </p:nvGrpSpPr>
        <p:grpSpPr>
          <a:xfrm>
            <a:off x="3586468" y="881312"/>
            <a:ext cx="239591" cy="737211"/>
            <a:chOff x="-25399" y="-19049"/>
            <a:chExt cx="319454" cy="982946"/>
          </a:xfrm>
        </p:grpSpPr>
        <p:grpSp>
          <p:nvGrpSpPr>
            <p:cNvPr id="859" name="Circle"/>
            <p:cNvGrpSpPr/>
            <p:nvPr/>
          </p:nvGrpSpPr>
          <p:grpSpPr>
            <a:xfrm>
              <a:off x="-25400" y="644442"/>
              <a:ext cx="319455" cy="319455"/>
              <a:chOff x="0" y="0"/>
              <a:chExt cx="319454" cy="319454"/>
            </a:xfrm>
          </p:grpSpPr>
          <p:sp>
            <p:nvSpPr>
              <p:cNvPr id="858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857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19455" cy="319455"/>
              </a:xfrm>
              <a:prstGeom prst="rect">
                <a:avLst/>
              </a:prstGeom>
              <a:effectLst/>
            </p:spPr>
          </p:pic>
        </p:grpSp>
        <p:pic>
          <p:nvPicPr>
            <p:cNvPr id="860" name="Line Line" descr="Line Line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054" y="-19050"/>
              <a:ext cx="184868" cy="690979"/>
            </a:xfrm>
            <a:prstGeom prst="rect">
              <a:avLst/>
            </a:prstGeom>
            <a:effectLst/>
          </p:spPr>
        </p:pic>
      </p:grpSp>
      <p:grpSp>
        <p:nvGrpSpPr>
          <p:cNvPr id="868" name="Group" descr="Element of the git flow animation."/>
          <p:cNvGrpSpPr/>
          <p:nvPr/>
        </p:nvGrpSpPr>
        <p:grpSpPr>
          <a:xfrm>
            <a:off x="2377524" y="601829"/>
            <a:ext cx="239591" cy="2333100"/>
            <a:chOff x="-25400" y="-19049"/>
            <a:chExt cx="319454" cy="3110799"/>
          </a:xfrm>
        </p:grpSpPr>
        <p:grpSp>
          <p:nvGrpSpPr>
            <p:cNvPr id="865" name="Circle"/>
            <p:cNvGrpSpPr/>
            <p:nvPr/>
          </p:nvGrpSpPr>
          <p:grpSpPr>
            <a:xfrm>
              <a:off x="-25401" y="2772294"/>
              <a:ext cx="319456" cy="319456"/>
              <a:chOff x="0" y="0"/>
              <a:chExt cx="319454" cy="319454"/>
            </a:xfrm>
          </p:grpSpPr>
          <p:sp>
            <p:nvSpPr>
              <p:cNvPr id="864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35B7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863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866" name="Line Line" descr="Line Line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16200000">
              <a:off x="-1263945" y="1297875"/>
              <a:ext cx="2818831" cy="184981"/>
            </a:xfrm>
            <a:prstGeom prst="rect">
              <a:avLst/>
            </a:prstGeom>
            <a:effectLst/>
          </p:spPr>
        </p:pic>
      </p:grpSp>
      <p:pic>
        <p:nvPicPr>
          <p:cNvPr id="869" name="Line Line" descr="Line 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3806154" y="3495320"/>
            <a:ext cx="861404" cy="330815"/>
          </a:xfrm>
          <a:prstGeom prst="rect">
            <a:avLst/>
          </a:prstGeom>
        </p:spPr>
      </p:pic>
      <p:pic>
        <p:nvPicPr>
          <p:cNvPr id="871" name="Line Line" descr="Line Line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3792721" y="1547576"/>
            <a:ext cx="834539" cy="289326"/>
          </a:xfrm>
          <a:prstGeom prst="rect">
            <a:avLst/>
          </a:prstGeom>
        </p:spPr>
      </p:pic>
      <p:pic>
        <p:nvPicPr>
          <p:cNvPr id="873" name="Line Line" descr="Line 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3792721" y="2411749"/>
            <a:ext cx="861404" cy="330815"/>
          </a:xfrm>
          <a:prstGeom prst="rect">
            <a:avLst/>
          </a:prstGeom>
        </p:spPr>
      </p:pic>
      <p:pic>
        <p:nvPicPr>
          <p:cNvPr id="875" name="Line Line" descr="Line Line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3792721" y="3092339"/>
            <a:ext cx="861404" cy="330815"/>
          </a:xfrm>
          <a:prstGeom prst="rect">
            <a:avLst/>
          </a:prstGeom>
        </p:spPr>
      </p:pic>
      <p:grpSp>
        <p:nvGrpSpPr>
          <p:cNvPr id="882" name="Group" descr="Element of the git flow animation."/>
          <p:cNvGrpSpPr/>
          <p:nvPr/>
        </p:nvGrpSpPr>
        <p:grpSpPr>
          <a:xfrm>
            <a:off x="5614808" y="-1676276"/>
            <a:ext cx="1011240" cy="1964960"/>
            <a:chOff x="-25400" y="-19049"/>
            <a:chExt cx="1348318" cy="2619946"/>
          </a:xfrm>
        </p:grpSpPr>
        <p:grpSp>
          <p:nvGrpSpPr>
            <p:cNvPr id="879" name="Circle"/>
            <p:cNvGrpSpPr/>
            <p:nvPr/>
          </p:nvGrpSpPr>
          <p:grpSpPr>
            <a:xfrm>
              <a:off x="-25401" y="2281441"/>
              <a:ext cx="319456" cy="319456"/>
              <a:chOff x="0" y="0"/>
              <a:chExt cx="319454" cy="319454"/>
            </a:xfrm>
          </p:grpSpPr>
          <p:sp>
            <p:nvSpPr>
              <p:cNvPr id="878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5862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877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880" name="Line Line" descr="Line Line"/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9025" y="-19050"/>
              <a:ext cx="1203894" cy="2327978"/>
            </a:xfrm>
            <a:prstGeom prst="rect">
              <a:avLst/>
            </a:prstGeom>
            <a:effectLst/>
          </p:spPr>
        </p:pic>
      </p:grpSp>
      <p:grpSp>
        <p:nvGrpSpPr>
          <p:cNvPr id="888" name="Group" descr="Element of the git flow animation."/>
          <p:cNvGrpSpPr/>
          <p:nvPr/>
        </p:nvGrpSpPr>
        <p:grpSpPr>
          <a:xfrm>
            <a:off x="4620787" y="3038607"/>
            <a:ext cx="239591" cy="543782"/>
            <a:chOff x="-25400" y="-19049"/>
            <a:chExt cx="319454" cy="725040"/>
          </a:xfrm>
        </p:grpSpPr>
        <p:grpSp>
          <p:nvGrpSpPr>
            <p:cNvPr id="885" name="Circle"/>
            <p:cNvGrpSpPr/>
            <p:nvPr/>
          </p:nvGrpSpPr>
          <p:grpSpPr>
            <a:xfrm>
              <a:off x="-25401" y="386536"/>
              <a:ext cx="319456" cy="319455"/>
              <a:chOff x="0" y="0"/>
              <a:chExt cx="319454" cy="319454"/>
            </a:xfrm>
          </p:grpSpPr>
          <p:sp>
            <p:nvSpPr>
              <p:cNvPr id="884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4DC5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883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886" name="Line Line" descr="Line Lin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-67010" y="93775"/>
              <a:ext cx="410631" cy="184981"/>
            </a:xfrm>
            <a:prstGeom prst="rect">
              <a:avLst/>
            </a:prstGeom>
            <a:effectLst/>
          </p:spPr>
        </p:pic>
      </p:grpSp>
      <p:pic>
        <p:nvPicPr>
          <p:cNvPr id="889" name="Line Line" descr="Line Line"/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 rot="16200000">
            <a:off x="4922669" y="2244770"/>
            <a:ext cx="3548031" cy="138736"/>
          </a:xfrm>
          <a:prstGeom prst="rect">
            <a:avLst/>
          </a:prstGeom>
        </p:spPr>
      </p:pic>
      <p:pic>
        <p:nvPicPr>
          <p:cNvPr id="891" name="Line Line" descr="Line Line"/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3067354" y="4153522"/>
            <a:ext cx="560512" cy="678719"/>
          </a:xfrm>
          <a:prstGeom prst="rect">
            <a:avLst/>
          </a:prstGeom>
        </p:spPr>
      </p:pic>
      <p:grpSp>
        <p:nvGrpSpPr>
          <p:cNvPr id="898" name="Group" descr="Element of the git flow animation."/>
          <p:cNvGrpSpPr/>
          <p:nvPr/>
        </p:nvGrpSpPr>
        <p:grpSpPr>
          <a:xfrm>
            <a:off x="4620787" y="2487865"/>
            <a:ext cx="239591" cy="543782"/>
            <a:chOff x="-25400" y="-19049"/>
            <a:chExt cx="319454" cy="725040"/>
          </a:xfrm>
        </p:grpSpPr>
        <p:grpSp>
          <p:nvGrpSpPr>
            <p:cNvPr id="895" name="Circle"/>
            <p:cNvGrpSpPr/>
            <p:nvPr/>
          </p:nvGrpSpPr>
          <p:grpSpPr>
            <a:xfrm>
              <a:off x="-25401" y="386536"/>
              <a:ext cx="319456" cy="319455"/>
              <a:chOff x="0" y="0"/>
              <a:chExt cx="319454" cy="319454"/>
            </a:xfrm>
          </p:grpSpPr>
          <p:sp>
            <p:nvSpPr>
              <p:cNvPr id="894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4DC5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893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896" name="Line Line" descr="Line Lin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-67010" y="93775"/>
              <a:ext cx="410631" cy="184981"/>
            </a:xfrm>
            <a:prstGeom prst="rect">
              <a:avLst/>
            </a:prstGeom>
            <a:effectLst/>
          </p:spPr>
        </p:pic>
      </p:grpSp>
      <p:grpSp>
        <p:nvGrpSpPr>
          <p:cNvPr id="904" name="Group" descr="Element of the git flow animation."/>
          <p:cNvGrpSpPr/>
          <p:nvPr/>
        </p:nvGrpSpPr>
        <p:grpSpPr>
          <a:xfrm>
            <a:off x="2861101" y="2815623"/>
            <a:ext cx="734526" cy="339602"/>
            <a:chOff x="-25400" y="-19049"/>
            <a:chExt cx="979367" cy="452801"/>
          </a:xfrm>
        </p:grpSpPr>
        <p:grpSp>
          <p:nvGrpSpPr>
            <p:cNvPr id="901" name="Circle"/>
            <p:cNvGrpSpPr/>
            <p:nvPr/>
          </p:nvGrpSpPr>
          <p:grpSpPr>
            <a:xfrm>
              <a:off x="-25401" y="114296"/>
              <a:ext cx="319456" cy="319456"/>
              <a:chOff x="0" y="0"/>
              <a:chExt cx="319454" cy="319454"/>
            </a:xfrm>
          </p:grpSpPr>
          <p:sp>
            <p:nvSpPr>
              <p:cNvPr id="900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6CC2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899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902" name="Line Line" descr="Line Line"/>
            <p:cNvPicPr>
              <a:picLocks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71096" y="-19050"/>
              <a:ext cx="682872" cy="288733"/>
            </a:xfrm>
            <a:prstGeom prst="rect">
              <a:avLst/>
            </a:prstGeom>
            <a:effectLst/>
          </p:spPr>
        </p:pic>
      </p:grpSp>
      <p:grpSp>
        <p:nvGrpSpPr>
          <p:cNvPr id="910" name="Group" descr="Element of the git flow animation."/>
          <p:cNvGrpSpPr/>
          <p:nvPr/>
        </p:nvGrpSpPr>
        <p:grpSpPr>
          <a:xfrm>
            <a:off x="2847669" y="271468"/>
            <a:ext cx="239591" cy="541092"/>
            <a:chOff x="-25400" y="-19049"/>
            <a:chExt cx="319454" cy="721455"/>
          </a:xfrm>
        </p:grpSpPr>
        <p:grpSp>
          <p:nvGrpSpPr>
            <p:cNvPr id="907" name="Circle"/>
            <p:cNvGrpSpPr/>
            <p:nvPr/>
          </p:nvGrpSpPr>
          <p:grpSpPr>
            <a:xfrm>
              <a:off x="-25401" y="382951"/>
              <a:ext cx="319456" cy="319455"/>
              <a:chOff x="0" y="0"/>
              <a:chExt cx="319454" cy="319454"/>
            </a:xfrm>
          </p:grpSpPr>
          <p:sp>
            <p:nvSpPr>
              <p:cNvPr id="906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35B7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905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908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36" y="-19050"/>
              <a:ext cx="185023" cy="429487"/>
            </a:xfrm>
            <a:prstGeom prst="rect">
              <a:avLst/>
            </a:prstGeom>
            <a:effectLst/>
          </p:spPr>
        </p:pic>
      </p:grpSp>
      <p:grpSp>
        <p:nvGrpSpPr>
          <p:cNvPr id="916" name="Group" descr="Element of the git flow animation."/>
          <p:cNvGrpSpPr/>
          <p:nvPr/>
        </p:nvGrpSpPr>
        <p:grpSpPr>
          <a:xfrm>
            <a:off x="3586468" y="177439"/>
            <a:ext cx="239591" cy="715718"/>
            <a:chOff x="-25399" y="-19050"/>
            <a:chExt cx="319454" cy="954289"/>
          </a:xfrm>
        </p:grpSpPr>
        <p:grpSp>
          <p:nvGrpSpPr>
            <p:cNvPr id="913" name="Circle"/>
            <p:cNvGrpSpPr/>
            <p:nvPr/>
          </p:nvGrpSpPr>
          <p:grpSpPr>
            <a:xfrm>
              <a:off x="-25400" y="615784"/>
              <a:ext cx="319455" cy="319456"/>
              <a:chOff x="0" y="0"/>
              <a:chExt cx="319454" cy="319454"/>
            </a:xfrm>
          </p:grpSpPr>
          <p:sp>
            <p:nvSpPr>
              <p:cNvPr id="912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911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19455" cy="319455"/>
              </a:xfrm>
              <a:prstGeom prst="rect">
                <a:avLst/>
              </a:prstGeom>
              <a:effectLst/>
            </p:spPr>
          </p:pic>
        </p:grpSp>
        <p:pic>
          <p:nvPicPr>
            <p:cNvPr id="914" name="Line Line" descr="Line Line"/>
            <p:cNvPicPr>
              <a:picLocks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2218" y="-19050"/>
              <a:ext cx="185011" cy="626501"/>
            </a:xfrm>
            <a:prstGeom prst="rect">
              <a:avLst/>
            </a:prstGeom>
            <a:effectLst/>
          </p:spPr>
        </p:pic>
      </p:grpSp>
      <p:pic>
        <p:nvPicPr>
          <p:cNvPr id="917" name="Line Line" descr="Line Line"/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2599895" y="4577998"/>
            <a:ext cx="974240" cy="332096"/>
          </a:xfrm>
          <a:prstGeom prst="rect">
            <a:avLst/>
          </a:prstGeom>
        </p:spPr>
      </p:pic>
      <p:grpSp>
        <p:nvGrpSpPr>
          <p:cNvPr id="924" name="Group" descr="Element of the git flow animation."/>
          <p:cNvGrpSpPr/>
          <p:nvPr/>
        </p:nvGrpSpPr>
        <p:grpSpPr>
          <a:xfrm>
            <a:off x="2861101" y="3146069"/>
            <a:ext cx="239591" cy="541092"/>
            <a:chOff x="-25400" y="-19049"/>
            <a:chExt cx="319454" cy="721455"/>
          </a:xfrm>
        </p:grpSpPr>
        <p:grpSp>
          <p:nvGrpSpPr>
            <p:cNvPr id="921" name="Circle"/>
            <p:cNvGrpSpPr/>
            <p:nvPr/>
          </p:nvGrpSpPr>
          <p:grpSpPr>
            <a:xfrm>
              <a:off x="-25401" y="382951"/>
              <a:ext cx="319456" cy="319455"/>
              <a:chOff x="0" y="0"/>
              <a:chExt cx="319454" cy="319454"/>
            </a:xfrm>
          </p:grpSpPr>
          <p:sp>
            <p:nvSpPr>
              <p:cNvPr id="920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35B7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919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922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36" y="-19050"/>
              <a:ext cx="185023" cy="429487"/>
            </a:xfrm>
            <a:prstGeom prst="rect">
              <a:avLst/>
            </a:prstGeom>
            <a:effectLst/>
          </p:spPr>
        </p:pic>
      </p:grpSp>
      <p:pic>
        <p:nvPicPr>
          <p:cNvPr id="925" name="Line Line" descr="Line Line"/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3811527" y="204304"/>
            <a:ext cx="1809754" cy="568212"/>
          </a:xfrm>
          <a:prstGeom prst="rect">
            <a:avLst/>
          </a:prstGeom>
        </p:spPr>
      </p:pic>
      <p:pic>
        <p:nvPicPr>
          <p:cNvPr id="927" name="Line Line" descr="Line Line"/>
          <p:cNvPicPr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3083473" y="1252056"/>
            <a:ext cx="525587" cy="202422"/>
          </a:xfrm>
          <a:prstGeom prst="rect">
            <a:avLst/>
          </a:prstGeom>
        </p:spPr>
      </p:pic>
      <p:pic>
        <p:nvPicPr>
          <p:cNvPr id="929" name="Line Line" descr="Line Line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3792721" y="2756521"/>
            <a:ext cx="861404" cy="330815"/>
          </a:xfrm>
          <a:prstGeom prst="rect">
            <a:avLst/>
          </a:prstGeom>
        </p:spPr>
      </p:pic>
      <p:grpSp>
        <p:nvGrpSpPr>
          <p:cNvPr id="933" name="Circle" descr="Element of the git flow animation."/>
          <p:cNvGrpSpPr/>
          <p:nvPr/>
        </p:nvGrpSpPr>
        <p:grpSpPr>
          <a:xfrm>
            <a:off x="6568531" y="344613"/>
            <a:ext cx="239591" cy="239591"/>
            <a:chOff x="0" y="0"/>
            <a:chExt cx="319454" cy="319454"/>
          </a:xfrm>
        </p:grpSpPr>
        <p:sp>
          <p:nvSpPr>
            <p:cNvPr id="932" name="Circle"/>
            <p:cNvSpPr/>
            <p:nvPr/>
          </p:nvSpPr>
          <p:spPr>
            <a:xfrm>
              <a:off x="25400" y="25400"/>
              <a:ext cx="268655" cy="268655"/>
            </a:xfrm>
            <a:prstGeom prst="ellipse">
              <a:avLst/>
            </a:prstGeom>
            <a:solidFill>
              <a:srgbClr val="00E4FB"/>
            </a:solidFill>
            <a:ln>
              <a:noFill/>
            </a:ln>
            <a:effectLst/>
          </p:spPr>
          <p:txBody>
            <a:bodyPr wrap="square" lIns="76200" tIns="76200" rIns="76200" bIns="76200" numCol="1" anchor="t">
              <a:noAutofit/>
            </a:bodyPr>
            <a:lstStyle/>
            <a:p>
              <a:pPr defTabSz="3375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pic>
          <p:nvPicPr>
            <p:cNvPr id="931" name="Circle Circle" descr="Circle Circl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19455" cy="319455"/>
            </a:xfrm>
            <a:prstGeom prst="rect">
              <a:avLst/>
            </a:prstGeom>
            <a:effectLst/>
          </p:spPr>
        </p:pic>
      </p:grpSp>
      <p:grpSp>
        <p:nvGrpSpPr>
          <p:cNvPr id="939" name="Group" descr="Element of the git flow animation."/>
          <p:cNvGrpSpPr/>
          <p:nvPr/>
        </p:nvGrpSpPr>
        <p:grpSpPr>
          <a:xfrm>
            <a:off x="2861101" y="3669945"/>
            <a:ext cx="239591" cy="541092"/>
            <a:chOff x="-25400" y="-19049"/>
            <a:chExt cx="319454" cy="721455"/>
          </a:xfrm>
        </p:grpSpPr>
        <p:grpSp>
          <p:nvGrpSpPr>
            <p:cNvPr id="936" name="Circle"/>
            <p:cNvGrpSpPr/>
            <p:nvPr/>
          </p:nvGrpSpPr>
          <p:grpSpPr>
            <a:xfrm>
              <a:off x="-25401" y="382951"/>
              <a:ext cx="319456" cy="319455"/>
              <a:chOff x="0" y="0"/>
              <a:chExt cx="319454" cy="319454"/>
            </a:xfrm>
          </p:grpSpPr>
          <p:sp>
            <p:nvSpPr>
              <p:cNvPr id="935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35B7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934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937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36" y="-19050"/>
              <a:ext cx="185023" cy="429487"/>
            </a:xfrm>
            <a:prstGeom prst="rect">
              <a:avLst/>
            </a:prstGeom>
            <a:effectLst/>
          </p:spPr>
        </p:pic>
      </p:grpSp>
      <p:pic>
        <p:nvPicPr>
          <p:cNvPr id="940" name="Line Line" descr="Line Line"/>
          <p:cNvPicPr>
            <a:picLocks/>
          </p:cNvPicPr>
          <p:nvPr/>
        </p:nvPicPr>
        <p:blipFill>
          <a:blip r:embed="rId25"/>
          <a:stretch>
            <a:fillRect/>
          </a:stretch>
        </p:blipFill>
        <p:spPr>
          <a:xfrm rot="16200000">
            <a:off x="5692251" y="-741211"/>
            <a:ext cx="2008865" cy="138736"/>
          </a:xfrm>
          <a:prstGeom prst="rect">
            <a:avLst/>
          </a:prstGeom>
        </p:spPr>
      </p:pic>
      <p:grpSp>
        <p:nvGrpSpPr>
          <p:cNvPr id="947" name="Group" descr="Element of the git flow animation."/>
          <p:cNvGrpSpPr/>
          <p:nvPr/>
        </p:nvGrpSpPr>
        <p:grpSpPr>
          <a:xfrm>
            <a:off x="2377524" y="69977"/>
            <a:ext cx="239591" cy="541092"/>
            <a:chOff x="-25400" y="-19049"/>
            <a:chExt cx="319454" cy="721455"/>
          </a:xfrm>
        </p:grpSpPr>
        <p:grpSp>
          <p:nvGrpSpPr>
            <p:cNvPr id="944" name="Circle"/>
            <p:cNvGrpSpPr/>
            <p:nvPr/>
          </p:nvGrpSpPr>
          <p:grpSpPr>
            <a:xfrm>
              <a:off x="-25401" y="382951"/>
              <a:ext cx="319456" cy="319455"/>
              <a:chOff x="0" y="0"/>
              <a:chExt cx="319454" cy="319454"/>
            </a:xfrm>
          </p:grpSpPr>
          <p:sp>
            <p:nvSpPr>
              <p:cNvPr id="943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35B7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942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945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36" y="-19050"/>
              <a:ext cx="185023" cy="429487"/>
            </a:xfrm>
            <a:prstGeom prst="rect">
              <a:avLst/>
            </a:prstGeom>
            <a:effectLst/>
          </p:spPr>
        </p:pic>
      </p:grpSp>
      <p:grpSp>
        <p:nvGrpSpPr>
          <p:cNvPr id="953" name="Group" descr="Element of the git flow animation."/>
          <p:cNvGrpSpPr/>
          <p:nvPr/>
        </p:nvGrpSpPr>
        <p:grpSpPr>
          <a:xfrm>
            <a:off x="2377524" y="2923085"/>
            <a:ext cx="239591" cy="1771531"/>
            <a:chOff x="-25400" y="-19050"/>
            <a:chExt cx="319454" cy="2362039"/>
          </a:xfrm>
        </p:grpSpPr>
        <p:grpSp>
          <p:nvGrpSpPr>
            <p:cNvPr id="950" name="Circle"/>
            <p:cNvGrpSpPr/>
            <p:nvPr/>
          </p:nvGrpSpPr>
          <p:grpSpPr>
            <a:xfrm>
              <a:off x="-25401" y="2023535"/>
              <a:ext cx="319456" cy="319455"/>
              <a:chOff x="0" y="0"/>
              <a:chExt cx="319454" cy="319454"/>
            </a:xfrm>
          </p:grpSpPr>
          <p:sp>
            <p:nvSpPr>
              <p:cNvPr id="949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35B7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948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951" name="Line Line" descr="Line Line"/>
            <p:cNvPicPr>
              <a:picLocks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3201" y="-19050"/>
              <a:ext cx="184971" cy="2070071"/>
            </a:xfrm>
            <a:prstGeom prst="rect">
              <a:avLst/>
            </a:prstGeom>
            <a:effectLst/>
          </p:spPr>
        </p:pic>
      </p:grpSp>
      <p:grpSp>
        <p:nvGrpSpPr>
          <p:cNvPr id="959" name="Group" descr="Element of the git flow animation."/>
          <p:cNvGrpSpPr/>
          <p:nvPr/>
        </p:nvGrpSpPr>
        <p:grpSpPr>
          <a:xfrm>
            <a:off x="2847669" y="781911"/>
            <a:ext cx="239591" cy="541092"/>
            <a:chOff x="-25400" y="-19049"/>
            <a:chExt cx="319454" cy="721455"/>
          </a:xfrm>
        </p:grpSpPr>
        <p:grpSp>
          <p:nvGrpSpPr>
            <p:cNvPr id="956" name="Circle"/>
            <p:cNvGrpSpPr/>
            <p:nvPr/>
          </p:nvGrpSpPr>
          <p:grpSpPr>
            <a:xfrm>
              <a:off x="-25401" y="382951"/>
              <a:ext cx="319456" cy="319455"/>
              <a:chOff x="0" y="0"/>
              <a:chExt cx="319454" cy="319454"/>
            </a:xfrm>
          </p:grpSpPr>
          <p:sp>
            <p:nvSpPr>
              <p:cNvPr id="955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35B7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954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957" name="Line Line" descr="Line Lin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36" y="-19050"/>
              <a:ext cx="185023" cy="429487"/>
            </a:xfrm>
            <a:prstGeom prst="rect">
              <a:avLst/>
            </a:prstGeom>
            <a:effectLst/>
          </p:spPr>
        </p:pic>
      </p:grpSp>
      <p:pic>
        <p:nvPicPr>
          <p:cNvPr id="960" name="Line Line" descr="Line Line"/>
          <p:cNvPicPr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4835100" y="3471143"/>
            <a:ext cx="1747964" cy="699754"/>
          </a:xfrm>
          <a:prstGeom prst="rect">
            <a:avLst/>
          </a:prstGeom>
        </p:spPr>
      </p:pic>
      <p:grpSp>
        <p:nvGrpSpPr>
          <p:cNvPr id="964" name="Circle" descr="Element of the git flow animation."/>
          <p:cNvGrpSpPr/>
          <p:nvPr/>
        </p:nvGrpSpPr>
        <p:grpSpPr>
          <a:xfrm>
            <a:off x="4620787" y="1728183"/>
            <a:ext cx="239591" cy="239591"/>
            <a:chOff x="0" y="0"/>
            <a:chExt cx="319454" cy="319454"/>
          </a:xfrm>
        </p:grpSpPr>
        <p:sp>
          <p:nvSpPr>
            <p:cNvPr id="963" name="Circle"/>
            <p:cNvSpPr/>
            <p:nvPr/>
          </p:nvSpPr>
          <p:spPr>
            <a:xfrm>
              <a:off x="25400" y="25400"/>
              <a:ext cx="268655" cy="268655"/>
            </a:xfrm>
            <a:prstGeom prst="ellipse">
              <a:avLst/>
            </a:prstGeom>
            <a:solidFill>
              <a:srgbClr val="4DC500"/>
            </a:solidFill>
            <a:ln>
              <a:noFill/>
            </a:ln>
            <a:effectLst/>
          </p:spPr>
          <p:txBody>
            <a:bodyPr wrap="square" lIns="76200" tIns="76200" rIns="76200" bIns="76200" numCol="1" anchor="t">
              <a:noAutofit/>
            </a:bodyPr>
            <a:lstStyle/>
            <a:p>
              <a:pPr defTabSz="3375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pic>
          <p:nvPicPr>
            <p:cNvPr id="962" name="Circle Circle" descr="Circle Circl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-1"/>
              <a:ext cx="319456" cy="319456"/>
            </a:xfrm>
            <a:prstGeom prst="rect">
              <a:avLst/>
            </a:prstGeom>
            <a:effectLst/>
          </p:spPr>
        </p:pic>
      </p:grpSp>
      <p:grpSp>
        <p:nvGrpSpPr>
          <p:cNvPr id="970" name="Group" descr="Element of the git flow animation."/>
          <p:cNvGrpSpPr/>
          <p:nvPr/>
        </p:nvGrpSpPr>
        <p:grpSpPr>
          <a:xfrm>
            <a:off x="2847669" y="-354498"/>
            <a:ext cx="790943" cy="653926"/>
            <a:chOff x="-25400" y="-19050"/>
            <a:chExt cx="1054590" cy="871900"/>
          </a:xfrm>
        </p:grpSpPr>
        <p:grpSp>
          <p:nvGrpSpPr>
            <p:cNvPr id="967" name="Circle"/>
            <p:cNvGrpSpPr/>
            <p:nvPr/>
          </p:nvGrpSpPr>
          <p:grpSpPr>
            <a:xfrm>
              <a:off x="-25401" y="533395"/>
              <a:ext cx="319456" cy="319456"/>
              <a:chOff x="0" y="0"/>
              <a:chExt cx="319454" cy="319454"/>
            </a:xfrm>
          </p:grpSpPr>
          <p:sp>
            <p:nvSpPr>
              <p:cNvPr id="966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6CC2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965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968" name="Line Line" descr="Line Line"/>
            <p:cNvPicPr>
              <a:picLocks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71096" y="-19050"/>
              <a:ext cx="758095" cy="675709"/>
            </a:xfrm>
            <a:prstGeom prst="rect">
              <a:avLst/>
            </a:prstGeom>
            <a:effectLst/>
          </p:spPr>
        </p:pic>
      </p:grpSp>
      <p:grpSp>
        <p:nvGrpSpPr>
          <p:cNvPr id="973" name="Circle" descr="Element of the git flow animation."/>
          <p:cNvGrpSpPr/>
          <p:nvPr/>
        </p:nvGrpSpPr>
        <p:grpSpPr>
          <a:xfrm>
            <a:off x="6568531" y="4108463"/>
            <a:ext cx="239591" cy="239591"/>
            <a:chOff x="0" y="0"/>
            <a:chExt cx="319454" cy="319454"/>
          </a:xfrm>
        </p:grpSpPr>
        <p:sp>
          <p:nvSpPr>
            <p:cNvPr id="972" name="Circle"/>
            <p:cNvSpPr/>
            <p:nvPr/>
          </p:nvSpPr>
          <p:spPr>
            <a:xfrm>
              <a:off x="25400" y="25400"/>
              <a:ext cx="268655" cy="268655"/>
            </a:xfrm>
            <a:prstGeom prst="ellipse">
              <a:avLst/>
            </a:prstGeom>
            <a:solidFill>
              <a:srgbClr val="00E4FB"/>
            </a:solidFill>
            <a:ln>
              <a:noFill/>
            </a:ln>
            <a:effectLst/>
          </p:spPr>
          <p:txBody>
            <a:bodyPr wrap="square" lIns="76200" tIns="76200" rIns="76200" bIns="76200" numCol="1" anchor="t">
              <a:noAutofit/>
            </a:bodyPr>
            <a:lstStyle/>
            <a:p>
              <a:pPr defTabSz="3375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pic>
          <p:nvPicPr>
            <p:cNvPr id="971" name="Circle Circle" descr="Circle Circl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19455" cy="319455"/>
            </a:xfrm>
            <a:prstGeom prst="rect">
              <a:avLst/>
            </a:prstGeom>
            <a:effectLst/>
          </p:spPr>
        </p:pic>
      </p:grpSp>
      <p:grpSp>
        <p:nvGrpSpPr>
          <p:cNvPr id="979" name="Group" descr="Element of the git flow animation."/>
          <p:cNvGrpSpPr/>
          <p:nvPr/>
        </p:nvGrpSpPr>
        <p:grpSpPr>
          <a:xfrm>
            <a:off x="2377524" y="-397479"/>
            <a:ext cx="1250342" cy="498105"/>
            <a:chOff x="-25400" y="-19050"/>
            <a:chExt cx="1667122" cy="664138"/>
          </a:xfrm>
        </p:grpSpPr>
        <p:grpSp>
          <p:nvGrpSpPr>
            <p:cNvPr id="976" name="Circle"/>
            <p:cNvGrpSpPr/>
            <p:nvPr/>
          </p:nvGrpSpPr>
          <p:grpSpPr>
            <a:xfrm>
              <a:off x="-25401" y="325634"/>
              <a:ext cx="319456" cy="319455"/>
              <a:chOff x="0" y="0"/>
              <a:chExt cx="319454" cy="319454"/>
            </a:xfrm>
          </p:grpSpPr>
          <p:sp>
            <p:nvSpPr>
              <p:cNvPr id="975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6CC2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974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-1"/>
                <a:ext cx="319456" cy="319456"/>
              </a:xfrm>
              <a:prstGeom prst="rect">
                <a:avLst/>
              </a:prstGeom>
              <a:effectLst/>
            </p:spPr>
          </p:pic>
        </p:grpSp>
        <p:pic>
          <p:nvPicPr>
            <p:cNvPr id="977" name="Line Line" descr="Line Line"/>
            <p:cNvPicPr>
              <a:picLocks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228112" y="-19050"/>
              <a:ext cx="1413611" cy="477548"/>
            </a:xfrm>
            <a:prstGeom prst="rect">
              <a:avLst/>
            </a:prstGeom>
            <a:effectLst/>
          </p:spPr>
        </p:pic>
      </p:grpSp>
      <p:grpSp>
        <p:nvGrpSpPr>
          <p:cNvPr id="985" name="Group" descr="Element of the git flow animation."/>
          <p:cNvGrpSpPr/>
          <p:nvPr/>
        </p:nvGrpSpPr>
        <p:grpSpPr>
          <a:xfrm>
            <a:off x="3586468" y="2868450"/>
            <a:ext cx="239591" cy="1090955"/>
            <a:chOff x="-25399" y="-19050"/>
            <a:chExt cx="319454" cy="1454604"/>
          </a:xfrm>
        </p:grpSpPr>
        <p:grpSp>
          <p:nvGrpSpPr>
            <p:cNvPr id="982" name="Circle"/>
            <p:cNvGrpSpPr/>
            <p:nvPr/>
          </p:nvGrpSpPr>
          <p:grpSpPr>
            <a:xfrm>
              <a:off x="-25400" y="1116100"/>
              <a:ext cx="319455" cy="319455"/>
              <a:chOff x="0" y="0"/>
              <a:chExt cx="319454" cy="319454"/>
            </a:xfrm>
          </p:grpSpPr>
          <p:sp>
            <p:nvSpPr>
              <p:cNvPr id="981" name="Circle"/>
              <p:cNvSpPr/>
              <p:nvPr/>
            </p:nvSpPr>
            <p:spPr>
              <a:xfrm>
                <a:off x="25400" y="25400"/>
                <a:ext cx="268655" cy="268655"/>
              </a:xfrm>
              <a:prstGeom prst="ellipse">
                <a:avLst/>
              </a:prstGeom>
              <a:solidFill>
                <a:srgbClr val="FFE400"/>
              </a:solidFill>
              <a:ln>
                <a:noFill/>
              </a:ln>
              <a:effectLst/>
            </p:spPr>
            <p:txBody>
              <a:bodyPr wrap="square" lIns="76200" tIns="76200" rIns="76200" bIns="76200" numCol="1" anchor="t">
                <a:noAutofit/>
              </a:bodyPr>
              <a:lstStyle/>
              <a:p>
                <a:pPr defTabSz="337500"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900"/>
              </a:p>
            </p:txBody>
          </p:sp>
          <p:pic>
            <p:nvPicPr>
              <p:cNvPr id="980" name="Circle Circle" descr="Circle Circl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19455" cy="319455"/>
              </a:xfrm>
              <a:prstGeom prst="rect">
                <a:avLst/>
              </a:prstGeom>
              <a:effectLst/>
            </p:spPr>
          </p:pic>
        </p:grpSp>
        <p:pic>
          <p:nvPicPr>
            <p:cNvPr id="983" name="Line Line" descr="Line Line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6200000">
              <a:off x="-435849" y="469778"/>
              <a:ext cx="1162638" cy="184981"/>
            </a:xfrm>
            <a:prstGeom prst="rect">
              <a:avLst/>
            </a:prstGeom>
            <a:effectLst/>
          </p:spPr>
        </p:pic>
      </p:grpSp>
      <p:grpSp>
        <p:nvGrpSpPr>
          <p:cNvPr id="988" name="Tag…" descr="Element of the git flow animation."/>
          <p:cNvGrpSpPr/>
          <p:nvPr/>
        </p:nvGrpSpPr>
        <p:grpSpPr>
          <a:xfrm>
            <a:off x="6869281" y="3918819"/>
            <a:ext cx="1050458" cy="639367"/>
            <a:chOff x="0" y="0"/>
            <a:chExt cx="1400608" cy="852487"/>
          </a:xfrm>
        </p:grpSpPr>
        <p:sp>
          <p:nvSpPr>
            <p:cNvPr id="987" name="Tag…"/>
            <p:cNvSpPr/>
            <p:nvPr/>
          </p:nvSpPr>
          <p:spPr>
            <a:xfrm>
              <a:off x="4005" y="19050"/>
              <a:ext cx="1377554" cy="81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08" y="0"/>
                  </a:moveTo>
                  <a:cubicBezTo>
                    <a:pt x="5232" y="0"/>
                    <a:pt x="3877" y="2293"/>
                    <a:pt x="3877" y="5126"/>
                  </a:cubicBezTo>
                  <a:lnTo>
                    <a:pt x="3877" y="7147"/>
                  </a:lnTo>
                  <a:lnTo>
                    <a:pt x="0" y="8547"/>
                  </a:lnTo>
                  <a:lnTo>
                    <a:pt x="3877" y="9958"/>
                  </a:lnTo>
                  <a:lnTo>
                    <a:pt x="3877" y="16474"/>
                  </a:lnTo>
                  <a:cubicBezTo>
                    <a:pt x="3877" y="19307"/>
                    <a:pt x="5232" y="21600"/>
                    <a:pt x="6908" y="21600"/>
                  </a:cubicBezTo>
                  <a:lnTo>
                    <a:pt x="18569" y="21600"/>
                  </a:lnTo>
                  <a:cubicBezTo>
                    <a:pt x="20244" y="21600"/>
                    <a:pt x="21600" y="19307"/>
                    <a:pt x="21600" y="16474"/>
                  </a:cubicBezTo>
                  <a:lnTo>
                    <a:pt x="21600" y="5126"/>
                  </a:lnTo>
                  <a:cubicBezTo>
                    <a:pt x="21600" y="2293"/>
                    <a:pt x="20244" y="0"/>
                    <a:pt x="18569" y="0"/>
                  </a:cubicBezTo>
                  <a:lnTo>
                    <a:pt x="690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337500">
                <a:defRPr sz="1100" b="1">
                  <a:uFillTx/>
                  <a:latin typeface="+mn-lt"/>
                  <a:ea typeface="+mn-ea"/>
                  <a:cs typeface="+mn-cs"/>
                  <a:sym typeface="Avenir Next"/>
                </a:defRPr>
              </a:pPr>
              <a:r>
                <a:rPr sz="825">
                  <a:latin typeface="Arial"/>
                  <a:ea typeface="Arial"/>
                  <a:cs typeface="Arial"/>
                  <a:sym typeface="Arial"/>
                </a:rPr>
                <a:t>Tag</a:t>
              </a:r>
            </a:p>
            <a:p>
              <a:pPr algn="ctr" defTabSz="337500">
                <a:defRPr sz="1100" b="1">
                  <a:uFillTx/>
                  <a:latin typeface="+mn-lt"/>
                  <a:ea typeface="+mn-ea"/>
                  <a:cs typeface="+mn-cs"/>
                  <a:sym typeface="Avenir Next"/>
                </a:defRPr>
              </a:pPr>
              <a:r>
                <a:rPr sz="825"/>
                <a:t>1.0</a:t>
              </a:r>
            </a:p>
          </p:txBody>
        </p:sp>
        <p:pic>
          <p:nvPicPr>
            <p:cNvPr id="986" name="Tag… Tag&#10;1.0" descr="Tag… Tag1.0"/>
            <p:cNvPicPr>
              <a:picLocks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-1" y="0"/>
              <a:ext cx="1400610" cy="852488"/>
            </a:xfrm>
            <a:prstGeom prst="rect">
              <a:avLst/>
            </a:prstGeom>
            <a:effectLst/>
          </p:spPr>
        </p:pic>
      </p:grpSp>
      <p:grpSp>
        <p:nvGrpSpPr>
          <p:cNvPr id="991" name="From this point on, “next release” means the release after 1.0" descr="Element of the git flow animation."/>
          <p:cNvGrpSpPr/>
          <p:nvPr/>
        </p:nvGrpSpPr>
        <p:grpSpPr>
          <a:xfrm>
            <a:off x="1904357" y="1641606"/>
            <a:ext cx="1796672" cy="883147"/>
            <a:chOff x="0" y="0"/>
            <a:chExt cx="2395561" cy="1177528"/>
          </a:xfrm>
        </p:grpSpPr>
        <p:sp>
          <p:nvSpPr>
            <p:cNvPr id="990" name="From this point on, “next release” means the release after 1.0"/>
            <p:cNvSpPr/>
            <p:nvPr/>
          </p:nvSpPr>
          <p:spPr>
            <a:xfrm>
              <a:off x="19049" y="19050"/>
              <a:ext cx="2374505" cy="1139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8" y="0"/>
                  </a:moveTo>
                  <a:cubicBezTo>
                    <a:pt x="786" y="0"/>
                    <a:pt x="0" y="1639"/>
                    <a:pt x="0" y="3664"/>
                  </a:cubicBezTo>
                  <a:lnTo>
                    <a:pt x="0" y="17936"/>
                  </a:lnTo>
                  <a:cubicBezTo>
                    <a:pt x="0" y="19961"/>
                    <a:pt x="786" y="21600"/>
                    <a:pt x="1758" y="21600"/>
                  </a:cubicBezTo>
                  <a:lnTo>
                    <a:pt x="15278" y="21600"/>
                  </a:lnTo>
                  <a:cubicBezTo>
                    <a:pt x="16250" y="21600"/>
                    <a:pt x="17037" y="19961"/>
                    <a:pt x="17037" y="17936"/>
                  </a:cubicBezTo>
                  <a:lnTo>
                    <a:pt x="17037" y="6034"/>
                  </a:lnTo>
                  <a:lnTo>
                    <a:pt x="21600" y="5026"/>
                  </a:lnTo>
                  <a:lnTo>
                    <a:pt x="17037" y="4018"/>
                  </a:lnTo>
                  <a:lnTo>
                    <a:pt x="17037" y="3664"/>
                  </a:lnTo>
                  <a:cubicBezTo>
                    <a:pt x="17037" y="1639"/>
                    <a:pt x="16250" y="0"/>
                    <a:pt x="15278" y="0"/>
                  </a:cubicBezTo>
                  <a:lnTo>
                    <a:pt x="175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337500">
                <a:defRPr sz="1000">
                  <a:uFillTx/>
                </a:defRPr>
              </a:pPr>
              <a:r>
                <a:rPr sz="750"/>
                <a:t>From this point on, “next release” means the release </a:t>
              </a:r>
              <a:r>
                <a:rPr sz="750" i="1">
                  <a:sym typeface="Avenir Next"/>
                </a:rPr>
                <a:t>after</a:t>
              </a:r>
              <a:r>
                <a:rPr sz="750"/>
                <a:t> 1.0</a:t>
              </a:r>
            </a:p>
          </p:txBody>
        </p:sp>
        <p:pic>
          <p:nvPicPr>
            <p:cNvPr id="989" name="From this point on, “next release” means the release after 1.0 From this point on, “next release” means the release after 1.0" descr="From this point on, “next release” means the release after 1.0 From this point on, “next release” means the release after 1.0"/>
            <p:cNvPicPr>
              <a:picLocks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0" y="0"/>
              <a:ext cx="2395562" cy="1177529"/>
            </a:xfrm>
            <a:prstGeom prst="rect">
              <a:avLst/>
            </a:prstGeom>
            <a:effectLst/>
          </p:spPr>
        </p:pic>
      </p:grpSp>
      <p:grpSp>
        <p:nvGrpSpPr>
          <p:cNvPr id="994" name="Bugfixes from rel. branch may be continuously merged back into develop" descr="Element of the git flow animation."/>
          <p:cNvGrpSpPr/>
          <p:nvPr/>
        </p:nvGrpSpPr>
        <p:grpSpPr>
          <a:xfrm>
            <a:off x="4061375" y="3217635"/>
            <a:ext cx="1274862" cy="1756992"/>
            <a:chOff x="0" y="0"/>
            <a:chExt cx="1699815" cy="2342655"/>
          </a:xfrm>
        </p:grpSpPr>
        <p:sp>
          <p:nvSpPr>
            <p:cNvPr id="993" name="Bugfixes from rel. branch may be continuously merged back into develop"/>
            <p:cNvSpPr/>
            <p:nvPr/>
          </p:nvSpPr>
          <p:spPr>
            <a:xfrm>
              <a:off x="19050" y="1092"/>
              <a:ext cx="1661716" cy="2322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98" y="0"/>
                  </a:moveTo>
                  <a:lnTo>
                    <a:pt x="3812" y="8608"/>
                  </a:lnTo>
                  <a:lnTo>
                    <a:pt x="2559" y="8608"/>
                  </a:lnTo>
                  <a:cubicBezTo>
                    <a:pt x="1144" y="8608"/>
                    <a:pt x="0" y="9426"/>
                    <a:pt x="0" y="10438"/>
                  </a:cubicBezTo>
                  <a:lnTo>
                    <a:pt x="0" y="19769"/>
                  </a:lnTo>
                  <a:cubicBezTo>
                    <a:pt x="0" y="20781"/>
                    <a:pt x="1144" y="21600"/>
                    <a:pt x="2559" y="21600"/>
                  </a:cubicBezTo>
                  <a:lnTo>
                    <a:pt x="19041" y="21600"/>
                  </a:lnTo>
                  <a:cubicBezTo>
                    <a:pt x="20456" y="21600"/>
                    <a:pt x="21600" y="20781"/>
                    <a:pt x="21600" y="19769"/>
                  </a:cubicBezTo>
                  <a:lnTo>
                    <a:pt x="21600" y="10438"/>
                  </a:lnTo>
                  <a:cubicBezTo>
                    <a:pt x="21600" y="9426"/>
                    <a:pt x="20456" y="8608"/>
                    <a:pt x="19041" y="8608"/>
                  </a:cubicBezTo>
                  <a:lnTo>
                    <a:pt x="5190" y="8608"/>
                  </a:lnTo>
                  <a:lnTo>
                    <a:pt x="449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337500">
                <a:defRPr sz="1000">
                  <a:uFillTx/>
                </a:defRPr>
              </a:pPr>
              <a:r>
                <a:rPr sz="750"/>
                <a:t>Bugfixes from </a:t>
              </a:r>
              <a:r>
                <a:rPr sz="750" b="1">
                  <a:sym typeface="Avenir Next"/>
                </a:rPr>
                <a:t>rel. branch </a:t>
              </a:r>
              <a:r>
                <a:rPr sz="750"/>
                <a:t>may be continuously merged back into </a:t>
              </a:r>
              <a:r>
                <a:rPr sz="750" b="1">
                  <a:sym typeface="Avenir Next"/>
                </a:rPr>
                <a:t>develop</a:t>
              </a:r>
            </a:p>
          </p:txBody>
        </p:sp>
        <p:pic>
          <p:nvPicPr>
            <p:cNvPr id="992" name="Bugfixes from rel. branch may be continuously merged back into develop Bugfixes from rel. branch may be continuously merged back into develop" descr="Bugfixes from rel. branch may be continuously merged back into develop Bugfixes from rel. branch may be continuously merged back into develop"/>
            <p:cNvPicPr>
              <a:picLocks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0" y="0"/>
              <a:ext cx="1699816" cy="2342656"/>
            </a:xfrm>
            <a:prstGeom prst="rect">
              <a:avLst/>
            </a:prstGeom>
            <a:effectLst/>
          </p:spPr>
        </p:pic>
      </p:grpSp>
      <p:grpSp>
        <p:nvGrpSpPr>
          <p:cNvPr id="997" name="Tag…" descr="Element of the git flow animation."/>
          <p:cNvGrpSpPr/>
          <p:nvPr/>
        </p:nvGrpSpPr>
        <p:grpSpPr>
          <a:xfrm>
            <a:off x="6758346" y="522465"/>
            <a:ext cx="1139679" cy="702199"/>
            <a:chOff x="0" y="0"/>
            <a:chExt cx="1519570" cy="936264"/>
          </a:xfrm>
        </p:grpSpPr>
        <p:sp>
          <p:nvSpPr>
            <p:cNvPr id="996" name="Tag…"/>
            <p:cNvSpPr/>
            <p:nvPr/>
          </p:nvSpPr>
          <p:spPr>
            <a:xfrm>
              <a:off x="11445" y="17498"/>
              <a:ext cx="1489076" cy="899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285" y="6574"/>
                  </a:lnTo>
                  <a:cubicBezTo>
                    <a:pt x="5233" y="6928"/>
                    <a:pt x="5199" y="7290"/>
                    <a:pt x="5199" y="7670"/>
                  </a:cubicBezTo>
                  <a:lnTo>
                    <a:pt x="5199" y="16960"/>
                  </a:lnTo>
                  <a:cubicBezTo>
                    <a:pt x="5199" y="19525"/>
                    <a:pt x="6453" y="21600"/>
                    <a:pt x="8002" y="21600"/>
                  </a:cubicBezTo>
                  <a:lnTo>
                    <a:pt x="18796" y="21600"/>
                  </a:lnTo>
                  <a:cubicBezTo>
                    <a:pt x="20346" y="21600"/>
                    <a:pt x="21600" y="19525"/>
                    <a:pt x="21600" y="16960"/>
                  </a:cubicBezTo>
                  <a:lnTo>
                    <a:pt x="21600" y="7670"/>
                  </a:lnTo>
                  <a:cubicBezTo>
                    <a:pt x="21600" y="5105"/>
                    <a:pt x="20346" y="3030"/>
                    <a:pt x="18796" y="3030"/>
                  </a:cubicBezTo>
                  <a:lnTo>
                    <a:pt x="8002" y="3030"/>
                  </a:lnTo>
                  <a:cubicBezTo>
                    <a:pt x="7251" y="3030"/>
                    <a:pt x="6577" y="3530"/>
                    <a:pt x="6074" y="4326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337500">
                <a:defRPr sz="1100" b="1">
                  <a:uFillTx/>
                  <a:latin typeface="+mn-lt"/>
                  <a:ea typeface="+mn-ea"/>
                  <a:cs typeface="+mn-cs"/>
                  <a:sym typeface="Avenir Next"/>
                </a:defRPr>
              </a:pPr>
              <a:r>
                <a:rPr sz="825">
                  <a:latin typeface="Arial"/>
                  <a:ea typeface="Arial"/>
                  <a:cs typeface="Arial"/>
                  <a:sym typeface="Arial"/>
                </a:rPr>
                <a:t>Tag</a:t>
              </a:r>
            </a:p>
            <a:p>
              <a:pPr algn="ctr" defTabSz="337500">
                <a:defRPr sz="1100" b="1">
                  <a:uFillTx/>
                  <a:latin typeface="+mn-lt"/>
                  <a:ea typeface="+mn-ea"/>
                  <a:cs typeface="+mn-cs"/>
                  <a:sym typeface="Avenir Next"/>
                </a:defRPr>
              </a:pPr>
              <a:r>
                <a:rPr sz="825"/>
                <a:t>0.2</a:t>
              </a:r>
            </a:p>
          </p:txBody>
        </p:sp>
        <p:pic>
          <p:nvPicPr>
            <p:cNvPr id="995" name="Tag… Tag&#10;0.2" descr="Tag… Tag0.2"/>
            <p:cNvPicPr>
              <a:picLocks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0" y="-1"/>
              <a:ext cx="1519571" cy="936266"/>
            </a:xfrm>
            <a:prstGeom prst="rect">
              <a:avLst/>
            </a:prstGeom>
            <a:effectLst/>
          </p:spPr>
        </p:pic>
      </p:grpSp>
      <p:grpSp>
        <p:nvGrpSpPr>
          <p:cNvPr id="1000" name="Only bugfixes!" descr="Element of the git flow animation."/>
          <p:cNvGrpSpPr/>
          <p:nvPr/>
        </p:nvGrpSpPr>
        <p:grpSpPr>
          <a:xfrm>
            <a:off x="4929307" y="2329375"/>
            <a:ext cx="1137419" cy="617042"/>
            <a:chOff x="0" y="0"/>
            <a:chExt cx="1516558" cy="822721"/>
          </a:xfrm>
        </p:grpSpPr>
        <p:sp>
          <p:nvSpPr>
            <p:cNvPr id="999" name="Only bugfixes!"/>
            <p:cNvSpPr/>
            <p:nvPr/>
          </p:nvSpPr>
          <p:spPr>
            <a:xfrm>
              <a:off x="8036" y="19050"/>
              <a:ext cx="1489473" cy="784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51" y="0"/>
                  </a:moveTo>
                  <a:cubicBezTo>
                    <a:pt x="5173" y="0"/>
                    <a:pt x="3896" y="2424"/>
                    <a:pt x="3896" y="5419"/>
                  </a:cubicBezTo>
                  <a:lnTo>
                    <a:pt x="3896" y="16017"/>
                  </a:lnTo>
                  <a:lnTo>
                    <a:pt x="0" y="19459"/>
                  </a:lnTo>
                  <a:lnTo>
                    <a:pt x="4305" y="18923"/>
                  </a:lnTo>
                  <a:cubicBezTo>
                    <a:pt x="4803" y="20516"/>
                    <a:pt x="5705" y="21600"/>
                    <a:pt x="6751" y="21600"/>
                  </a:cubicBezTo>
                  <a:lnTo>
                    <a:pt x="18745" y="21600"/>
                  </a:lnTo>
                  <a:cubicBezTo>
                    <a:pt x="20323" y="21600"/>
                    <a:pt x="21600" y="19165"/>
                    <a:pt x="21600" y="16170"/>
                  </a:cubicBezTo>
                  <a:lnTo>
                    <a:pt x="21600" y="5419"/>
                  </a:lnTo>
                  <a:cubicBezTo>
                    <a:pt x="21600" y="2424"/>
                    <a:pt x="20323" y="0"/>
                    <a:pt x="18745" y="0"/>
                  </a:cubicBezTo>
                  <a:lnTo>
                    <a:pt x="675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marL="0" marR="0" algn="ctr" defTabSz="450000">
                <a:defRPr sz="1000">
                  <a:uFillTx/>
                </a:defRPr>
              </a:lvl1pPr>
            </a:lstStyle>
            <a:p>
              <a:r>
                <a:rPr sz="750"/>
                <a:t>Only bugfixes!</a:t>
              </a:r>
            </a:p>
          </p:txBody>
        </p:sp>
        <p:pic>
          <p:nvPicPr>
            <p:cNvPr id="998" name="Only bugfixes! Only bugfixes!" descr="Only bugfixes! Only bugfixes!"/>
            <p:cNvPicPr>
              <a:picLocks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-1" y="0"/>
              <a:ext cx="1516560" cy="822722"/>
            </a:xfrm>
            <a:prstGeom prst="rect">
              <a:avLst/>
            </a:prstGeom>
            <a:effectLst/>
          </p:spPr>
        </p:pic>
      </p:grpSp>
      <p:grpSp>
        <p:nvGrpSpPr>
          <p:cNvPr id="1003" name="Start of release branch for…" descr="Element of the git flow animation."/>
          <p:cNvGrpSpPr/>
          <p:nvPr/>
        </p:nvGrpSpPr>
        <p:grpSpPr>
          <a:xfrm>
            <a:off x="4923532" y="1038262"/>
            <a:ext cx="1147621" cy="981076"/>
            <a:chOff x="0" y="0"/>
            <a:chExt cx="1530160" cy="1308100"/>
          </a:xfrm>
        </p:grpSpPr>
        <p:sp>
          <p:nvSpPr>
            <p:cNvPr id="1002" name="Start of release branch for…"/>
            <p:cNvSpPr/>
            <p:nvPr/>
          </p:nvSpPr>
          <p:spPr>
            <a:xfrm>
              <a:off x="3779" y="19050"/>
              <a:ext cx="1507332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86" y="0"/>
                  </a:moveTo>
                  <a:cubicBezTo>
                    <a:pt x="5027" y="0"/>
                    <a:pt x="3765" y="1497"/>
                    <a:pt x="3765" y="3348"/>
                  </a:cubicBezTo>
                  <a:lnTo>
                    <a:pt x="3765" y="16942"/>
                  </a:lnTo>
                  <a:lnTo>
                    <a:pt x="0" y="17847"/>
                  </a:lnTo>
                  <a:lnTo>
                    <a:pt x="3810" y="18758"/>
                  </a:lnTo>
                  <a:cubicBezTo>
                    <a:pt x="4018" y="20366"/>
                    <a:pt x="5173" y="21600"/>
                    <a:pt x="6586" y="21600"/>
                  </a:cubicBezTo>
                  <a:lnTo>
                    <a:pt x="18779" y="21600"/>
                  </a:lnTo>
                  <a:cubicBezTo>
                    <a:pt x="20338" y="21600"/>
                    <a:pt x="21600" y="20103"/>
                    <a:pt x="21600" y="18252"/>
                  </a:cubicBezTo>
                  <a:lnTo>
                    <a:pt x="21600" y="3348"/>
                  </a:lnTo>
                  <a:cubicBezTo>
                    <a:pt x="21600" y="1497"/>
                    <a:pt x="20338" y="0"/>
                    <a:pt x="18779" y="0"/>
                  </a:cubicBezTo>
                  <a:lnTo>
                    <a:pt x="65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3F3F3"/>
                </a:gs>
                <a:gs pos="100000">
                  <a:srgbClr val="C2C2C2"/>
                </a:gs>
              </a:gsLst>
              <a:lin ang="5400000" scaled="0"/>
            </a:gradFill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337500">
                <a:defRPr sz="1000">
                  <a:uFillTx/>
                </a:defRPr>
              </a:pPr>
              <a:r>
                <a:rPr sz="750"/>
                <a:t>Start of release branch for</a:t>
              </a:r>
            </a:p>
            <a:p>
              <a:pPr algn="ctr" defTabSz="337500">
                <a:defRPr sz="1000">
                  <a:uFillTx/>
                </a:defRPr>
              </a:pPr>
              <a:r>
                <a:rPr sz="750" b="1">
                  <a:sym typeface="Avenir Next"/>
                </a:rPr>
                <a:t>1.0</a:t>
              </a:r>
            </a:p>
          </p:txBody>
        </p:sp>
        <p:pic>
          <p:nvPicPr>
            <p:cNvPr id="1001" name="Start of release branch for… Start of release branch for&#10;1.0" descr="Start of release branch for… Start of release branch for1.0"/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-1" y="0"/>
              <a:ext cx="1530162" cy="13081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27900723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" grpId="0" animBg="1" advAuto="0"/>
      <p:bldP spid="836" grpId="0" animBg="1" advAuto="0"/>
      <p:bldP spid="842" grpId="0" animBg="1" advAuto="0"/>
      <p:bldP spid="856" grpId="0" animBg="1" advAuto="0"/>
      <p:bldP spid="868" grpId="0" animBg="1" advAuto="0"/>
      <p:bldP spid="869" grpId="0" animBg="1" advAuto="0"/>
      <p:bldP spid="871" grpId="0" animBg="1" advAuto="0"/>
      <p:bldP spid="873" grpId="0" animBg="1" advAuto="0"/>
      <p:bldP spid="875" grpId="0" animBg="1" advAuto="0"/>
      <p:bldP spid="888" grpId="0" animBg="1" advAuto="0"/>
      <p:bldP spid="889" grpId="0" animBg="1" advAuto="0"/>
      <p:bldP spid="891" grpId="0" animBg="1" advAuto="0"/>
      <p:bldP spid="898" grpId="0" animBg="1" advAuto="0"/>
      <p:bldP spid="904" grpId="0" animBg="1" advAuto="0"/>
      <p:bldP spid="917" grpId="0" animBg="1" advAuto="0"/>
      <p:bldP spid="924" grpId="0" animBg="1" advAuto="0"/>
      <p:bldP spid="929" grpId="0" animBg="1" advAuto="0"/>
      <p:bldP spid="939" grpId="0" animBg="1" advAuto="0"/>
      <p:bldP spid="953" grpId="0" animBg="1" advAuto="0"/>
      <p:bldP spid="960" grpId="0" animBg="1" advAuto="0"/>
      <p:bldP spid="964" grpId="0" animBg="1" advAuto="0"/>
      <p:bldP spid="973" grpId="0" animBg="1" advAuto="0"/>
      <p:bldP spid="985" grpId="0" animBg="1" advAuto="0"/>
      <p:bldP spid="988" grpId="0" animBg="1" advAuto="0"/>
      <p:bldP spid="991" grpId="0" animBg="1" advAuto="0"/>
      <p:bldP spid="994" grpId="0" animBg="1" advAuto="0"/>
      <p:bldP spid="1000" grpId="0" animBg="1" advAuto="0"/>
      <p:bldP spid="1003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IT is complex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is complex!</a:t>
            </a:r>
          </a:p>
        </p:txBody>
      </p:sp>
      <p:sp>
        <p:nvSpPr>
          <p:cNvPr id="1006" name="GIT allows complex setups  of repositories and workflow.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allows complex setups </a:t>
            </a:r>
            <a:br/>
            <a:r>
              <a:t>of repositories and workflow.</a:t>
            </a:r>
          </a:p>
          <a:p>
            <a:r>
              <a:t>Merge conflicts occur often</a:t>
            </a:r>
            <a:br/>
            <a:r>
              <a:t>and can be complex to be resolved.</a:t>
            </a:r>
          </a:p>
          <a:p>
            <a:r>
              <a:t>Repositories can and do get out of sync.</a:t>
            </a:r>
          </a:p>
          <a:p>
            <a:r>
              <a:rPr b="1">
                <a:latin typeface="+mn-lt"/>
                <a:ea typeface="+mn-ea"/>
                <a:cs typeface="+mn-cs"/>
                <a:sym typeface="Avenir Next"/>
              </a:rPr>
              <a:t>Problematic</a:t>
            </a:r>
            <a:r>
              <a:t>: History can be changed in GIT!</a:t>
            </a:r>
          </a:p>
        </p:txBody>
      </p:sp>
      <p:sp>
        <p:nvSpPr>
          <p:cNvPr id="1007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6068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How does GIT work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does GIT work?</a:t>
            </a:r>
          </a:p>
        </p:txBody>
      </p:sp>
      <p:sp>
        <p:nvSpPr>
          <p:cNvPr id="1012" name="Delta Storage vs Snapshots in DAG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Delta Storage vs Snapshots in DAG</a:t>
            </a:r>
          </a:p>
          <a:p>
            <a:r>
              <a:t>Objects in GIT</a:t>
            </a:r>
          </a:p>
          <a:p>
            <a:r>
              <a:t>Representation in the Repository</a:t>
            </a:r>
          </a:p>
        </p:txBody>
      </p:sp>
      <p:sp>
        <p:nvSpPr>
          <p:cNvPr id="1013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821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grpSp>
        <p:nvGrpSpPr>
          <p:cNvPr id="2" name="Group 1" descr="Graphical representation for delta storage compared to DAG storage.">
            <a:extLst>
              <a:ext uri="{FF2B5EF4-FFF2-40B4-BE49-F238E27FC236}">
                <a16:creationId xmlns:a16="http://schemas.microsoft.com/office/drawing/2014/main" id="{9B5BF582-B558-C244-93DA-21EA35084A67}"/>
              </a:ext>
            </a:extLst>
          </p:cNvPr>
          <p:cNvGrpSpPr/>
          <p:nvPr/>
        </p:nvGrpSpPr>
        <p:grpSpPr>
          <a:xfrm>
            <a:off x="1800225" y="523991"/>
            <a:ext cx="4829175" cy="4457592"/>
            <a:chOff x="876300" y="698654"/>
            <a:chExt cx="6438900" cy="5943446"/>
          </a:xfrm>
        </p:grpSpPr>
        <p:sp>
          <p:nvSpPr>
            <p:cNvPr id="1020" name="C1"/>
            <p:cNvSpPr/>
            <p:nvPr/>
          </p:nvSpPr>
          <p:spPr>
            <a:xfrm>
              <a:off x="2235200" y="704850"/>
              <a:ext cx="914400" cy="457200"/>
            </a:xfrm>
            <a:prstGeom prst="roundRect">
              <a:avLst>
                <a:gd name="adj" fmla="val 33334"/>
              </a:avLst>
            </a:prstGeom>
            <a:solidFill>
              <a:srgbClr val="D4FB79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350"/>
                <a:t>C1</a:t>
              </a:r>
            </a:p>
          </p:txBody>
        </p:sp>
        <p:sp>
          <p:nvSpPr>
            <p:cNvPr id="1021" name="C2"/>
            <p:cNvSpPr/>
            <p:nvPr/>
          </p:nvSpPr>
          <p:spPr>
            <a:xfrm>
              <a:off x="3276600" y="711200"/>
              <a:ext cx="914400" cy="457200"/>
            </a:xfrm>
            <a:prstGeom prst="roundRect">
              <a:avLst>
                <a:gd name="adj" fmla="val 33334"/>
              </a:avLst>
            </a:prstGeom>
            <a:solidFill>
              <a:srgbClr val="D4FB79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350"/>
                <a:t>C2</a:t>
              </a:r>
            </a:p>
          </p:txBody>
        </p:sp>
        <p:sp>
          <p:nvSpPr>
            <p:cNvPr id="1022" name="C3"/>
            <p:cNvSpPr/>
            <p:nvPr/>
          </p:nvSpPr>
          <p:spPr>
            <a:xfrm>
              <a:off x="4318000" y="711200"/>
              <a:ext cx="914400" cy="457200"/>
            </a:xfrm>
            <a:prstGeom prst="roundRect">
              <a:avLst>
                <a:gd name="adj" fmla="val 33334"/>
              </a:avLst>
            </a:prstGeom>
            <a:solidFill>
              <a:srgbClr val="D4FB79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350"/>
                <a:t>C3</a:t>
              </a:r>
            </a:p>
          </p:txBody>
        </p:sp>
        <p:sp>
          <p:nvSpPr>
            <p:cNvPr id="1023" name="C4"/>
            <p:cNvSpPr/>
            <p:nvPr/>
          </p:nvSpPr>
          <p:spPr>
            <a:xfrm>
              <a:off x="5359400" y="711200"/>
              <a:ext cx="914400" cy="457200"/>
            </a:xfrm>
            <a:prstGeom prst="roundRect">
              <a:avLst>
                <a:gd name="adj" fmla="val 33334"/>
              </a:avLst>
            </a:prstGeom>
            <a:solidFill>
              <a:srgbClr val="D4FB79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350"/>
                <a:t>C4</a:t>
              </a:r>
            </a:p>
          </p:txBody>
        </p:sp>
        <p:sp>
          <p:nvSpPr>
            <p:cNvPr id="1024" name="C5"/>
            <p:cNvSpPr/>
            <p:nvPr/>
          </p:nvSpPr>
          <p:spPr>
            <a:xfrm>
              <a:off x="6400800" y="711200"/>
              <a:ext cx="914400" cy="457200"/>
            </a:xfrm>
            <a:prstGeom prst="roundRect">
              <a:avLst>
                <a:gd name="adj" fmla="val 33334"/>
              </a:avLst>
            </a:prstGeom>
            <a:solidFill>
              <a:srgbClr val="D4FB79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350"/>
                <a:t>C5</a:t>
              </a:r>
            </a:p>
          </p:txBody>
        </p:sp>
        <p:sp>
          <p:nvSpPr>
            <p:cNvPr id="1025" name="README"/>
            <p:cNvSpPr/>
            <p:nvPr/>
          </p:nvSpPr>
          <p:spPr>
            <a:xfrm>
              <a:off x="3359150" y="1386416"/>
              <a:ext cx="736600" cy="67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A92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3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975"/>
                <a:t>README</a:t>
              </a:r>
            </a:p>
          </p:txBody>
        </p:sp>
        <p:sp>
          <p:nvSpPr>
            <p:cNvPr id="1026" name="be"/>
            <p:cNvSpPr/>
            <p:nvPr/>
          </p:nvSpPr>
          <p:spPr>
            <a:xfrm>
              <a:off x="4406900" y="2184400"/>
              <a:ext cx="736600" cy="67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A92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be</a:t>
              </a:r>
            </a:p>
          </p:txBody>
        </p:sp>
        <p:sp>
          <p:nvSpPr>
            <p:cNvPr id="1027" name="Δ1"/>
            <p:cNvSpPr/>
            <p:nvPr/>
          </p:nvSpPr>
          <p:spPr>
            <a:xfrm>
              <a:off x="5405820" y="1360854"/>
              <a:ext cx="824890" cy="676276"/>
            </a:xfrm>
            <a:prstGeom prst="triangle">
              <a:avLst/>
            </a:prstGeom>
            <a:solidFill>
              <a:srgbClr val="00FA92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Δ1</a:t>
              </a:r>
            </a:p>
          </p:txBody>
        </p:sp>
        <p:sp>
          <p:nvSpPr>
            <p:cNvPr id="1028" name="Δ1"/>
            <p:cNvSpPr/>
            <p:nvPr/>
          </p:nvSpPr>
          <p:spPr>
            <a:xfrm>
              <a:off x="6439205" y="1358900"/>
              <a:ext cx="824890" cy="676275"/>
            </a:xfrm>
            <a:prstGeom prst="triangle">
              <a:avLst/>
            </a:prstGeom>
            <a:solidFill>
              <a:srgbClr val="00FA92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Δ1</a:t>
              </a:r>
            </a:p>
          </p:txBody>
        </p:sp>
        <p:sp>
          <p:nvSpPr>
            <p:cNvPr id="1029" name="Δ2"/>
            <p:cNvSpPr/>
            <p:nvPr/>
          </p:nvSpPr>
          <p:spPr>
            <a:xfrm>
              <a:off x="6413805" y="2171700"/>
              <a:ext cx="824890" cy="676275"/>
            </a:xfrm>
            <a:prstGeom prst="triangle">
              <a:avLst/>
            </a:prstGeom>
            <a:solidFill>
              <a:srgbClr val="00FA92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Δ2</a:t>
              </a:r>
            </a:p>
          </p:txBody>
        </p:sp>
        <p:sp>
          <p:nvSpPr>
            <p:cNvPr id="1030" name="C1"/>
            <p:cNvSpPr/>
            <p:nvPr/>
          </p:nvSpPr>
          <p:spPr>
            <a:xfrm>
              <a:off x="2235200" y="3784600"/>
              <a:ext cx="914400" cy="457200"/>
            </a:xfrm>
            <a:prstGeom prst="roundRect">
              <a:avLst>
                <a:gd name="adj" fmla="val 33334"/>
              </a:avLst>
            </a:prstGeom>
            <a:solidFill>
              <a:srgbClr val="D4FB79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350"/>
                <a:t>C1</a:t>
              </a:r>
            </a:p>
          </p:txBody>
        </p:sp>
        <p:sp>
          <p:nvSpPr>
            <p:cNvPr id="1031" name="C2"/>
            <p:cNvSpPr/>
            <p:nvPr/>
          </p:nvSpPr>
          <p:spPr>
            <a:xfrm>
              <a:off x="3276600" y="3784600"/>
              <a:ext cx="914400" cy="457200"/>
            </a:xfrm>
            <a:prstGeom prst="roundRect">
              <a:avLst>
                <a:gd name="adj" fmla="val 33334"/>
              </a:avLst>
            </a:prstGeom>
            <a:solidFill>
              <a:srgbClr val="D4FB79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350"/>
                <a:t>C2</a:t>
              </a:r>
            </a:p>
          </p:txBody>
        </p:sp>
        <p:sp>
          <p:nvSpPr>
            <p:cNvPr id="1032" name="C3"/>
            <p:cNvSpPr/>
            <p:nvPr/>
          </p:nvSpPr>
          <p:spPr>
            <a:xfrm>
              <a:off x="4318000" y="3784600"/>
              <a:ext cx="914400" cy="457200"/>
            </a:xfrm>
            <a:prstGeom prst="roundRect">
              <a:avLst>
                <a:gd name="adj" fmla="val 33334"/>
              </a:avLst>
            </a:prstGeom>
            <a:solidFill>
              <a:srgbClr val="D4FB79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350"/>
                <a:t>C3</a:t>
              </a:r>
            </a:p>
          </p:txBody>
        </p:sp>
        <p:sp>
          <p:nvSpPr>
            <p:cNvPr id="1033" name="C4"/>
            <p:cNvSpPr/>
            <p:nvPr/>
          </p:nvSpPr>
          <p:spPr>
            <a:xfrm>
              <a:off x="5359400" y="3784600"/>
              <a:ext cx="914400" cy="457200"/>
            </a:xfrm>
            <a:prstGeom prst="roundRect">
              <a:avLst>
                <a:gd name="adj" fmla="val 33334"/>
              </a:avLst>
            </a:prstGeom>
            <a:solidFill>
              <a:srgbClr val="D4FB79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350"/>
                <a:t>C4</a:t>
              </a:r>
            </a:p>
          </p:txBody>
        </p:sp>
        <p:sp>
          <p:nvSpPr>
            <p:cNvPr id="1034" name="C5"/>
            <p:cNvSpPr/>
            <p:nvPr/>
          </p:nvSpPr>
          <p:spPr>
            <a:xfrm>
              <a:off x="6400800" y="3784600"/>
              <a:ext cx="914400" cy="457200"/>
            </a:xfrm>
            <a:prstGeom prst="roundRect">
              <a:avLst>
                <a:gd name="adj" fmla="val 33334"/>
              </a:avLst>
            </a:prstGeom>
            <a:solidFill>
              <a:srgbClr val="D4FB79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350"/>
                <a:t>C5</a:t>
              </a:r>
            </a:p>
          </p:txBody>
        </p:sp>
        <p:sp>
          <p:nvSpPr>
            <p:cNvPr id="1035" name="README"/>
            <p:cNvSpPr/>
            <p:nvPr/>
          </p:nvSpPr>
          <p:spPr>
            <a:xfrm>
              <a:off x="3352800" y="4457700"/>
              <a:ext cx="736600" cy="67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A92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3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975"/>
                <a:t>README</a:t>
              </a:r>
            </a:p>
          </p:txBody>
        </p:sp>
        <p:sp>
          <p:nvSpPr>
            <p:cNvPr id="1036" name="be"/>
            <p:cNvSpPr/>
            <p:nvPr/>
          </p:nvSpPr>
          <p:spPr>
            <a:xfrm>
              <a:off x="4406900" y="5257800"/>
              <a:ext cx="736600" cy="67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A92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be</a:t>
              </a:r>
            </a:p>
          </p:txBody>
        </p:sp>
        <p:sp>
          <p:nvSpPr>
            <p:cNvPr id="1037" name="README"/>
            <p:cNvSpPr/>
            <p:nvPr/>
          </p:nvSpPr>
          <p:spPr>
            <a:xfrm>
              <a:off x="5448300" y="4457700"/>
              <a:ext cx="736600" cy="67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A92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3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975"/>
                <a:t>README</a:t>
              </a:r>
            </a:p>
          </p:txBody>
        </p:sp>
        <p:sp>
          <p:nvSpPr>
            <p:cNvPr id="1038" name="README"/>
            <p:cNvSpPr/>
            <p:nvPr/>
          </p:nvSpPr>
          <p:spPr>
            <a:xfrm>
              <a:off x="6489700" y="4457700"/>
              <a:ext cx="736600" cy="67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A92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3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975"/>
                <a:t>README</a:t>
              </a:r>
            </a:p>
          </p:txBody>
        </p:sp>
        <p:sp>
          <p:nvSpPr>
            <p:cNvPr id="1039" name="be"/>
            <p:cNvSpPr/>
            <p:nvPr/>
          </p:nvSpPr>
          <p:spPr>
            <a:xfrm>
              <a:off x="6489700" y="5257800"/>
              <a:ext cx="736600" cy="67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FA92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be</a:t>
              </a:r>
            </a:p>
          </p:txBody>
        </p:sp>
        <p:sp>
          <p:nvSpPr>
            <p:cNvPr id="1040" name="Rectangle"/>
            <p:cNvSpPr/>
            <p:nvPr/>
          </p:nvSpPr>
          <p:spPr>
            <a:xfrm>
              <a:off x="883149" y="698654"/>
              <a:ext cx="1092201" cy="2857501"/>
            </a:xfrm>
            <a:prstGeom prst="rect">
              <a:avLst/>
            </a:prstGeom>
            <a:solidFill>
              <a:srgbClr val="B1CCDB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28575" tIns="28575" rIns="28575" bIns="28575"/>
            <a:lstStyle/>
            <a:p>
              <a:pPr algn="ctr" defTabSz="438150">
                <a:buClr>
                  <a:srgbClr val="FFFFFF"/>
                </a:buClr>
                <a:defRPr sz="2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pPr>
              <a:endParaRPr/>
            </a:p>
          </p:txBody>
        </p:sp>
        <p:sp>
          <p:nvSpPr>
            <p:cNvPr id="1041" name="Rectangle"/>
            <p:cNvSpPr/>
            <p:nvPr/>
          </p:nvSpPr>
          <p:spPr>
            <a:xfrm>
              <a:off x="876300" y="3784600"/>
              <a:ext cx="1092200" cy="2857500"/>
            </a:xfrm>
            <a:prstGeom prst="rect">
              <a:avLst/>
            </a:prstGeom>
            <a:solidFill>
              <a:srgbClr val="B1CCDB"/>
            </a:solidFill>
            <a:ln>
              <a:solidFill>
                <a:srgbClr val="5B92C8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28575" tIns="28575" rIns="28575" bIns="28575"/>
            <a:lstStyle/>
            <a:p>
              <a:pPr algn="ctr" defTabSz="438150">
                <a:buClr>
                  <a:srgbClr val="FFFFFF"/>
                </a:buCl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>
                    <a:solidFill>
                      <a:srgbClr val="FFFFFF"/>
                    </a:solidFill>
                  </a:uFill>
                </a:defRPr>
              </a:pPr>
              <a:endParaRPr sz="3000"/>
            </a:p>
          </p:txBody>
        </p:sp>
        <p:sp>
          <p:nvSpPr>
            <p:cNvPr id="1042" name="delta storage"/>
            <p:cNvSpPr txBox="1"/>
            <p:nvPr/>
          </p:nvSpPr>
          <p:spPr>
            <a:xfrm rot="16202069">
              <a:off x="584937" y="1614350"/>
              <a:ext cx="1729277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2400"/>
              </a:lvl1pPr>
            </a:lstStyle>
            <a:p>
              <a:r>
                <a:rPr sz="1800"/>
                <a:t>delta storage</a:t>
              </a:r>
            </a:p>
          </p:txBody>
        </p:sp>
        <p:sp>
          <p:nvSpPr>
            <p:cNvPr id="1043" name="DAG storage"/>
            <p:cNvSpPr txBox="1"/>
            <p:nvPr/>
          </p:nvSpPr>
          <p:spPr>
            <a:xfrm rot="16202069">
              <a:off x="641703" y="4716271"/>
              <a:ext cx="1651478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2400"/>
              </a:lvl1pPr>
            </a:lstStyle>
            <a:p>
              <a:r>
                <a:rPr sz="1800"/>
                <a:t>DAG 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5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VE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SUBVERSION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77" name="droppedImage.pdf" descr="Image showing the repository and workspace structure for Subversion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838200"/>
            <a:ext cx="47529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147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IT Objec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Objects</a:t>
            </a:r>
          </a:p>
        </p:txBody>
      </p:sp>
      <p:sp>
        <p:nvSpPr>
          <p:cNvPr id="1046" name="Blobs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Blobs</a:t>
            </a:r>
          </a:p>
          <a:p>
            <a:r>
              <a:t>Trees</a:t>
            </a:r>
          </a:p>
          <a:p>
            <a:r>
              <a:t>Commits</a:t>
            </a:r>
          </a:p>
          <a:p>
            <a:r>
              <a:t>Tags</a:t>
            </a:r>
          </a:p>
        </p:txBody>
      </p:sp>
      <p:sp>
        <p:nvSpPr>
          <p:cNvPr id="1047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grpSp>
        <p:nvGrpSpPr>
          <p:cNvPr id="1057" name="Group" descr="Model of git objects."/>
          <p:cNvGrpSpPr/>
          <p:nvPr/>
        </p:nvGrpSpPr>
        <p:grpSpPr>
          <a:xfrm>
            <a:off x="5522306" y="1543166"/>
            <a:ext cx="1276352" cy="2847976"/>
            <a:chOff x="0" y="0"/>
            <a:chExt cx="1701800" cy="3797300"/>
          </a:xfrm>
        </p:grpSpPr>
        <p:sp>
          <p:nvSpPr>
            <p:cNvPr id="1048" name="Circle"/>
            <p:cNvSpPr/>
            <p:nvPr/>
          </p:nvSpPr>
          <p:spPr>
            <a:xfrm>
              <a:off x="726299" y="2101293"/>
              <a:ext cx="975501" cy="976918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1049" name="commit"/>
            <p:cNvSpPr/>
            <p:nvPr/>
          </p:nvSpPr>
          <p:spPr>
            <a:xfrm>
              <a:off x="16467" y="1159189"/>
              <a:ext cx="1196370" cy="516108"/>
            </a:xfrm>
            <a:prstGeom prst="roundRect">
              <a:avLst>
                <a:gd name="adj" fmla="val 26576"/>
              </a:avLst>
            </a:prstGeom>
            <a:solidFill>
              <a:srgbClr val="D4FB79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0" marR="0" algn="ctr" defTabSz="457200">
                <a:defRPr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350"/>
                <a:t>commit</a:t>
              </a:r>
            </a:p>
          </p:txBody>
        </p:sp>
        <p:sp>
          <p:nvSpPr>
            <p:cNvPr id="1050" name="tree"/>
            <p:cNvSpPr/>
            <p:nvPr/>
          </p:nvSpPr>
          <p:spPr>
            <a:xfrm>
              <a:off x="16467" y="2312352"/>
              <a:ext cx="1196370" cy="423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00FA9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0" marR="0" algn="ctr" defTabSz="457200">
                <a:defRPr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350"/>
                <a:t>tree</a:t>
              </a:r>
            </a:p>
          </p:txBody>
        </p:sp>
        <p:sp>
          <p:nvSpPr>
            <p:cNvPr id="1051" name="blob"/>
            <p:cNvSpPr/>
            <p:nvPr/>
          </p:nvSpPr>
          <p:spPr>
            <a:xfrm>
              <a:off x="0" y="3373354"/>
              <a:ext cx="1214775" cy="423946"/>
            </a:xfrm>
            <a:prstGeom prst="rect">
              <a:avLst/>
            </a:prstGeom>
            <a:solidFill>
              <a:srgbClr val="73FA79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 marL="0" marR="0" algn="ctr" defTabSz="457200">
                <a:buClr>
                  <a:srgbClr val="FFFFFF"/>
                </a:buClr>
                <a:defRPr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350"/>
                <a:t>blob</a:t>
              </a:r>
            </a:p>
          </p:txBody>
        </p:sp>
        <p:sp>
          <p:nvSpPr>
            <p:cNvPr id="1052" name="tag"/>
            <p:cNvSpPr txBox="1"/>
            <p:nvPr/>
          </p:nvSpPr>
          <p:spPr>
            <a:xfrm>
              <a:off x="24026" y="0"/>
              <a:ext cx="1196369" cy="516108"/>
            </a:xfrm>
            <a:prstGeom prst="rect">
              <a:avLst/>
            </a:prstGeom>
            <a:solidFill>
              <a:srgbClr val="73FCD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0" marR="0" algn="ctr" defTabSz="457200">
                <a:defRPr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350"/>
                <a:t>tag</a:t>
              </a:r>
            </a:p>
          </p:txBody>
        </p:sp>
        <p:sp>
          <p:nvSpPr>
            <p:cNvPr id="1053" name="Line"/>
            <p:cNvSpPr/>
            <p:nvPr/>
          </p:nvSpPr>
          <p:spPr>
            <a:xfrm flipH="1">
              <a:off x="610569" y="2746542"/>
              <a:ext cx="18" cy="6207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054" name="Line"/>
            <p:cNvSpPr/>
            <p:nvPr/>
          </p:nvSpPr>
          <p:spPr>
            <a:xfrm flipH="1">
              <a:off x="619086" y="1677348"/>
              <a:ext cx="18" cy="6207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055" name="Line"/>
            <p:cNvSpPr/>
            <p:nvPr/>
          </p:nvSpPr>
          <p:spPr>
            <a:xfrm flipH="1">
              <a:off x="619086" y="516107"/>
              <a:ext cx="18" cy="6207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056" name="Line"/>
            <p:cNvSpPr/>
            <p:nvPr/>
          </p:nvSpPr>
          <p:spPr>
            <a:xfrm flipH="1">
              <a:off x="803146" y="2211816"/>
              <a:ext cx="102395" cy="1047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</p:grpSp>
      <p:sp>
        <p:nvSpPr>
          <p:cNvPr id="1058" name="0..1"/>
          <p:cNvSpPr txBox="1"/>
          <p:nvPr/>
        </p:nvSpPr>
        <p:spPr>
          <a:xfrm>
            <a:off x="5686425" y="2752726"/>
            <a:ext cx="282129" cy="238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400"/>
            </a:lvl1pPr>
          </a:lstStyle>
          <a:p>
            <a:r>
              <a:rPr sz="1050"/>
              <a:t>0..1</a:t>
            </a:r>
          </a:p>
        </p:txBody>
      </p:sp>
      <p:sp>
        <p:nvSpPr>
          <p:cNvPr id="1059" name="1"/>
          <p:cNvSpPr txBox="1"/>
          <p:nvPr/>
        </p:nvSpPr>
        <p:spPr>
          <a:xfrm>
            <a:off x="5810249" y="3562351"/>
            <a:ext cx="145874" cy="238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400"/>
            </a:lvl1pPr>
          </a:lstStyle>
          <a:p>
            <a:r>
              <a:rPr sz="1050"/>
              <a:t>1</a:t>
            </a:r>
          </a:p>
        </p:txBody>
      </p:sp>
      <p:sp>
        <p:nvSpPr>
          <p:cNvPr id="1060" name="0..*"/>
          <p:cNvSpPr txBox="1"/>
          <p:nvPr/>
        </p:nvSpPr>
        <p:spPr>
          <a:xfrm>
            <a:off x="5648325" y="3876676"/>
            <a:ext cx="280526" cy="238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400"/>
            </a:lvl1pPr>
          </a:lstStyle>
          <a:p>
            <a:r>
              <a:rPr sz="1050"/>
              <a:t>0..*</a:t>
            </a:r>
          </a:p>
        </p:txBody>
      </p:sp>
      <p:sp>
        <p:nvSpPr>
          <p:cNvPr id="1061" name="0..*"/>
          <p:cNvSpPr txBox="1"/>
          <p:nvPr/>
        </p:nvSpPr>
        <p:spPr>
          <a:xfrm>
            <a:off x="6172200" y="3105151"/>
            <a:ext cx="280526" cy="238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400"/>
            </a:lvl1pPr>
          </a:lstStyle>
          <a:p>
            <a:r>
              <a:rPr sz="1050"/>
              <a:t>0..*</a:t>
            </a:r>
          </a:p>
        </p:txBody>
      </p:sp>
      <p:sp>
        <p:nvSpPr>
          <p:cNvPr id="1062" name="0..1"/>
          <p:cNvSpPr txBox="1"/>
          <p:nvPr/>
        </p:nvSpPr>
        <p:spPr>
          <a:xfrm>
            <a:off x="6143625" y="3552826"/>
            <a:ext cx="282129" cy="238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400"/>
            </a:lvl1pPr>
          </a:lstStyle>
          <a:p>
            <a:r>
              <a:rPr sz="1050"/>
              <a:t>0..1</a:t>
            </a:r>
          </a:p>
        </p:txBody>
      </p:sp>
      <p:sp>
        <p:nvSpPr>
          <p:cNvPr id="1063" name="1"/>
          <p:cNvSpPr txBox="1"/>
          <p:nvPr/>
        </p:nvSpPr>
        <p:spPr>
          <a:xfrm>
            <a:off x="5800724" y="3095626"/>
            <a:ext cx="145874" cy="238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400"/>
            </a:lvl1pPr>
          </a:lstStyle>
          <a:p>
            <a:r>
              <a:rPr sz="1050"/>
              <a:t>1</a:t>
            </a:r>
          </a:p>
        </p:txBody>
      </p:sp>
      <p:sp>
        <p:nvSpPr>
          <p:cNvPr id="1064" name="1"/>
          <p:cNvSpPr txBox="1"/>
          <p:nvPr/>
        </p:nvSpPr>
        <p:spPr>
          <a:xfrm>
            <a:off x="5800724" y="2219326"/>
            <a:ext cx="145874" cy="238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400"/>
            </a:lvl1pPr>
          </a:lstStyle>
          <a:p>
            <a:r>
              <a:rPr sz="1050"/>
              <a:t>1</a:t>
            </a:r>
          </a:p>
        </p:txBody>
      </p:sp>
      <p:sp>
        <p:nvSpPr>
          <p:cNvPr id="1065" name="0..*"/>
          <p:cNvSpPr txBox="1"/>
          <p:nvPr/>
        </p:nvSpPr>
        <p:spPr>
          <a:xfrm>
            <a:off x="5695950" y="1895476"/>
            <a:ext cx="280526" cy="238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400"/>
            </a:lvl1pPr>
          </a:lstStyle>
          <a:p>
            <a:r>
              <a:rPr sz="105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792564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Blob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Blob</a:t>
            </a:r>
          </a:p>
        </p:txBody>
      </p:sp>
      <p:sp>
        <p:nvSpPr>
          <p:cNvPr id="1068" name="Basic unit of GIT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unit of GIT</a:t>
            </a:r>
          </a:p>
          <a:p>
            <a:r>
              <a:t>Contains the content</a:t>
            </a:r>
            <a:br/>
            <a:r>
              <a:t>(of a file)</a:t>
            </a:r>
          </a:p>
          <a:p>
            <a:r>
              <a:t>Referenced by the SHA1</a:t>
            </a:r>
            <a:br/>
            <a:r>
              <a:t>of the content</a:t>
            </a:r>
          </a:p>
          <a:p>
            <a:r>
              <a:t>Immutable</a:t>
            </a:r>
          </a:p>
        </p:txBody>
      </p:sp>
      <p:sp>
        <p:nvSpPr>
          <p:cNvPr id="1069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graphicFrame>
        <p:nvGraphicFramePr>
          <p:cNvPr id="1070" name="Table" descr="Example of basic blob."/>
          <p:cNvGraphicFramePr/>
          <p:nvPr>
            <p:extLst>
              <p:ext uri="{D42A27DB-BD31-4B8C-83A1-F6EECF244321}">
                <p14:modId xmlns:p14="http://schemas.microsoft.com/office/powerpoint/2010/main" val="2388256367"/>
              </p:ext>
            </p:extLst>
          </p:nvPr>
        </p:nvGraphicFramePr>
        <p:xfrm>
          <a:off x="5046343" y="1906435"/>
          <a:ext cx="3493223" cy="2766060"/>
        </p:xfrm>
        <a:graphic>
          <a:graphicData uri="http://schemas.openxmlformats.org/drawingml/2006/table">
            <a:tbl>
              <a:tblPr/>
              <a:tblGrid>
                <a:gridCol w="3493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R="40639" algn="l" defTabSz="914400">
                        <a:spcBef>
                          <a:spcPts val="5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666f83b984d8ffbc0990</a:t>
                      </a:r>
                      <a:r>
                        <a:rPr lang="en-GB"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e98…</a:t>
                      </a:r>
                      <a:endParaRPr sz="1800" dirty="0">
                        <a:uFill>
                          <a:solidFill>
                            <a:srgbClr val="000000"/>
                          </a:solidFill>
                        </a:u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38100" marR="38100" marT="38100" marB="38100" horzOverflow="overflow">
                    <a:lnL w="28575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  <a:miter lim="400000"/>
                    </a:lnL>
                    <a:lnR w="28575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  <a:miter lim="400000"/>
                    </a:lnR>
                    <a:lnT w="28575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R="40639" algn="l" defTabSz="914400">
                        <a:spcBef>
                          <a:spcPts val="5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800"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blob [size]\0</a:t>
                      </a:r>
                    </a:p>
                  </a:txBody>
                  <a:tcPr marL="38100" marR="38100" marT="38100" marB="381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solidFill>
                      <a:srgbClr val="00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420">
                <a:tc>
                  <a:txBody>
                    <a:bodyPr/>
                    <a:lstStyle/>
                    <a:p>
                      <a:pPr marR="40639" algn="l" defTabSz="914400">
                        <a:spcBef>
                          <a:spcPts val="5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The change impact was </a:t>
                      </a:r>
                      <a:r>
                        <a:rPr lang="en-US"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m…</a:t>
                      </a:r>
                      <a:br>
                        <a:rPr lang="en-US"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 by </a:t>
                      </a:r>
                      <a:r>
                        <a:rPr sz="18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localising</a:t>
                      </a:r>
                      <a:r>
                        <a:rPr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the most </a:t>
                      </a:r>
                      <a:br>
                        <a:rPr lang="en-US"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important variables,</a:t>
                      </a:r>
                      <a:br>
                        <a:rPr lang="en-US"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 saving approximately </a:t>
                      </a:r>
                      <a:br>
                        <a:rPr lang="en-US"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</a:br>
                      <a:r>
                        <a:rPr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1,500 pounds.</a:t>
                      </a:r>
                    </a:p>
                  </a:txBody>
                  <a:tcPr marL="38100" marR="38100" marT="38100" marB="381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4308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Table" descr="Example of 'Tree' blob."/>
          <p:cNvGraphicFramePr/>
          <p:nvPr>
            <p:extLst>
              <p:ext uri="{D42A27DB-BD31-4B8C-83A1-F6EECF244321}">
                <p14:modId xmlns:p14="http://schemas.microsoft.com/office/powerpoint/2010/main" val="583680028"/>
              </p:ext>
            </p:extLst>
          </p:nvPr>
        </p:nvGraphicFramePr>
        <p:xfrm>
          <a:off x="5046344" y="1905000"/>
          <a:ext cx="3493222" cy="2176272"/>
        </p:xfrm>
        <a:graphic>
          <a:graphicData uri="http://schemas.openxmlformats.org/drawingml/2006/table">
            <a:tbl>
              <a:tblPr/>
              <a:tblGrid>
                <a:gridCol w="3493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R="40639" algn="l" defTabSz="914400">
                        <a:spcBef>
                          <a:spcPts val="5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4c37f26edf86eafd647b431</a:t>
                      </a:r>
                      <a:r>
                        <a:rPr lang="en-US"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…</a:t>
                      </a:r>
                      <a:endParaRPr sz="1800" dirty="0">
                        <a:uFill>
                          <a:solidFill>
                            <a:srgbClr val="000000"/>
                          </a:solidFill>
                        </a:u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38100" marR="38100" marT="38100" marB="38100" horzOverflow="overflow">
                    <a:lnL w="28575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  <a:miter lim="400000"/>
                    </a:lnL>
                    <a:lnR w="28575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  <a:miter lim="400000"/>
                    </a:lnR>
                    <a:lnT w="28575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18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</a:rPr>
                        <a:t>tree [size]\0</a:t>
                      </a:r>
                      <a:endParaRPr lang="en-GB" sz="1800" dirty="0">
                        <a:effectLst/>
                      </a:endParaRPr>
                    </a:p>
                  </a:txBody>
                  <a:tcPr marL="38100" marR="38100" marT="38100" marB="381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solidFill>
                      <a:srgbClr val="00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6632">
                <a:tc>
                  <a:txBody>
                    <a:bodyPr/>
                    <a:lstStyle/>
                    <a:p>
                      <a:pPr marR="40639" algn="l" defTabSz="914400">
                        <a:spcBef>
                          <a:spcPts val="5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644 blob README 57b2f0 </a:t>
                      </a:r>
                      <a:b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</a:b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644 blob be     66f83b</a:t>
                      </a:r>
                      <a:b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</a:b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755 tree </a:t>
                      </a:r>
                      <a:r>
                        <a:rPr kumimoji="0" lang="en-GB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    85ef6d</a:t>
                      </a:r>
                      <a:endParaRPr sz="1800" dirty="0">
                        <a:uFill>
                          <a:solidFill>
                            <a:srgbClr val="000000"/>
                          </a:solidFill>
                        </a:u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38100" marR="38100" marT="38100" marB="381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2" name="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Tree</a:t>
            </a:r>
          </a:p>
        </p:txBody>
      </p:sp>
      <p:sp>
        <p:nvSpPr>
          <p:cNvPr id="1073" name="A list of blobs and trees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list of blobs and trees</a:t>
            </a:r>
          </a:p>
          <a:p>
            <a:r>
              <a:t>Contains filename </a:t>
            </a:r>
            <a:br/>
            <a:r>
              <a:t>and permission</a:t>
            </a:r>
          </a:p>
          <a:p>
            <a:r>
              <a:t>Is a blob itself</a:t>
            </a:r>
          </a:p>
        </p:txBody>
      </p:sp>
      <p:sp>
        <p:nvSpPr>
          <p:cNvPr id="1074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42718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Comm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Commit</a:t>
            </a:r>
          </a:p>
        </p:txBody>
      </p:sp>
      <p:sp>
        <p:nvSpPr>
          <p:cNvPr id="1078" name="References a rooted tre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References a rooted tree</a:t>
            </a:r>
          </a:p>
          <a:p>
            <a:r>
              <a:t>Contains information </a:t>
            </a:r>
            <a:br/>
            <a:r>
              <a:t>about the commit:</a:t>
            </a:r>
          </a:p>
          <a:p>
            <a:pPr lvl="1"/>
            <a:r>
              <a:t>Author</a:t>
            </a:r>
          </a:p>
          <a:p>
            <a:pPr lvl="1"/>
            <a:r>
              <a:t>Date</a:t>
            </a:r>
          </a:p>
          <a:p>
            <a:pPr lvl="1"/>
            <a:r>
              <a:t>Message</a:t>
            </a:r>
          </a:p>
          <a:p>
            <a:r>
              <a:t>Is a blob itself</a:t>
            </a:r>
          </a:p>
        </p:txBody>
      </p:sp>
      <p:sp>
        <p:nvSpPr>
          <p:cNvPr id="1079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graphicFrame>
        <p:nvGraphicFramePr>
          <p:cNvPr id="1080" name="Table" descr="Example of commit blob."/>
          <p:cNvGraphicFramePr/>
          <p:nvPr>
            <p:extLst>
              <p:ext uri="{D42A27DB-BD31-4B8C-83A1-F6EECF244321}">
                <p14:modId xmlns:p14="http://schemas.microsoft.com/office/powerpoint/2010/main" val="1347406311"/>
              </p:ext>
            </p:extLst>
          </p:nvPr>
        </p:nvGraphicFramePr>
        <p:xfrm>
          <a:off x="5048250" y="1905000"/>
          <a:ext cx="3467100" cy="2176272"/>
        </p:xfrm>
        <a:graphic>
          <a:graphicData uri="http://schemas.openxmlformats.org/drawingml/2006/table">
            <a:tbl>
              <a:tblPr/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R="40639" algn="l" defTabSz="914400">
                        <a:spcBef>
                          <a:spcPts val="5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5f43cee4b5ad7684477828c</a:t>
                      </a:r>
                      <a:r>
                        <a:rPr lang="en-US"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…</a:t>
                      </a:r>
                      <a:endParaRPr sz="1800" dirty="0">
                        <a:uFill>
                          <a:solidFill>
                            <a:srgbClr val="000000"/>
                          </a:solidFill>
                        </a:u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38100" marR="38100" marT="38100" marB="38100" horzOverflow="overflow">
                    <a:lnL w="28575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  <a:miter lim="400000"/>
                    </a:lnL>
                    <a:lnR w="28575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  <a:miter lim="400000"/>
                    </a:lnR>
                    <a:lnT w="28575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R="40639" algn="l" defTabSz="914400">
                        <a:spcBef>
                          <a:spcPts val="5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800">
                          <a:uFill>
                            <a:solidFill>
                              <a:srgbClr val="000000"/>
                            </a:solidFill>
                          </a:u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commit [size]\0</a:t>
                      </a:r>
                    </a:p>
                  </a:txBody>
                  <a:tcPr marL="38100" marR="38100" marT="38100" marB="381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solidFill>
                      <a:srgbClr val="00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6632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tree 4c37f2 </a:t>
                      </a:r>
                      <a:b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</a:b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author John Doe &lt;</a:t>
                      </a:r>
                      <a:r>
                        <a:rPr lang="en-GB" sz="1800" kern="12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john@d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…</a:t>
                      </a:r>
                      <a:b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</a:b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date 20130112174244</a:t>
                      </a:r>
                      <a:b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</a:b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Introduced </a:t>
                      </a:r>
                      <a:r>
                        <a:rPr lang="en-GB" sz="1800" kern="12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british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engl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38100" marR="38100" marT="38100" marB="381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376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Ta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Tag</a:t>
            </a:r>
          </a:p>
        </p:txBody>
      </p:sp>
      <p:sp>
        <p:nvSpPr>
          <p:cNvPr id="1083" name="A reference to a commit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reference to a commit</a:t>
            </a:r>
          </a:p>
          <a:p>
            <a:r>
              <a:t>A file that contains the</a:t>
            </a:r>
            <a:br/>
            <a:r>
              <a:t>40 SHA1 characters</a:t>
            </a:r>
            <a:br/>
            <a:r>
              <a:t>of  the commit</a:t>
            </a:r>
          </a:p>
          <a:p>
            <a:r>
              <a:t>A commit can be </a:t>
            </a:r>
            <a:br/>
            <a:r>
              <a:t>referenced</a:t>
            </a:r>
            <a:br/>
            <a:r>
              <a:t>by any number of tags</a:t>
            </a:r>
          </a:p>
        </p:txBody>
      </p:sp>
      <p:sp>
        <p:nvSpPr>
          <p:cNvPr id="1084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graphicFrame>
        <p:nvGraphicFramePr>
          <p:cNvPr id="1085" name="Table" descr="Example of tag blob."/>
          <p:cNvGraphicFramePr/>
          <p:nvPr>
            <p:extLst>
              <p:ext uri="{D42A27DB-BD31-4B8C-83A1-F6EECF244321}">
                <p14:modId xmlns:p14="http://schemas.microsoft.com/office/powerpoint/2010/main" val="1761111179"/>
              </p:ext>
            </p:extLst>
          </p:nvPr>
        </p:nvGraphicFramePr>
        <p:xfrm>
          <a:off x="5048250" y="1905000"/>
          <a:ext cx="3491316" cy="2377440"/>
        </p:xfrm>
        <a:graphic>
          <a:graphicData uri="http://schemas.openxmlformats.org/drawingml/2006/table">
            <a:tbl>
              <a:tblPr/>
              <a:tblGrid>
                <a:gridCol w="3491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R="40639" algn="l" defTabSz="914400">
                        <a:spcBef>
                          <a:spcPts val="5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5ad7684477828c1a3b8b84c</a:t>
                      </a:r>
                      <a:r>
                        <a:rPr lang="en-US"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…</a:t>
                      </a:r>
                      <a:endParaRPr sz="1800" dirty="0">
                        <a:uFill>
                          <a:solidFill>
                            <a:srgbClr val="000000"/>
                          </a:solidFill>
                        </a:uFill>
                        <a:latin typeface="Courier" pitchFamily="2" charset="0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38100" marR="38100" marT="38100" marB="38100" horzOverflow="overflow">
                    <a:lnL w="28575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  <a:miter lim="400000"/>
                    </a:lnL>
                    <a:lnR w="28575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  <a:miter lim="400000"/>
                    </a:lnR>
                    <a:lnT w="28575" cap="rnd">
                      <a:solidFill>
                        <a:srgbClr val="000000"/>
                      </a:solidFill>
                      <a:custDash>
                        <a:ds d="100000" sp="200000"/>
                      </a:custDash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R="40639" algn="l" defTabSz="914400">
                        <a:spcBef>
                          <a:spcPts val="5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80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tag [size]\0</a:t>
                      </a:r>
                    </a:p>
                  </a:txBody>
                  <a:tcPr marL="38100" marR="38100" marT="38100" marB="381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solidFill>
                      <a:srgbClr val="00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638">
                <a:tc>
                  <a:txBody>
                    <a:bodyPr/>
                    <a:lstStyle/>
                    <a:p>
                      <a:pPr marL="0" marR="40639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GB" sz="1800" kern="120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commit 5f43ce </a:t>
                      </a:r>
                      <a:br>
                        <a:rPr lang="en-GB" sz="1800" kern="120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</a:br>
                      <a:r>
                        <a:rPr lang="en-GB" sz="1800" kern="120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tag released</a:t>
                      </a:r>
                      <a:br>
                        <a:rPr lang="en-GB" sz="1800" kern="120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</a:br>
                      <a:r>
                        <a:rPr lang="en-GB" sz="1800" kern="120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tagger John Doe &lt;john@d…</a:t>
                      </a:r>
                      <a:br>
                        <a:rPr lang="en-GB" sz="1800" kern="120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</a:br>
                      <a:r>
                        <a:rPr lang="en-GB" sz="1800" kern="120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date 20130112174244</a:t>
                      </a:r>
                      <a:br>
                        <a:rPr lang="en-GB" sz="1800" kern="120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</a:br>
                      <a:r>
                        <a:rPr lang="en-GB" sz="1800">
                          <a:uFill>
                            <a:solidFill>
                              <a:srgbClr val="000000"/>
                            </a:solidFill>
                          </a:uFill>
                          <a:latin typeface="Courier" pitchFamily="2" charset="0"/>
                          <a:ea typeface="Courier"/>
                          <a:cs typeface="Courier"/>
                          <a:sym typeface="Courier"/>
                        </a:rPr>
                        <a:t>Released version. </a:t>
                      </a:r>
                    </a:p>
                  </a:txBody>
                  <a:tcPr marL="38100" marR="38100" marT="38100" marB="3810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511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The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The Repository</a:t>
            </a:r>
            <a:br>
              <a:rPr lang="en-GB"/>
            </a:br>
            <a:r>
              <a:rPr lang="en-GB"/>
              <a:t>Example 1</a:t>
            </a:r>
            <a:endParaRPr/>
          </a:p>
        </p:txBody>
      </p:sp>
      <p:sp>
        <p:nvSpPr>
          <p:cNvPr id="1089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grpSp>
        <p:nvGrpSpPr>
          <p:cNvPr id="1097" name="Group" descr="git repository structure example, stage 1."/>
          <p:cNvGrpSpPr/>
          <p:nvPr/>
        </p:nvGrpSpPr>
        <p:grpSpPr>
          <a:xfrm>
            <a:off x="1419226" y="2551639"/>
            <a:ext cx="970598" cy="1991786"/>
            <a:chOff x="0" y="0"/>
            <a:chExt cx="1294130" cy="2655713"/>
          </a:xfrm>
        </p:grpSpPr>
        <p:sp>
          <p:nvSpPr>
            <p:cNvPr id="1090" name="blob"/>
            <p:cNvSpPr/>
            <p:nvPr/>
          </p:nvSpPr>
          <p:spPr>
            <a:xfrm>
              <a:off x="455930" y="1233313"/>
              <a:ext cx="838201" cy="292101"/>
            </a:xfrm>
            <a:prstGeom prst="rect">
              <a:avLst/>
            </a:prstGeom>
            <a:solidFill>
              <a:srgbClr val="73FA79"/>
            </a:solidFill>
            <a:ln w="12700" cap="flat">
              <a:solidFill>
                <a:srgbClr val="000000"/>
              </a:solidFill>
              <a:prstDash val="solid"/>
              <a:round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 marL="0" marR="0" algn="ctr" defTabSz="457200">
                <a:buClr>
                  <a:srgbClr val="FFFFFF"/>
                </a:buClr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blob</a:t>
              </a:r>
            </a:p>
          </p:txBody>
        </p:sp>
        <p:sp>
          <p:nvSpPr>
            <p:cNvPr id="1091" name="tree"/>
            <p:cNvSpPr/>
            <p:nvPr/>
          </p:nvSpPr>
          <p:spPr>
            <a:xfrm>
              <a:off x="43945" y="755724"/>
              <a:ext cx="82550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00FA9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tree</a:t>
              </a:r>
            </a:p>
          </p:txBody>
        </p:sp>
        <p:sp>
          <p:nvSpPr>
            <p:cNvPr id="1092" name="commit"/>
            <p:cNvSpPr/>
            <p:nvPr/>
          </p:nvSpPr>
          <p:spPr>
            <a:xfrm>
              <a:off x="56312" y="0"/>
              <a:ext cx="825501" cy="355600"/>
            </a:xfrm>
            <a:prstGeom prst="roundRect">
              <a:avLst>
                <a:gd name="adj" fmla="val 38572"/>
              </a:avLst>
            </a:prstGeom>
            <a:solidFill>
              <a:srgbClr val="D4FB79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commit</a:t>
              </a:r>
            </a:p>
          </p:txBody>
        </p:sp>
        <p:sp>
          <p:nvSpPr>
            <p:cNvPr id="1093" name="Line"/>
            <p:cNvSpPr/>
            <p:nvPr/>
          </p:nvSpPr>
          <p:spPr>
            <a:xfrm flipH="1">
              <a:off x="458464" y="344324"/>
              <a:ext cx="2" cy="3937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094" name="Line"/>
            <p:cNvSpPr/>
            <p:nvPr/>
          </p:nvSpPr>
          <p:spPr>
            <a:xfrm flipH="1">
              <a:off x="112960" y="1055480"/>
              <a:ext cx="4121" cy="3295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095" name="Line"/>
            <p:cNvSpPr/>
            <p:nvPr/>
          </p:nvSpPr>
          <p:spPr>
            <a:xfrm>
              <a:off x="104600" y="1379386"/>
              <a:ext cx="39374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096" name="README"/>
            <p:cNvSpPr/>
            <p:nvPr/>
          </p:nvSpPr>
          <p:spPr>
            <a:xfrm>
              <a:off x="0" y="1385713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README</a:t>
              </a:r>
            </a:p>
          </p:txBody>
        </p:sp>
      </p:grpSp>
      <p:grpSp>
        <p:nvGrpSpPr>
          <p:cNvPr id="1108" name="Group" descr="git repository structure example, stage 2."/>
          <p:cNvGrpSpPr/>
          <p:nvPr/>
        </p:nvGrpSpPr>
        <p:grpSpPr>
          <a:xfrm>
            <a:off x="2781300" y="2551639"/>
            <a:ext cx="952500" cy="2315636"/>
            <a:chOff x="0" y="0"/>
            <a:chExt cx="1270000" cy="3087513"/>
          </a:xfrm>
        </p:grpSpPr>
        <p:sp>
          <p:nvSpPr>
            <p:cNvPr id="1098" name="be"/>
            <p:cNvSpPr/>
            <p:nvPr/>
          </p:nvSpPr>
          <p:spPr>
            <a:xfrm>
              <a:off x="0" y="1817513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be</a:t>
              </a:r>
            </a:p>
          </p:txBody>
        </p:sp>
        <p:sp>
          <p:nvSpPr>
            <p:cNvPr id="1099" name="blob" descr="git repository structure example, stage 2."/>
            <p:cNvSpPr/>
            <p:nvPr/>
          </p:nvSpPr>
          <p:spPr>
            <a:xfrm>
              <a:off x="413249" y="1703368"/>
              <a:ext cx="838201" cy="292101"/>
            </a:xfrm>
            <a:prstGeom prst="rect">
              <a:avLst/>
            </a:prstGeom>
            <a:solidFill>
              <a:srgbClr val="73FA79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 marL="0" marR="0" algn="ctr" defTabSz="457200">
                <a:buClr>
                  <a:srgbClr val="FFFFFF"/>
                </a:buClr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blob</a:t>
              </a:r>
            </a:p>
          </p:txBody>
        </p:sp>
        <p:sp>
          <p:nvSpPr>
            <p:cNvPr id="1100" name="blob"/>
            <p:cNvSpPr/>
            <p:nvPr/>
          </p:nvSpPr>
          <p:spPr>
            <a:xfrm>
              <a:off x="417829" y="1233313"/>
              <a:ext cx="838201" cy="292101"/>
            </a:xfrm>
            <a:prstGeom prst="rect">
              <a:avLst/>
            </a:prstGeom>
            <a:solidFill>
              <a:srgbClr val="73FA79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 marL="0" marR="0" algn="ctr" defTabSz="457200">
                <a:buClr>
                  <a:srgbClr val="FFFFFF"/>
                </a:buClr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blob</a:t>
              </a:r>
            </a:p>
          </p:txBody>
        </p:sp>
        <p:sp>
          <p:nvSpPr>
            <p:cNvPr id="1101" name="tree"/>
            <p:cNvSpPr/>
            <p:nvPr/>
          </p:nvSpPr>
          <p:spPr>
            <a:xfrm>
              <a:off x="5844" y="755724"/>
              <a:ext cx="82550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00FA9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tree</a:t>
              </a:r>
            </a:p>
          </p:txBody>
        </p:sp>
        <p:sp>
          <p:nvSpPr>
            <p:cNvPr id="1102" name="commit"/>
            <p:cNvSpPr/>
            <p:nvPr/>
          </p:nvSpPr>
          <p:spPr>
            <a:xfrm>
              <a:off x="18212" y="0"/>
              <a:ext cx="825501" cy="355600"/>
            </a:xfrm>
            <a:prstGeom prst="roundRect">
              <a:avLst>
                <a:gd name="adj" fmla="val 38572"/>
              </a:avLst>
            </a:prstGeom>
            <a:solidFill>
              <a:srgbClr val="D4FB79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commit</a:t>
              </a:r>
            </a:p>
          </p:txBody>
        </p:sp>
        <p:sp>
          <p:nvSpPr>
            <p:cNvPr id="1103" name="Line"/>
            <p:cNvSpPr/>
            <p:nvPr/>
          </p:nvSpPr>
          <p:spPr>
            <a:xfrm flipH="1">
              <a:off x="420364" y="344324"/>
              <a:ext cx="2" cy="3937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04" name="Line"/>
            <p:cNvSpPr/>
            <p:nvPr/>
          </p:nvSpPr>
          <p:spPr>
            <a:xfrm flipH="1">
              <a:off x="74810" y="1055389"/>
              <a:ext cx="4" cy="7977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05" name="Line"/>
            <p:cNvSpPr/>
            <p:nvPr/>
          </p:nvSpPr>
          <p:spPr>
            <a:xfrm>
              <a:off x="66500" y="1379386"/>
              <a:ext cx="39374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06" name="Line"/>
            <p:cNvSpPr/>
            <p:nvPr/>
          </p:nvSpPr>
          <p:spPr>
            <a:xfrm>
              <a:off x="63499" y="1852286"/>
              <a:ext cx="393747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07" name="README"/>
            <p:cNvSpPr/>
            <p:nvPr/>
          </p:nvSpPr>
          <p:spPr>
            <a:xfrm>
              <a:off x="0" y="1398413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README</a:t>
              </a:r>
            </a:p>
          </p:txBody>
        </p:sp>
      </p:grpSp>
      <p:grpSp>
        <p:nvGrpSpPr>
          <p:cNvPr id="1119" name="Group" descr="git repository structure example, stage 3."/>
          <p:cNvGrpSpPr/>
          <p:nvPr/>
        </p:nvGrpSpPr>
        <p:grpSpPr>
          <a:xfrm>
            <a:off x="4119183" y="2551639"/>
            <a:ext cx="967167" cy="2306111"/>
            <a:chOff x="0" y="0"/>
            <a:chExt cx="1289555" cy="3074813"/>
          </a:xfrm>
        </p:grpSpPr>
        <p:sp>
          <p:nvSpPr>
            <p:cNvPr id="1109" name="be"/>
            <p:cNvSpPr/>
            <p:nvPr/>
          </p:nvSpPr>
          <p:spPr>
            <a:xfrm>
              <a:off x="19555" y="180481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be</a:t>
              </a:r>
            </a:p>
          </p:txBody>
        </p:sp>
        <p:sp>
          <p:nvSpPr>
            <p:cNvPr id="1110" name="blob"/>
            <p:cNvSpPr/>
            <p:nvPr/>
          </p:nvSpPr>
          <p:spPr>
            <a:xfrm>
              <a:off x="407404" y="1703368"/>
              <a:ext cx="838201" cy="292101"/>
            </a:xfrm>
            <a:prstGeom prst="rect">
              <a:avLst/>
            </a:prstGeom>
            <a:solidFill>
              <a:srgbClr val="73FA79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 marL="0" marR="0" algn="ctr" defTabSz="457200">
                <a:buClr>
                  <a:srgbClr val="FFFFFF"/>
                </a:buClr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blob</a:t>
              </a:r>
            </a:p>
          </p:txBody>
        </p:sp>
        <p:sp>
          <p:nvSpPr>
            <p:cNvPr id="1111" name="blob"/>
            <p:cNvSpPr/>
            <p:nvPr/>
          </p:nvSpPr>
          <p:spPr>
            <a:xfrm>
              <a:off x="411984" y="1233313"/>
              <a:ext cx="838201" cy="292101"/>
            </a:xfrm>
            <a:prstGeom prst="rect">
              <a:avLst/>
            </a:prstGeom>
            <a:solidFill>
              <a:srgbClr val="73FA79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 marL="0" marR="0" algn="ctr" defTabSz="457200">
                <a:buClr>
                  <a:srgbClr val="FFFFFF"/>
                </a:buClr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blob</a:t>
              </a:r>
            </a:p>
          </p:txBody>
        </p:sp>
        <p:sp>
          <p:nvSpPr>
            <p:cNvPr id="1112" name="tree"/>
            <p:cNvSpPr/>
            <p:nvPr/>
          </p:nvSpPr>
          <p:spPr>
            <a:xfrm>
              <a:off x="0" y="755724"/>
              <a:ext cx="825500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00FA9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tree</a:t>
              </a:r>
            </a:p>
          </p:txBody>
        </p:sp>
        <p:sp>
          <p:nvSpPr>
            <p:cNvPr id="1113" name="commit"/>
            <p:cNvSpPr/>
            <p:nvPr/>
          </p:nvSpPr>
          <p:spPr>
            <a:xfrm>
              <a:off x="12367" y="0"/>
              <a:ext cx="825501" cy="355600"/>
            </a:xfrm>
            <a:prstGeom prst="roundRect">
              <a:avLst>
                <a:gd name="adj" fmla="val 38572"/>
              </a:avLst>
            </a:prstGeom>
            <a:solidFill>
              <a:srgbClr val="D4FB79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commit</a:t>
              </a:r>
            </a:p>
          </p:txBody>
        </p:sp>
        <p:sp>
          <p:nvSpPr>
            <p:cNvPr id="1114" name="Line"/>
            <p:cNvSpPr/>
            <p:nvPr/>
          </p:nvSpPr>
          <p:spPr>
            <a:xfrm flipH="1">
              <a:off x="414520" y="344324"/>
              <a:ext cx="1" cy="3937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15" name="Line"/>
            <p:cNvSpPr/>
            <p:nvPr/>
          </p:nvSpPr>
          <p:spPr>
            <a:xfrm>
              <a:off x="73480" y="1055268"/>
              <a:ext cx="2" cy="806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16" name="Line"/>
            <p:cNvSpPr/>
            <p:nvPr/>
          </p:nvSpPr>
          <p:spPr>
            <a:xfrm>
              <a:off x="60655" y="1379386"/>
              <a:ext cx="39374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17" name="Line"/>
            <p:cNvSpPr/>
            <p:nvPr/>
          </p:nvSpPr>
          <p:spPr>
            <a:xfrm>
              <a:off x="57655" y="1852286"/>
              <a:ext cx="393746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18" name="README"/>
            <p:cNvSpPr/>
            <p:nvPr/>
          </p:nvSpPr>
          <p:spPr>
            <a:xfrm>
              <a:off x="6855" y="134761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README</a:t>
              </a:r>
            </a:p>
          </p:txBody>
        </p:sp>
      </p:grpSp>
      <p:sp>
        <p:nvSpPr>
          <p:cNvPr id="1120" name="HEAD"/>
          <p:cNvSpPr txBox="1"/>
          <p:nvPr/>
        </p:nvSpPr>
        <p:spPr>
          <a:xfrm>
            <a:off x="1560513" y="1524000"/>
            <a:ext cx="408766" cy="25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 algn="ctr" defTabSz="457200">
              <a:defRPr sz="1500">
                <a:uFillTx/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sz="1125"/>
              <a:t>HEAD</a:t>
            </a:r>
          </a:p>
        </p:txBody>
      </p:sp>
      <p:sp>
        <p:nvSpPr>
          <p:cNvPr id="1121" name="master"/>
          <p:cNvSpPr txBox="1"/>
          <p:nvPr/>
        </p:nvSpPr>
        <p:spPr>
          <a:xfrm>
            <a:off x="1525988" y="1970467"/>
            <a:ext cx="487314" cy="250068"/>
          </a:xfrm>
          <a:prstGeom prst="rect">
            <a:avLst/>
          </a:prstGeom>
          <a:solidFill>
            <a:srgbClr val="73FCD6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marL="0" marR="0" algn="ctr" defTabSz="457200">
              <a:defRPr sz="1500">
                <a:uFillTx/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sz="1125"/>
              <a:t>master</a:t>
            </a:r>
          </a:p>
        </p:txBody>
      </p:sp>
      <p:sp>
        <p:nvSpPr>
          <p:cNvPr id="1122" name="Line" descr="element of the git repository structure example."/>
          <p:cNvSpPr/>
          <p:nvPr/>
        </p:nvSpPr>
        <p:spPr>
          <a:xfrm flipH="1">
            <a:off x="1764896" y="2228850"/>
            <a:ext cx="1" cy="30491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3429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900"/>
          </a:p>
        </p:txBody>
      </p:sp>
      <p:sp>
        <p:nvSpPr>
          <p:cNvPr id="1123" name="Line" descr="element of the git repository structure example."/>
          <p:cNvSpPr/>
          <p:nvPr/>
        </p:nvSpPr>
        <p:spPr>
          <a:xfrm flipH="1">
            <a:off x="1759630" y="1695449"/>
            <a:ext cx="1" cy="29531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3429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900"/>
          </a:p>
        </p:txBody>
      </p:sp>
      <p:grpSp>
        <p:nvGrpSpPr>
          <p:cNvPr id="1133" name="Group" descr="git repository structure example, stage 5."/>
          <p:cNvGrpSpPr/>
          <p:nvPr/>
        </p:nvGrpSpPr>
        <p:grpSpPr>
          <a:xfrm>
            <a:off x="6384829" y="2542114"/>
            <a:ext cx="1368522" cy="2220386"/>
            <a:chOff x="0" y="0"/>
            <a:chExt cx="1824694" cy="2960513"/>
          </a:xfrm>
        </p:grpSpPr>
        <p:sp>
          <p:nvSpPr>
            <p:cNvPr id="1124" name="blob"/>
            <p:cNvSpPr/>
            <p:nvPr/>
          </p:nvSpPr>
          <p:spPr>
            <a:xfrm>
              <a:off x="947124" y="1233313"/>
              <a:ext cx="838201" cy="292101"/>
            </a:xfrm>
            <a:prstGeom prst="rect">
              <a:avLst/>
            </a:prstGeom>
            <a:solidFill>
              <a:srgbClr val="73FA79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 marL="0" marR="0" algn="ctr" defTabSz="457200">
                <a:buClr>
                  <a:srgbClr val="FFFFFF"/>
                </a:buClr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blob</a:t>
              </a:r>
            </a:p>
          </p:txBody>
        </p:sp>
        <p:sp>
          <p:nvSpPr>
            <p:cNvPr id="1125" name="tree"/>
            <p:cNvSpPr/>
            <p:nvPr/>
          </p:nvSpPr>
          <p:spPr>
            <a:xfrm>
              <a:off x="535140" y="755724"/>
              <a:ext cx="82550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00FA9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tree</a:t>
              </a:r>
            </a:p>
          </p:txBody>
        </p:sp>
        <p:sp>
          <p:nvSpPr>
            <p:cNvPr id="1126" name="commit"/>
            <p:cNvSpPr/>
            <p:nvPr/>
          </p:nvSpPr>
          <p:spPr>
            <a:xfrm>
              <a:off x="547507" y="0"/>
              <a:ext cx="825501" cy="355600"/>
            </a:xfrm>
            <a:prstGeom prst="roundRect">
              <a:avLst>
                <a:gd name="adj" fmla="val 38572"/>
              </a:avLst>
            </a:prstGeom>
            <a:solidFill>
              <a:srgbClr val="D4FB79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commit</a:t>
              </a:r>
            </a:p>
          </p:txBody>
        </p:sp>
        <p:sp>
          <p:nvSpPr>
            <p:cNvPr id="1127" name="Line"/>
            <p:cNvSpPr/>
            <p:nvPr/>
          </p:nvSpPr>
          <p:spPr>
            <a:xfrm flipH="1">
              <a:off x="949659" y="344324"/>
              <a:ext cx="1" cy="3937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28" name="Line"/>
            <p:cNvSpPr/>
            <p:nvPr/>
          </p:nvSpPr>
          <p:spPr>
            <a:xfrm>
              <a:off x="608275" y="1055480"/>
              <a:ext cx="8" cy="8255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29" name="Line"/>
            <p:cNvSpPr/>
            <p:nvPr/>
          </p:nvSpPr>
          <p:spPr>
            <a:xfrm>
              <a:off x="595795" y="1379386"/>
              <a:ext cx="39374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30" name="Line"/>
            <p:cNvSpPr/>
            <p:nvPr/>
          </p:nvSpPr>
          <p:spPr>
            <a:xfrm flipH="1">
              <a:off x="-1" y="1862133"/>
              <a:ext cx="605656" cy="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31" name="README"/>
            <p:cNvSpPr/>
            <p:nvPr/>
          </p:nvSpPr>
          <p:spPr>
            <a:xfrm>
              <a:off x="554694" y="138571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README</a:t>
              </a:r>
            </a:p>
          </p:txBody>
        </p:sp>
        <p:sp>
          <p:nvSpPr>
            <p:cNvPr id="1132" name="be"/>
            <p:cNvSpPr/>
            <p:nvPr/>
          </p:nvSpPr>
          <p:spPr>
            <a:xfrm>
              <a:off x="529295" y="169051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be</a:t>
              </a:r>
            </a:p>
          </p:txBody>
        </p:sp>
      </p:grpSp>
      <p:grpSp>
        <p:nvGrpSpPr>
          <p:cNvPr id="1143" name="Group" descr="git repository structure example, stage 4."/>
          <p:cNvGrpSpPr/>
          <p:nvPr/>
        </p:nvGrpSpPr>
        <p:grpSpPr>
          <a:xfrm>
            <a:off x="5051740" y="2551639"/>
            <a:ext cx="1358586" cy="2306111"/>
            <a:chOff x="0" y="0"/>
            <a:chExt cx="1811446" cy="3074813"/>
          </a:xfrm>
        </p:grpSpPr>
        <p:sp>
          <p:nvSpPr>
            <p:cNvPr id="1134" name="blob"/>
            <p:cNvSpPr/>
            <p:nvPr/>
          </p:nvSpPr>
          <p:spPr>
            <a:xfrm>
              <a:off x="941996" y="1703368"/>
              <a:ext cx="838201" cy="292101"/>
            </a:xfrm>
            <a:prstGeom prst="rect">
              <a:avLst/>
            </a:prstGeom>
            <a:solidFill>
              <a:srgbClr val="73FA79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28575" tIns="28575" rIns="28575" bIns="28575" numCol="1" anchor="ctr">
              <a:noAutofit/>
            </a:bodyPr>
            <a:lstStyle>
              <a:lvl1pPr marL="0" marR="0" algn="ctr" defTabSz="457200">
                <a:buClr>
                  <a:srgbClr val="FFFFFF"/>
                </a:buClr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blob</a:t>
              </a:r>
            </a:p>
          </p:txBody>
        </p:sp>
        <p:sp>
          <p:nvSpPr>
            <p:cNvPr id="1135" name="tree"/>
            <p:cNvSpPr/>
            <p:nvPr/>
          </p:nvSpPr>
          <p:spPr>
            <a:xfrm>
              <a:off x="534592" y="755724"/>
              <a:ext cx="82550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00FA9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tree</a:t>
              </a:r>
            </a:p>
          </p:txBody>
        </p:sp>
        <p:sp>
          <p:nvSpPr>
            <p:cNvPr id="1136" name="commit"/>
            <p:cNvSpPr/>
            <p:nvPr/>
          </p:nvSpPr>
          <p:spPr>
            <a:xfrm>
              <a:off x="546959" y="0"/>
              <a:ext cx="825501" cy="355600"/>
            </a:xfrm>
            <a:prstGeom prst="roundRect">
              <a:avLst>
                <a:gd name="adj" fmla="val 38572"/>
              </a:avLst>
            </a:prstGeom>
            <a:solidFill>
              <a:srgbClr val="D4FB79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commit</a:t>
              </a:r>
            </a:p>
          </p:txBody>
        </p:sp>
        <p:sp>
          <p:nvSpPr>
            <p:cNvPr id="1137" name="Line"/>
            <p:cNvSpPr/>
            <p:nvPr/>
          </p:nvSpPr>
          <p:spPr>
            <a:xfrm flipH="1">
              <a:off x="949111" y="344324"/>
              <a:ext cx="1" cy="3937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38" name="Line"/>
            <p:cNvSpPr/>
            <p:nvPr/>
          </p:nvSpPr>
          <p:spPr>
            <a:xfrm>
              <a:off x="599880" y="1055451"/>
              <a:ext cx="15" cy="8135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39" name="Line"/>
            <p:cNvSpPr/>
            <p:nvPr/>
          </p:nvSpPr>
          <p:spPr>
            <a:xfrm flipH="1" flipV="1">
              <a:off x="0" y="1377043"/>
              <a:ext cx="59525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40" name="Line"/>
            <p:cNvSpPr/>
            <p:nvPr/>
          </p:nvSpPr>
          <p:spPr>
            <a:xfrm>
              <a:off x="604946" y="1852286"/>
              <a:ext cx="393746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41" name="be"/>
            <p:cNvSpPr/>
            <p:nvPr/>
          </p:nvSpPr>
          <p:spPr>
            <a:xfrm>
              <a:off x="541446" y="180481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be</a:t>
              </a:r>
            </a:p>
          </p:txBody>
        </p:sp>
        <p:sp>
          <p:nvSpPr>
            <p:cNvPr id="1142" name="README" descr="git repository structure example, stage 4."/>
            <p:cNvSpPr/>
            <p:nvPr/>
          </p:nvSpPr>
          <p:spPr>
            <a:xfrm>
              <a:off x="541446" y="123331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README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7739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" grpId="0" animBg="1" advAuto="0"/>
      <p:bldP spid="1119" grpId="0" animBg="1" advAuto="0"/>
      <p:bldP spid="1133" grpId="0" animBg="1" advAuto="0"/>
      <p:bldP spid="1143" grpId="0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The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The Repository</a:t>
            </a:r>
            <a:br>
              <a:rPr lang="en-GB" dirty="0"/>
            </a:br>
            <a:r>
              <a:rPr lang="en-GB" dirty="0"/>
              <a:t>Example 2</a:t>
            </a:r>
            <a:endParaRPr dirty="0"/>
          </a:p>
        </p:txBody>
      </p:sp>
      <p:sp>
        <p:nvSpPr>
          <p:cNvPr id="1147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grpSp>
        <p:nvGrpSpPr>
          <p:cNvPr id="2" name="Group 1" descr="git repository complex structure example.">
            <a:extLst>
              <a:ext uri="{FF2B5EF4-FFF2-40B4-BE49-F238E27FC236}">
                <a16:creationId xmlns:a16="http://schemas.microsoft.com/office/drawing/2014/main" id="{6A7AA698-F663-7940-9792-538DB8CBCF4B}"/>
              </a:ext>
            </a:extLst>
          </p:cNvPr>
          <p:cNvGrpSpPr/>
          <p:nvPr/>
        </p:nvGrpSpPr>
        <p:grpSpPr>
          <a:xfrm>
            <a:off x="1419225" y="1495426"/>
            <a:ext cx="6304607" cy="3571876"/>
            <a:chOff x="368299" y="1993900"/>
            <a:chExt cx="8406132" cy="4762500"/>
          </a:xfrm>
        </p:grpSpPr>
        <p:sp>
          <p:nvSpPr>
            <p:cNvPr id="1148" name="HEAD"/>
            <p:cNvSpPr txBox="1"/>
            <p:nvPr/>
          </p:nvSpPr>
          <p:spPr>
            <a:xfrm>
              <a:off x="556684" y="1993900"/>
              <a:ext cx="545021" cy="3334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HEAD</a:t>
              </a:r>
            </a:p>
          </p:txBody>
        </p:sp>
        <p:sp>
          <p:nvSpPr>
            <p:cNvPr id="1149" name="master"/>
            <p:cNvSpPr txBox="1"/>
            <p:nvPr/>
          </p:nvSpPr>
          <p:spPr>
            <a:xfrm>
              <a:off x="510651" y="2627289"/>
              <a:ext cx="649752" cy="333424"/>
            </a:xfrm>
            <a:prstGeom prst="rect">
              <a:avLst/>
            </a:prstGeom>
            <a:solidFill>
              <a:srgbClr val="73FCD6"/>
            </a:solidFill>
            <a:ln w="127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master</a:t>
              </a:r>
            </a:p>
          </p:txBody>
        </p:sp>
        <p:sp>
          <p:nvSpPr>
            <p:cNvPr id="1150" name="Line"/>
            <p:cNvSpPr/>
            <p:nvPr/>
          </p:nvSpPr>
          <p:spPr>
            <a:xfrm>
              <a:off x="829193" y="2971800"/>
              <a:ext cx="1" cy="406550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51" name="Line"/>
            <p:cNvSpPr/>
            <p:nvPr/>
          </p:nvSpPr>
          <p:spPr>
            <a:xfrm flipH="1">
              <a:off x="822173" y="2260599"/>
              <a:ext cx="1" cy="393746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52" name="blob"/>
            <p:cNvSpPr/>
            <p:nvPr/>
          </p:nvSpPr>
          <p:spPr>
            <a:xfrm>
              <a:off x="824230" y="4635500"/>
              <a:ext cx="838201" cy="292100"/>
            </a:xfrm>
            <a:prstGeom prst="rect">
              <a:avLst/>
            </a:prstGeom>
            <a:solidFill>
              <a:srgbClr val="73FA79"/>
            </a:solidFill>
            <a:ln>
              <a:solidFill>
                <a:srgbClr val="000000"/>
              </a:solidFill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28575" tIns="28575" rIns="28575" bIns="28575" anchor="ctr"/>
            <a:lstStyle>
              <a:lvl1pPr marL="0" marR="0" algn="ctr" defTabSz="457200">
                <a:buClr>
                  <a:srgbClr val="FFFFFF"/>
                </a:buClr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blob</a:t>
              </a:r>
            </a:p>
          </p:txBody>
        </p:sp>
        <p:sp>
          <p:nvSpPr>
            <p:cNvPr id="1153" name="tree"/>
            <p:cNvSpPr/>
            <p:nvPr/>
          </p:nvSpPr>
          <p:spPr>
            <a:xfrm>
              <a:off x="412245" y="4157910"/>
              <a:ext cx="82550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00FA92"/>
            </a:solidFill>
            <a:ln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tree</a:t>
              </a:r>
            </a:p>
          </p:txBody>
        </p:sp>
        <p:sp>
          <p:nvSpPr>
            <p:cNvPr id="1154" name="commit"/>
            <p:cNvSpPr/>
            <p:nvPr/>
          </p:nvSpPr>
          <p:spPr>
            <a:xfrm>
              <a:off x="424612" y="3402186"/>
              <a:ext cx="825501" cy="355601"/>
            </a:xfrm>
            <a:prstGeom prst="roundRect">
              <a:avLst>
                <a:gd name="adj" fmla="val 38572"/>
              </a:avLst>
            </a:prstGeom>
            <a:solidFill>
              <a:srgbClr val="D4FB79"/>
            </a:solidFill>
            <a:ln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commit</a:t>
              </a:r>
            </a:p>
          </p:txBody>
        </p:sp>
        <p:sp>
          <p:nvSpPr>
            <p:cNvPr id="1155" name="Line"/>
            <p:cNvSpPr/>
            <p:nvPr/>
          </p:nvSpPr>
          <p:spPr>
            <a:xfrm flipH="1">
              <a:off x="826764" y="3746510"/>
              <a:ext cx="2" cy="393746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56" name="Line"/>
            <p:cNvSpPr/>
            <p:nvPr/>
          </p:nvSpPr>
          <p:spPr>
            <a:xfrm flipH="1">
              <a:off x="481260" y="4457666"/>
              <a:ext cx="4121" cy="1257334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57" name="Line"/>
            <p:cNvSpPr/>
            <p:nvPr/>
          </p:nvSpPr>
          <p:spPr>
            <a:xfrm>
              <a:off x="472900" y="4781572"/>
              <a:ext cx="393746" cy="1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58" name="README"/>
            <p:cNvSpPr txBox="1"/>
            <p:nvPr/>
          </p:nvSpPr>
          <p:spPr>
            <a:xfrm>
              <a:off x="368299" y="4787900"/>
              <a:ext cx="833477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README</a:t>
              </a:r>
            </a:p>
          </p:txBody>
        </p:sp>
        <p:sp>
          <p:nvSpPr>
            <p:cNvPr id="1159" name="blob"/>
            <p:cNvSpPr/>
            <p:nvPr/>
          </p:nvSpPr>
          <p:spPr>
            <a:xfrm>
              <a:off x="1244600" y="6032500"/>
              <a:ext cx="838201" cy="292100"/>
            </a:xfrm>
            <a:prstGeom prst="rect">
              <a:avLst/>
            </a:prstGeom>
            <a:solidFill>
              <a:srgbClr val="73FA79"/>
            </a:solidFill>
            <a:ln>
              <a:solidFill>
                <a:srgbClr val="000000"/>
              </a:solidFill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28575" tIns="28575" rIns="28575" bIns="28575" anchor="ctr"/>
            <a:lstStyle>
              <a:lvl1pPr marL="0" marR="0" algn="ctr" defTabSz="457200">
                <a:buClr>
                  <a:srgbClr val="FFFFFF"/>
                </a:buClr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blob</a:t>
              </a:r>
            </a:p>
          </p:txBody>
        </p:sp>
        <p:sp>
          <p:nvSpPr>
            <p:cNvPr id="1160" name="tree"/>
            <p:cNvSpPr/>
            <p:nvPr/>
          </p:nvSpPr>
          <p:spPr>
            <a:xfrm>
              <a:off x="812800" y="5562600"/>
              <a:ext cx="825501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00FA92"/>
            </a:solidFill>
            <a:ln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tree</a:t>
              </a:r>
            </a:p>
          </p:txBody>
        </p:sp>
        <p:sp>
          <p:nvSpPr>
            <p:cNvPr id="1161" name="Line"/>
            <p:cNvSpPr/>
            <p:nvPr/>
          </p:nvSpPr>
          <p:spPr>
            <a:xfrm>
              <a:off x="891304" y="5867984"/>
              <a:ext cx="9" cy="761417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62" name="Line"/>
            <p:cNvSpPr/>
            <p:nvPr/>
          </p:nvSpPr>
          <p:spPr>
            <a:xfrm>
              <a:off x="482600" y="5698972"/>
              <a:ext cx="393746" cy="2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63" name="Line"/>
            <p:cNvSpPr/>
            <p:nvPr/>
          </p:nvSpPr>
          <p:spPr>
            <a:xfrm>
              <a:off x="876300" y="6206972"/>
              <a:ext cx="393746" cy="2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64" name="blob"/>
            <p:cNvSpPr/>
            <p:nvPr/>
          </p:nvSpPr>
          <p:spPr>
            <a:xfrm>
              <a:off x="1244600" y="6464300"/>
              <a:ext cx="838200" cy="292100"/>
            </a:xfrm>
            <a:prstGeom prst="rect">
              <a:avLst/>
            </a:prstGeom>
            <a:solidFill>
              <a:srgbClr val="73FA79"/>
            </a:solidFill>
            <a:ln>
              <a:solidFill>
                <a:srgbClr val="000000"/>
              </a:solidFill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28575" tIns="28575" rIns="28575" bIns="28575" anchor="ctr"/>
            <a:lstStyle>
              <a:lvl1pPr marL="0" marR="0" algn="ctr" defTabSz="457200">
                <a:buClr>
                  <a:srgbClr val="FFFFFF"/>
                </a:buClr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blob</a:t>
              </a:r>
            </a:p>
          </p:txBody>
        </p:sp>
        <p:sp>
          <p:nvSpPr>
            <p:cNvPr id="1165" name="Line"/>
            <p:cNvSpPr/>
            <p:nvPr/>
          </p:nvSpPr>
          <p:spPr>
            <a:xfrm>
              <a:off x="876299" y="6638772"/>
              <a:ext cx="393746" cy="1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66" name="src"/>
            <p:cNvSpPr txBox="1"/>
            <p:nvPr/>
          </p:nvSpPr>
          <p:spPr>
            <a:xfrm>
              <a:off x="393700" y="5600700"/>
              <a:ext cx="338983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src</a:t>
              </a:r>
            </a:p>
          </p:txBody>
        </p:sp>
        <p:sp>
          <p:nvSpPr>
            <p:cNvPr id="1167" name="a.c"/>
            <p:cNvSpPr txBox="1"/>
            <p:nvPr/>
          </p:nvSpPr>
          <p:spPr>
            <a:xfrm>
              <a:off x="825500" y="5930900"/>
              <a:ext cx="339837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a.c</a:t>
              </a:r>
            </a:p>
          </p:txBody>
        </p:sp>
        <p:sp>
          <p:nvSpPr>
            <p:cNvPr id="1168" name="a.h"/>
            <p:cNvSpPr txBox="1"/>
            <p:nvPr/>
          </p:nvSpPr>
          <p:spPr>
            <a:xfrm>
              <a:off x="825500" y="6388100"/>
              <a:ext cx="359072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a.h</a:t>
              </a:r>
            </a:p>
          </p:txBody>
        </p:sp>
        <p:sp>
          <p:nvSpPr>
            <p:cNvPr id="1169" name="be"/>
            <p:cNvSpPr txBox="1"/>
            <p:nvPr/>
          </p:nvSpPr>
          <p:spPr>
            <a:xfrm>
              <a:off x="2184400" y="5219700"/>
              <a:ext cx="312051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be</a:t>
              </a:r>
            </a:p>
          </p:txBody>
        </p:sp>
        <p:sp>
          <p:nvSpPr>
            <p:cNvPr id="1170" name="blob"/>
            <p:cNvSpPr/>
            <p:nvPr/>
          </p:nvSpPr>
          <p:spPr>
            <a:xfrm>
              <a:off x="2597649" y="5105555"/>
              <a:ext cx="838201" cy="292101"/>
            </a:xfrm>
            <a:prstGeom prst="rect">
              <a:avLst/>
            </a:prstGeom>
            <a:solidFill>
              <a:srgbClr val="73FA79"/>
            </a:solidFill>
            <a:ln>
              <a:solidFill>
                <a:srgbClr val="000000"/>
              </a:solidFill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28575" tIns="28575" rIns="28575" bIns="28575" anchor="ctr"/>
            <a:lstStyle>
              <a:lvl1pPr marL="0" marR="0" algn="ctr" defTabSz="457200">
                <a:buClr>
                  <a:srgbClr val="FFFFFF"/>
                </a:buClr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blob</a:t>
              </a:r>
            </a:p>
          </p:txBody>
        </p:sp>
        <p:sp>
          <p:nvSpPr>
            <p:cNvPr id="1171" name="blob"/>
            <p:cNvSpPr/>
            <p:nvPr/>
          </p:nvSpPr>
          <p:spPr>
            <a:xfrm>
              <a:off x="2602229" y="4635500"/>
              <a:ext cx="838201" cy="292100"/>
            </a:xfrm>
            <a:prstGeom prst="rect">
              <a:avLst/>
            </a:prstGeom>
            <a:solidFill>
              <a:srgbClr val="73FA79"/>
            </a:solidFill>
            <a:ln>
              <a:solidFill>
                <a:srgbClr val="000000"/>
              </a:solidFill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28575" tIns="28575" rIns="28575" bIns="28575" anchor="ctr"/>
            <a:lstStyle>
              <a:lvl1pPr marL="0" marR="0" algn="ctr" defTabSz="457200">
                <a:buClr>
                  <a:srgbClr val="FFFFFF"/>
                </a:buClr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blob</a:t>
              </a:r>
            </a:p>
          </p:txBody>
        </p:sp>
        <p:sp>
          <p:nvSpPr>
            <p:cNvPr id="1172" name="tree"/>
            <p:cNvSpPr/>
            <p:nvPr/>
          </p:nvSpPr>
          <p:spPr>
            <a:xfrm>
              <a:off x="2190244" y="4157910"/>
              <a:ext cx="82550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00FA92"/>
            </a:solidFill>
            <a:ln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tree</a:t>
              </a:r>
            </a:p>
          </p:txBody>
        </p:sp>
        <p:sp>
          <p:nvSpPr>
            <p:cNvPr id="1173" name="commit"/>
            <p:cNvSpPr/>
            <p:nvPr/>
          </p:nvSpPr>
          <p:spPr>
            <a:xfrm>
              <a:off x="2202612" y="3402186"/>
              <a:ext cx="825501" cy="355601"/>
            </a:xfrm>
            <a:prstGeom prst="roundRect">
              <a:avLst>
                <a:gd name="adj" fmla="val 38572"/>
              </a:avLst>
            </a:prstGeom>
            <a:solidFill>
              <a:srgbClr val="D4FB79"/>
            </a:solidFill>
            <a:ln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commit</a:t>
              </a:r>
            </a:p>
          </p:txBody>
        </p:sp>
        <p:sp>
          <p:nvSpPr>
            <p:cNvPr id="1174" name="Line"/>
            <p:cNvSpPr/>
            <p:nvPr/>
          </p:nvSpPr>
          <p:spPr>
            <a:xfrm flipH="1">
              <a:off x="2604764" y="3746510"/>
              <a:ext cx="2" cy="393746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75" name="Line"/>
            <p:cNvSpPr/>
            <p:nvPr/>
          </p:nvSpPr>
          <p:spPr>
            <a:xfrm flipH="1">
              <a:off x="2259210" y="4457575"/>
              <a:ext cx="4" cy="1257425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76" name="Line"/>
            <p:cNvSpPr/>
            <p:nvPr/>
          </p:nvSpPr>
          <p:spPr>
            <a:xfrm>
              <a:off x="2250900" y="4781572"/>
              <a:ext cx="393746" cy="1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77" name="Line"/>
            <p:cNvSpPr/>
            <p:nvPr/>
          </p:nvSpPr>
          <p:spPr>
            <a:xfrm>
              <a:off x="2247899" y="5254472"/>
              <a:ext cx="393746" cy="2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78" name="README"/>
            <p:cNvSpPr txBox="1"/>
            <p:nvPr/>
          </p:nvSpPr>
          <p:spPr>
            <a:xfrm>
              <a:off x="2184400" y="4800600"/>
              <a:ext cx="833477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README</a:t>
              </a:r>
            </a:p>
          </p:txBody>
        </p:sp>
        <p:sp>
          <p:nvSpPr>
            <p:cNvPr id="1179" name="Line"/>
            <p:cNvSpPr/>
            <p:nvPr/>
          </p:nvSpPr>
          <p:spPr>
            <a:xfrm flipH="1" flipV="1">
              <a:off x="1653576" y="5700412"/>
              <a:ext cx="607028" cy="2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80" name="src"/>
            <p:cNvSpPr txBox="1"/>
            <p:nvPr/>
          </p:nvSpPr>
          <p:spPr>
            <a:xfrm>
              <a:off x="2120900" y="5575300"/>
              <a:ext cx="338983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src</a:t>
              </a:r>
            </a:p>
          </p:txBody>
        </p:sp>
        <p:sp>
          <p:nvSpPr>
            <p:cNvPr id="1181" name="blob"/>
            <p:cNvSpPr/>
            <p:nvPr/>
          </p:nvSpPr>
          <p:spPr>
            <a:xfrm>
              <a:off x="6153650" y="5105555"/>
              <a:ext cx="838201" cy="292101"/>
            </a:xfrm>
            <a:prstGeom prst="rect">
              <a:avLst/>
            </a:prstGeom>
            <a:solidFill>
              <a:srgbClr val="73FA79"/>
            </a:solidFill>
            <a:ln>
              <a:solidFill>
                <a:srgbClr val="000000"/>
              </a:solidFill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28575" tIns="28575" rIns="28575" bIns="28575" anchor="ctr"/>
            <a:lstStyle>
              <a:lvl1pPr marL="0" marR="0" algn="ctr" defTabSz="457200">
                <a:buClr>
                  <a:srgbClr val="FFFFFF"/>
                </a:buClr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blob</a:t>
              </a:r>
            </a:p>
          </p:txBody>
        </p:sp>
        <p:sp>
          <p:nvSpPr>
            <p:cNvPr id="1182" name="tree"/>
            <p:cNvSpPr/>
            <p:nvPr/>
          </p:nvSpPr>
          <p:spPr>
            <a:xfrm>
              <a:off x="5746246" y="4157910"/>
              <a:ext cx="82550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00FA92"/>
            </a:solidFill>
            <a:ln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tree</a:t>
              </a:r>
            </a:p>
          </p:txBody>
        </p:sp>
        <p:sp>
          <p:nvSpPr>
            <p:cNvPr id="1183" name="commit"/>
            <p:cNvSpPr/>
            <p:nvPr/>
          </p:nvSpPr>
          <p:spPr>
            <a:xfrm>
              <a:off x="5758613" y="3402186"/>
              <a:ext cx="825501" cy="355601"/>
            </a:xfrm>
            <a:prstGeom prst="roundRect">
              <a:avLst>
                <a:gd name="adj" fmla="val 38572"/>
              </a:avLst>
            </a:prstGeom>
            <a:solidFill>
              <a:srgbClr val="D4FB79"/>
            </a:solidFill>
            <a:ln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commit</a:t>
              </a:r>
            </a:p>
          </p:txBody>
        </p:sp>
        <p:sp>
          <p:nvSpPr>
            <p:cNvPr id="1184" name="Line"/>
            <p:cNvSpPr/>
            <p:nvPr/>
          </p:nvSpPr>
          <p:spPr>
            <a:xfrm flipH="1">
              <a:off x="6160765" y="3746510"/>
              <a:ext cx="2" cy="393746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85" name="Line"/>
            <p:cNvSpPr/>
            <p:nvPr/>
          </p:nvSpPr>
          <p:spPr>
            <a:xfrm>
              <a:off x="5811534" y="4457637"/>
              <a:ext cx="14" cy="1231963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86" name="Line"/>
            <p:cNvSpPr/>
            <p:nvPr/>
          </p:nvSpPr>
          <p:spPr>
            <a:xfrm flipH="1" flipV="1">
              <a:off x="5211653" y="4779229"/>
              <a:ext cx="595258" cy="1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87" name="Line"/>
            <p:cNvSpPr/>
            <p:nvPr/>
          </p:nvSpPr>
          <p:spPr>
            <a:xfrm>
              <a:off x="5816600" y="5254472"/>
              <a:ext cx="393746" cy="2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88" name="be"/>
            <p:cNvSpPr txBox="1"/>
            <p:nvPr/>
          </p:nvSpPr>
          <p:spPr>
            <a:xfrm>
              <a:off x="5753100" y="5207000"/>
              <a:ext cx="312051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be</a:t>
              </a:r>
            </a:p>
          </p:txBody>
        </p:sp>
        <p:sp>
          <p:nvSpPr>
            <p:cNvPr id="1189" name="README"/>
            <p:cNvSpPr txBox="1"/>
            <p:nvPr/>
          </p:nvSpPr>
          <p:spPr>
            <a:xfrm>
              <a:off x="5753100" y="4635500"/>
              <a:ext cx="833477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README</a:t>
              </a:r>
            </a:p>
          </p:txBody>
        </p:sp>
        <p:sp>
          <p:nvSpPr>
            <p:cNvPr id="1190" name="Line"/>
            <p:cNvSpPr/>
            <p:nvPr/>
          </p:nvSpPr>
          <p:spPr>
            <a:xfrm flipH="1" flipV="1">
              <a:off x="5219700" y="5675771"/>
              <a:ext cx="607028" cy="2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91" name="src"/>
            <p:cNvSpPr txBox="1"/>
            <p:nvPr/>
          </p:nvSpPr>
          <p:spPr>
            <a:xfrm>
              <a:off x="5753100" y="5422900"/>
              <a:ext cx="338983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src</a:t>
              </a:r>
            </a:p>
          </p:txBody>
        </p:sp>
        <p:sp>
          <p:nvSpPr>
            <p:cNvPr id="1192" name="blob"/>
            <p:cNvSpPr/>
            <p:nvPr/>
          </p:nvSpPr>
          <p:spPr>
            <a:xfrm>
              <a:off x="7936230" y="4622800"/>
              <a:ext cx="838201" cy="292100"/>
            </a:xfrm>
            <a:prstGeom prst="rect">
              <a:avLst/>
            </a:prstGeom>
            <a:solidFill>
              <a:srgbClr val="73FA79"/>
            </a:solidFill>
            <a:ln>
              <a:solidFill>
                <a:srgbClr val="000000"/>
              </a:solidFill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28575" tIns="28575" rIns="28575" bIns="28575" anchor="ctr"/>
            <a:lstStyle>
              <a:lvl1pPr marL="0" marR="0" algn="ctr" defTabSz="457200">
                <a:buClr>
                  <a:srgbClr val="FFFFFF"/>
                </a:buClr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blob</a:t>
              </a:r>
            </a:p>
          </p:txBody>
        </p:sp>
        <p:sp>
          <p:nvSpPr>
            <p:cNvPr id="1193" name="tree"/>
            <p:cNvSpPr/>
            <p:nvPr/>
          </p:nvSpPr>
          <p:spPr>
            <a:xfrm>
              <a:off x="7524246" y="4145210"/>
              <a:ext cx="82550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00FA92"/>
            </a:solidFill>
            <a:ln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tree</a:t>
              </a:r>
            </a:p>
          </p:txBody>
        </p:sp>
        <p:sp>
          <p:nvSpPr>
            <p:cNvPr id="1194" name="commit"/>
            <p:cNvSpPr/>
            <p:nvPr/>
          </p:nvSpPr>
          <p:spPr>
            <a:xfrm>
              <a:off x="7536613" y="3389486"/>
              <a:ext cx="825501" cy="355601"/>
            </a:xfrm>
            <a:prstGeom prst="roundRect">
              <a:avLst>
                <a:gd name="adj" fmla="val 38572"/>
              </a:avLst>
            </a:prstGeom>
            <a:solidFill>
              <a:srgbClr val="D4FB79"/>
            </a:solidFill>
            <a:ln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commit</a:t>
              </a:r>
            </a:p>
          </p:txBody>
        </p:sp>
        <p:sp>
          <p:nvSpPr>
            <p:cNvPr id="1195" name="Line"/>
            <p:cNvSpPr/>
            <p:nvPr/>
          </p:nvSpPr>
          <p:spPr>
            <a:xfrm flipH="1">
              <a:off x="7938764" y="3733810"/>
              <a:ext cx="2" cy="393746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96" name="Line"/>
            <p:cNvSpPr/>
            <p:nvPr/>
          </p:nvSpPr>
          <p:spPr>
            <a:xfrm>
              <a:off x="7597380" y="4444965"/>
              <a:ext cx="8" cy="1295435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97" name="Line"/>
            <p:cNvSpPr/>
            <p:nvPr/>
          </p:nvSpPr>
          <p:spPr>
            <a:xfrm>
              <a:off x="7584901" y="4768872"/>
              <a:ext cx="393746" cy="1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98" name="Line"/>
            <p:cNvSpPr/>
            <p:nvPr/>
          </p:nvSpPr>
          <p:spPr>
            <a:xfrm flipH="1">
              <a:off x="6989105" y="5251619"/>
              <a:ext cx="605656" cy="6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199" name="README"/>
            <p:cNvSpPr txBox="1"/>
            <p:nvPr/>
          </p:nvSpPr>
          <p:spPr>
            <a:xfrm>
              <a:off x="7543800" y="4775200"/>
              <a:ext cx="833477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README</a:t>
              </a:r>
            </a:p>
          </p:txBody>
        </p:sp>
        <p:sp>
          <p:nvSpPr>
            <p:cNvPr id="1200" name="be"/>
            <p:cNvSpPr txBox="1"/>
            <p:nvPr/>
          </p:nvSpPr>
          <p:spPr>
            <a:xfrm>
              <a:off x="7518402" y="5080000"/>
              <a:ext cx="312051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be</a:t>
              </a:r>
            </a:p>
          </p:txBody>
        </p:sp>
        <p:sp>
          <p:nvSpPr>
            <p:cNvPr id="1201" name="Line"/>
            <p:cNvSpPr/>
            <p:nvPr/>
          </p:nvSpPr>
          <p:spPr>
            <a:xfrm flipH="1" flipV="1">
              <a:off x="5219699" y="5751971"/>
              <a:ext cx="2385028" cy="2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202" name="src"/>
            <p:cNvSpPr txBox="1"/>
            <p:nvPr/>
          </p:nvSpPr>
          <p:spPr>
            <a:xfrm>
              <a:off x="7556500" y="5575300"/>
              <a:ext cx="338983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src</a:t>
              </a:r>
            </a:p>
          </p:txBody>
        </p:sp>
        <p:sp>
          <p:nvSpPr>
            <p:cNvPr id="1203" name="be"/>
            <p:cNvSpPr txBox="1"/>
            <p:nvPr/>
          </p:nvSpPr>
          <p:spPr>
            <a:xfrm>
              <a:off x="3987800" y="5207000"/>
              <a:ext cx="312051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be</a:t>
              </a:r>
            </a:p>
          </p:txBody>
        </p:sp>
        <p:sp>
          <p:nvSpPr>
            <p:cNvPr id="1204" name="blob"/>
            <p:cNvSpPr/>
            <p:nvPr/>
          </p:nvSpPr>
          <p:spPr>
            <a:xfrm>
              <a:off x="4375649" y="5105555"/>
              <a:ext cx="838201" cy="292101"/>
            </a:xfrm>
            <a:prstGeom prst="rect">
              <a:avLst/>
            </a:prstGeom>
            <a:solidFill>
              <a:srgbClr val="73FA79"/>
            </a:solidFill>
            <a:ln>
              <a:solidFill>
                <a:srgbClr val="000000"/>
              </a:solidFill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28575" tIns="28575" rIns="28575" bIns="28575" anchor="ctr"/>
            <a:lstStyle>
              <a:lvl1pPr marL="0" marR="0" algn="ctr" defTabSz="457200">
                <a:buClr>
                  <a:srgbClr val="FFFFFF"/>
                </a:buClr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blob</a:t>
              </a:r>
            </a:p>
          </p:txBody>
        </p:sp>
        <p:sp>
          <p:nvSpPr>
            <p:cNvPr id="1205" name="blob"/>
            <p:cNvSpPr/>
            <p:nvPr/>
          </p:nvSpPr>
          <p:spPr>
            <a:xfrm>
              <a:off x="4380229" y="4635500"/>
              <a:ext cx="838201" cy="292100"/>
            </a:xfrm>
            <a:prstGeom prst="rect">
              <a:avLst/>
            </a:prstGeom>
            <a:solidFill>
              <a:srgbClr val="73FA79"/>
            </a:solidFill>
            <a:ln>
              <a:solidFill>
                <a:srgbClr val="000000"/>
              </a:solidFill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28575" tIns="28575" rIns="28575" bIns="28575" anchor="ctr"/>
            <a:lstStyle>
              <a:lvl1pPr marL="0" marR="0" algn="ctr" defTabSz="457200">
                <a:buClr>
                  <a:srgbClr val="FFFFFF"/>
                </a:buClr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blob</a:t>
              </a:r>
            </a:p>
          </p:txBody>
        </p:sp>
        <p:sp>
          <p:nvSpPr>
            <p:cNvPr id="1206" name="tree"/>
            <p:cNvSpPr/>
            <p:nvPr/>
          </p:nvSpPr>
          <p:spPr>
            <a:xfrm>
              <a:off x="3968244" y="4157910"/>
              <a:ext cx="82550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00FA92"/>
            </a:solidFill>
            <a:ln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tree</a:t>
              </a:r>
            </a:p>
          </p:txBody>
        </p:sp>
        <p:sp>
          <p:nvSpPr>
            <p:cNvPr id="1207" name="commit"/>
            <p:cNvSpPr/>
            <p:nvPr/>
          </p:nvSpPr>
          <p:spPr>
            <a:xfrm>
              <a:off x="3980612" y="3402186"/>
              <a:ext cx="825501" cy="355601"/>
            </a:xfrm>
            <a:prstGeom prst="roundRect">
              <a:avLst>
                <a:gd name="adj" fmla="val 38572"/>
              </a:avLst>
            </a:prstGeom>
            <a:solidFill>
              <a:srgbClr val="D4FB79"/>
            </a:solidFill>
            <a:ln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commit</a:t>
              </a:r>
            </a:p>
          </p:txBody>
        </p:sp>
        <p:sp>
          <p:nvSpPr>
            <p:cNvPr id="1208" name="Line"/>
            <p:cNvSpPr/>
            <p:nvPr/>
          </p:nvSpPr>
          <p:spPr>
            <a:xfrm flipH="1">
              <a:off x="4382765" y="3746510"/>
              <a:ext cx="1" cy="393746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209" name="Line"/>
            <p:cNvSpPr/>
            <p:nvPr/>
          </p:nvSpPr>
          <p:spPr>
            <a:xfrm>
              <a:off x="4041725" y="4457455"/>
              <a:ext cx="2" cy="1257545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210" name="Line"/>
            <p:cNvSpPr/>
            <p:nvPr/>
          </p:nvSpPr>
          <p:spPr>
            <a:xfrm>
              <a:off x="4028900" y="4781572"/>
              <a:ext cx="393746" cy="1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211" name="Line"/>
            <p:cNvSpPr/>
            <p:nvPr/>
          </p:nvSpPr>
          <p:spPr>
            <a:xfrm>
              <a:off x="4025899" y="5254472"/>
              <a:ext cx="393746" cy="2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212" name="README"/>
            <p:cNvSpPr txBox="1"/>
            <p:nvPr/>
          </p:nvSpPr>
          <p:spPr>
            <a:xfrm>
              <a:off x="3975100" y="4749800"/>
              <a:ext cx="833477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README</a:t>
              </a:r>
            </a:p>
          </p:txBody>
        </p:sp>
        <p:sp>
          <p:nvSpPr>
            <p:cNvPr id="1213" name="blob"/>
            <p:cNvSpPr/>
            <p:nvPr/>
          </p:nvSpPr>
          <p:spPr>
            <a:xfrm>
              <a:off x="4813300" y="6032500"/>
              <a:ext cx="838200" cy="292100"/>
            </a:xfrm>
            <a:prstGeom prst="rect">
              <a:avLst/>
            </a:prstGeom>
            <a:solidFill>
              <a:srgbClr val="73FA79"/>
            </a:solidFill>
            <a:ln>
              <a:solidFill>
                <a:srgbClr val="000000"/>
              </a:solidFill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28575" tIns="28575" rIns="28575" bIns="28575" anchor="ctr"/>
            <a:lstStyle>
              <a:lvl1pPr marL="0" marR="0" algn="ctr" defTabSz="457200">
                <a:buClr>
                  <a:srgbClr val="FFFFFF"/>
                </a:buClr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blob</a:t>
              </a:r>
            </a:p>
          </p:txBody>
        </p:sp>
        <p:sp>
          <p:nvSpPr>
            <p:cNvPr id="1214" name="tree"/>
            <p:cNvSpPr/>
            <p:nvPr/>
          </p:nvSpPr>
          <p:spPr>
            <a:xfrm>
              <a:off x="4381500" y="5562600"/>
              <a:ext cx="825500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00FA92"/>
            </a:solidFill>
            <a:ln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 marL="0" marR="0" algn="ctr" defTabSz="457200">
                <a:defRPr sz="1500">
                  <a:uFillTx/>
                  <a:latin typeface="+mn-lt"/>
                  <a:ea typeface="+mn-ea"/>
                  <a:cs typeface="+mn-cs"/>
                  <a:sym typeface="Avenir Next"/>
                </a:defRPr>
              </a:lvl1pPr>
            </a:lstStyle>
            <a:p>
              <a:r>
                <a:rPr sz="1125"/>
                <a:t>tree</a:t>
              </a:r>
            </a:p>
          </p:txBody>
        </p:sp>
        <p:sp>
          <p:nvSpPr>
            <p:cNvPr id="1215" name="Line"/>
            <p:cNvSpPr/>
            <p:nvPr/>
          </p:nvSpPr>
          <p:spPr>
            <a:xfrm>
              <a:off x="4458008" y="5867399"/>
              <a:ext cx="9" cy="762001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216" name="Line"/>
            <p:cNvSpPr/>
            <p:nvPr/>
          </p:nvSpPr>
          <p:spPr>
            <a:xfrm>
              <a:off x="4444999" y="6206972"/>
              <a:ext cx="393746" cy="2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217" name="Line"/>
            <p:cNvSpPr/>
            <p:nvPr/>
          </p:nvSpPr>
          <p:spPr>
            <a:xfrm>
              <a:off x="4025899" y="5698972"/>
              <a:ext cx="393746" cy="2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218" name="Line"/>
            <p:cNvSpPr/>
            <p:nvPr/>
          </p:nvSpPr>
          <p:spPr>
            <a:xfrm flipH="1">
              <a:off x="2063601" y="6640971"/>
              <a:ext cx="2404226" cy="5990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pPr defTabSz="3429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/>
            </a:p>
          </p:txBody>
        </p:sp>
        <p:sp>
          <p:nvSpPr>
            <p:cNvPr id="1219" name="src"/>
            <p:cNvSpPr txBox="1"/>
            <p:nvPr/>
          </p:nvSpPr>
          <p:spPr>
            <a:xfrm>
              <a:off x="3949700" y="5600700"/>
              <a:ext cx="338983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src</a:t>
              </a:r>
            </a:p>
          </p:txBody>
        </p:sp>
        <p:sp>
          <p:nvSpPr>
            <p:cNvPr id="1220" name="a.c"/>
            <p:cNvSpPr txBox="1"/>
            <p:nvPr/>
          </p:nvSpPr>
          <p:spPr>
            <a:xfrm>
              <a:off x="4381500" y="5930900"/>
              <a:ext cx="339837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8100" tIns="38100" rIns="38100" bIns="38100">
              <a:spAutoFit/>
            </a:bodyPr>
            <a:lstStyle>
              <a:lvl1pPr>
                <a:defRPr sz="1600"/>
              </a:lvl1pPr>
            </a:lstStyle>
            <a:p>
              <a:r>
                <a:rPr sz="1200"/>
                <a:t>a.c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2009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Home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Homework</a:t>
            </a:r>
          </a:p>
        </p:txBody>
      </p:sp>
      <p:sp>
        <p:nvSpPr>
          <p:cNvPr id="1223" name="Watch “Getting Git”  by Scott Chacon http://vimeo.com/14629850 (A one hour presentation  about GIT)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Watch “Getting Git” </a:t>
            </a:r>
            <a:br>
              <a:rPr dirty="0"/>
            </a:br>
            <a:r>
              <a:rPr dirty="0"/>
              <a:t>by Scott Chacon</a:t>
            </a:r>
            <a:br>
              <a:rPr dirty="0"/>
            </a:br>
            <a:r>
              <a:rPr u="sng" dirty="0">
                <a:hlinkClick r:id="rId2"/>
              </a:rPr>
              <a:t>http://vimeo.com/14629850</a:t>
            </a:r>
            <a:br>
              <a:rPr dirty="0"/>
            </a:br>
            <a:r>
              <a:rPr dirty="0"/>
              <a:t>(A one hour presentation </a:t>
            </a:r>
            <a:br>
              <a:rPr dirty="0"/>
            </a:br>
            <a:r>
              <a:rPr dirty="0"/>
              <a:t>about GIT)</a:t>
            </a:r>
          </a:p>
          <a:p>
            <a:endParaRPr dirty="0"/>
          </a:p>
          <a:p>
            <a:r>
              <a:rPr dirty="0"/>
              <a:t>Read Chapter 2 </a:t>
            </a:r>
            <a:br>
              <a:rPr dirty="0"/>
            </a:br>
            <a:r>
              <a:rPr dirty="0"/>
              <a:t>of “Pro Git” </a:t>
            </a:r>
            <a:br>
              <a:rPr dirty="0"/>
            </a:br>
            <a:r>
              <a:rPr dirty="0"/>
              <a:t>by Scott Chacon.</a:t>
            </a:r>
          </a:p>
        </p:txBody>
      </p:sp>
      <p:sp>
        <p:nvSpPr>
          <p:cNvPr id="1224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pic>
        <p:nvPicPr>
          <p:cNvPr id="1225" name="Pro GIT.jpg" descr="Pro GIT book cover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2150864"/>
            <a:ext cx="2266950" cy="2994264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90086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Concepts (1/2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Concepts (1/2)</a:t>
            </a:r>
          </a:p>
        </p:txBody>
      </p:sp>
      <p:sp>
        <p:nvSpPr>
          <p:cNvPr id="1228" name="GIT is a Distributed Version Control System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is a Distributed Version Control System</a:t>
            </a:r>
          </a:p>
          <a:p>
            <a:r>
              <a:t>The workspace has a local repository </a:t>
            </a:r>
            <a:br/>
            <a:r>
              <a:t>which can be synced with remote repositories.</a:t>
            </a:r>
          </a:p>
          <a:p>
            <a:r>
              <a:t>Repositories don’t have to be exact copies.</a:t>
            </a:r>
          </a:p>
          <a:p>
            <a:r>
              <a:t>Repositories are propagating changes by</a:t>
            </a:r>
            <a:br/>
            <a:r>
              <a:t>push, pull, or patches.</a:t>
            </a:r>
          </a:p>
        </p:txBody>
      </p:sp>
      <p:sp>
        <p:nvSpPr>
          <p:cNvPr id="1229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72473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Concepts (2/2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Concepts (2/2)</a:t>
            </a:r>
          </a:p>
        </p:txBody>
      </p:sp>
      <p:sp>
        <p:nvSpPr>
          <p:cNvPr id="1232" name="GIT stores complete snapshots for commits, duplicates are omitted by references.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stores complete snapshots for commits,</a:t>
            </a:r>
            <a:br/>
            <a:r>
              <a:t>duplicates are omitted by references.</a:t>
            </a:r>
          </a:p>
          <a:p>
            <a:r>
              <a:t>References are generated through </a:t>
            </a:r>
            <a:br/>
            <a:r>
              <a:t>hashing the content (SHA1).</a:t>
            </a:r>
          </a:p>
          <a:p>
            <a:r>
              <a:t>GIT stores all data in four different objects:</a:t>
            </a:r>
            <a:br/>
            <a:r>
              <a:t>blob, tree, commit, tag.</a:t>
            </a:r>
          </a:p>
        </p:txBody>
      </p:sp>
      <p:sp>
        <p:nvSpPr>
          <p:cNvPr id="1233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273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IT: Distributed  Reposito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GIT:</a:t>
            </a:r>
          </a:p>
          <a:p>
            <a:r>
              <a:t>Distributed </a:t>
            </a:r>
          </a:p>
          <a:p>
            <a:r>
              <a:t>Repositories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81" name="droppedImage.pdf" descr="Image showing the repository and workspace structure for Gi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514350"/>
            <a:ext cx="41433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61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Credi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Credits</a:t>
            </a:r>
          </a:p>
        </p:txBody>
      </p:sp>
      <p:sp>
        <p:nvSpPr>
          <p:cNvPr id="1237" name="Git flow picture: Vincent Driessen http://nvie.com/posts/a-successful-git-branching-model/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74119" indent="-243639"/>
            <a:r>
              <a:t>Git flow picture: Vincent Driessen</a:t>
            </a:r>
            <a:br/>
            <a:r>
              <a:rPr sz="1350" u="sng">
                <a:hlinkClick r:id="rId2"/>
              </a:rPr>
              <a:t>http://nvie.com/posts/a-successful-git-branching-model/</a:t>
            </a:r>
          </a:p>
        </p:txBody>
      </p:sp>
      <p:sp>
        <p:nvSpPr>
          <p:cNvPr id="1238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10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istributed Version Contr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Distributed Version Control</a:t>
            </a:r>
          </a:p>
        </p:txBody>
      </p:sp>
      <p:sp>
        <p:nvSpPr>
          <p:cNvPr id="84" name="Almost everything is local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Almost everything is local</a:t>
            </a:r>
          </a:p>
          <a:p>
            <a:r>
              <a:t>Almost every operation is fast</a:t>
            </a:r>
          </a:p>
          <a:p>
            <a:r>
              <a:t>Almost every cloned repository is a backup</a:t>
            </a:r>
          </a:p>
          <a:p>
            <a:r>
              <a:t>Almost every operation works offline</a:t>
            </a:r>
          </a:p>
          <a:p>
            <a:r>
              <a:t>Almost all repositories have the full history 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372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IT’s Special: The Staging Are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GIT’s Special: The Staging Area</a:t>
            </a:r>
          </a:p>
        </p:txBody>
      </p:sp>
      <p:sp>
        <p:nvSpPr>
          <p:cNvPr id="88" name="Unlike other version control systems,  GIT has a concept of the staging area (index)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Unlike other version control systems, </a:t>
            </a:r>
            <a:br/>
            <a:r>
              <a:t>GIT has a concept of the staging area (index)</a:t>
            </a:r>
          </a:p>
          <a:p>
            <a:r>
              <a:t>These are changes which will be committed.</a:t>
            </a:r>
          </a:p>
          <a:p>
            <a:r>
              <a:t>The staging area can be used</a:t>
            </a:r>
            <a:br/>
            <a:r>
              <a:t>to prepare for the commit.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58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ile Status Lifecyc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 Status Lifecycle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93" name="Image" descr="Image showing the file status lifecycle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143" y="1545433"/>
            <a:ext cx="5611787" cy="26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5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le Presentation 2019.potx" id="{BD7C8B20-6565-4633-A4A6-0083F894A42F}" vid="{A57301A1-DCD3-408E-980D-1D9944D6D8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2048</TotalTime>
  <Words>3132</Words>
  <Application>Microsoft Macintosh PowerPoint</Application>
  <PresentationFormat>On-screen Show (16:9)</PresentationFormat>
  <Paragraphs>474</Paragraphs>
  <Slides>60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American Typewriter</vt:lpstr>
      <vt:lpstr>Arial</vt:lpstr>
      <vt:lpstr>Calibri</vt:lpstr>
      <vt:lpstr>Courier</vt:lpstr>
      <vt:lpstr>Helvetica</vt:lpstr>
      <vt:lpstr>Menlo</vt:lpstr>
      <vt:lpstr>Office Theme</vt:lpstr>
      <vt:lpstr>COMP0104 Software Development Practice: Distributed Version Control (GIT)</vt:lpstr>
      <vt:lpstr>GIT</vt:lpstr>
      <vt:lpstr>SUBVERSION: Basic Work Cycle</vt:lpstr>
      <vt:lpstr>CVS</vt:lpstr>
      <vt:lpstr>SUBVERSION</vt:lpstr>
      <vt:lpstr>GIT: Distributed  Repositories</vt:lpstr>
      <vt:lpstr>Distributed Version Control</vt:lpstr>
      <vt:lpstr>GIT’s Special: The Staging Area</vt:lpstr>
      <vt:lpstr>File Status Lifecycle</vt:lpstr>
      <vt:lpstr>Setup</vt:lpstr>
      <vt:lpstr>The first repository</vt:lpstr>
      <vt:lpstr>Create a File File Status: untracked</vt:lpstr>
      <vt:lpstr>Add a File to the Stage File Status: staged (added)</vt:lpstr>
      <vt:lpstr>Commit the Changes File Status: unmodified</vt:lpstr>
      <vt:lpstr>File Status: modified</vt:lpstr>
      <vt:lpstr>File Status: modified</vt:lpstr>
      <vt:lpstr>git diff Differences between working area and stage</vt:lpstr>
      <vt:lpstr>The Stage is not final (status before a change)</vt:lpstr>
      <vt:lpstr>The Stage is not final (change)</vt:lpstr>
      <vt:lpstr>The Stage is not final (status after change)</vt:lpstr>
      <vt:lpstr>Accessing stage and repository stage : repository</vt:lpstr>
      <vt:lpstr>Accessing stage and repository workspace : stage</vt:lpstr>
      <vt:lpstr>Accessing stage and repository workspace : repository</vt:lpstr>
      <vt:lpstr>git commit</vt:lpstr>
      <vt:lpstr>git log</vt:lpstr>
      <vt:lpstr>Working with multiple repositories (local)</vt:lpstr>
      <vt:lpstr>Skipping staging</vt:lpstr>
      <vt:lpstr>Renaming files</vt:lpstr>
      <vt:lpstr>Working with multiple repositories</vt:lpstr>
      <vt:lpstr>Working with multiple repositories git pull</vt:lpstr>
      <vt:lpstr>Resolving conflicts</vt:lpstr>
      <vt:lpstr>History</vt:lpstr>
      <vt:lpstr>Cloning a remote repository</vt:lpstr>
      <vt:lpstr>Updating a remote repository</vt:lpstr>
      <vt:lpstr>Updating local repository</vt:lpstr>
      <vt:lpstr>Pull</vt:lpstr>
      <vt:lpstr>Push</vt:lpstr>
      <vt:lpstr>Branching and Merging</vt:lpstr>
      <vt:lpstr>Creating Branches git branch name</vt:lpstr>
      <vt:lpstr>Branching</vt:lpstr>
      <vt:lpstr>Merging Branches git merge name</vt:lpstr>
      <vt:lpstr>Merging</vt:lpstr>
      <vt:lpstr>Rebasing: Reapply commits on top  of another commit</vt:lpstr>
      <vt:lpstr>Git flow A standard workflow for git</vt:lpstr>
      <vt:lpstr>Example</vt:lpstr>
      <vt:lpstr>PowerPoint Presentation</vt:lpstr>
      <vt:lpstr>GIT is complex!</vt:lpstr>
      <vt:lpstr>How does GIT work?</vt:lpstr>
      <vt:lpstr>PowerPoint Presentation</vt:lpstr>
      <vt:lpstr>GIT Objects</vt:lpstr>
      <vt:lpstr>Blob</vt:lpstr>
      <vt:lpstr>Tree</vt:lpstr>
      <vt:lpstr>Commit</vt:lpstr>
      <vt:lpstr>Tag</vt:lpstr>
      <vt:lpstr>The Repository Example 1</vt:lpstr>
      <vt:lpstr>The Repository Example 2</vt:lpstr>
      <vt:lpstr>Homework</vt:lpstr>
      <vt:lpstr>Concepts (1/2)</vt:lpstr>
      <vt:lpstr>Concepts (2/2)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Krinke</dc:creator>
  <cp:lastModifiedBy>Krinke, Jens</cp:lastModifiedBy>
  <cp:revision>4</cp:revision>
  <dcterms:created xsi:type="dcterms:W3CDTF">2019-09-24T13:34:42Z</dcterms:created>
  <dcterms:modified xsi:type="dcterms:W3CDTF">2022-10-06T16:09:04Z</dcterms:modified>
</cp:coreProperties>
</file>