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61" d="100"/>
          <a:sy n="61" d="100"/>
        </p:scale>
        <p:origin x="-9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4/15/2015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8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0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4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8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png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0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1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3.bin"/><Relationship Id="rId7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3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5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6.bin"/><Relationship Id="rId7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6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8.bin"/><Relationship Id="rId7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8.png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0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1.bin"/><Relationship Id="rId7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1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2.png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3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4.bin"/><Relationship Id="rId7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4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7.png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56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9.png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57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1.png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58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59.bin"/><Relationship Id="rId7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59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61.bin"/><Relationship Id="rId7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61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7.png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63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64.bin"/><Relationship Id="rId7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64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1.png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6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3.png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67.doc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68.bin"/><Relationship Id="rId7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68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66863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01323" imgH="2309103" progId="Word.Document.12">
                  <p:embed/>
                </p:oleObj>
              </mc:Choice>
              <mc:Fallback>
                <p:oleObj name="Document" r:id="rId4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20027"/>
              </p:ext>
            </p:extLst>
          </p:nvPr>
        </p:nvGraphicFramePr>
        <p:xfrm>
          <a:off x="914400" y="685800"/>
          <a:ext cx="7301323" cy="68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4" imgW="7301323" imgH="682325" progId="Word.Document.12">
                  <p:embed/>
                </p:oleObj>
              </mc:Choice>
              <mc:Fallback>
                <p:oleObj name="Document" r:id="rId4" imgW="7301323" imgH="682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8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010999"/>
              </p:ext>
            </p:extLst>
          </p:nvPr>
        </p:nvGraphicFramePr>
        <p:xfrm>
          <a:off x="914400" y="1101835"/>
          <a:ext cx="7301323" cy="461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7" imgW="7301323" imgH="4613165" progId="Word.Document.12">
                  <p:embed/>
                </p:oleObj>
              </mc:Choice>
              <mc:Fallback>
                <p:oleObj name="Document" r:id="rId7" imgW="7301323" imgH="46131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1835"/>
                        <a:ext cx="7301323" cy="4613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7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48593"/>
              </p:ext>
            </p:extLst>
          </p:nvPr>
        </p:nvGraphicFramePr>
        <p:xfrm>
          <a:off x="914400" y="685800"/>
          <a:ext cx="7301323" cy="90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4" imgW="7301323" imgH="904846" progId="Word.Document.12">
                  <p:embed/>
                </p:oleObj>
              </mc:Choice>
              <mc:Fallback>
                <p:oleObj name="Document" r:id="rId4" imgW="7301323" imgH="9048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04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80045"/>
              </p:ext>
            </p:extLst>
          </p:nvPr>
        </p:nvGraphicFramePr>
        <p:xfrm>
          <a:off x="914400" y="1143000"/>
          <a:ext cx="7454871" cy="523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7" imgW="7454871" imgH="5239319" progId="Word.Document.12">
                  <p:embed/>
                </p:oleObj>
              </mc:Choice>
              <mc:Fallback>
                <p:oleObj name="Document" r:id="rId7" imgW="7454871" imgH="5239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54871" cy="523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9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92507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634992"/>
              </p:ext>
            </p:extLst>
          </p:nvPr>
        </p:nvGraphicFramePr>
        <p:xfrm>
          <a:off x="914400" y="1098327"/>
          <a:ext cx="7301323" cy="149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7" imgW="7301323" imgH="1492473" progId="Word.Document.12">
                  <p:embed/>
                </p:oleObj>
              </mc:Choice>
              <mc:Fallback>
                <p:oleObj name="Document" r:id="rId7" imgW="7301323" imgH="14924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8327"/>
                        <a:ext cx="7301323" cy="1492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8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140367"/>
              </p:ext>
            </p:extLst>
          </p:nvPr>
        </p:nvGraphicFramePr>
        <p:xfrm>
          <a:off x="914400" y="685800"/>
          <a:ext cx="7301323" cy="85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4" imgW="7301323" imgH="856957" progId="Word.Document.12">
                  <p:embed/>
                </p:oleObj>
              </mc:Choice>
              <mc:Fallback>
                <p:oleObj name="Document" r:id="rId4" imgW="7301323" imgH="8569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56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276658"/>
              </p:ext>
            </p:extLst>
          </p:nvPr>
        </p:nvGraphicFramePr>
        <p:xfrm>
          <a:off x="914400" y="1143000"/>
          <a:ext cx="6569676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isio" r:id="rId6" imgW="3521654" imgH="1347402" progId="Visio.Drawing.11">
                  <p:embed/>
                </p:oleObj>
              </mc:Choice>
              <mc:Fallback>
                <p:oleObj name="Visio" r:id="rId6" imgW="3521654" imgH="13474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6569676" cy="2514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1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09672"/>
              </p:ext>
            </p:extLst>
          </p:nvPr>
        </p:nvGraphicFramePr>
        <p:xfrm>
          <a:off x="914400" y="685800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5312"/>
              </p:ext>
            </p:extLst>
          </p:nvPr>
        </p:nvGraphicFramePr>
        <p:xfrm>
          <a:off x="914400" y="1143000"/>
          <a:ext cx="7453312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7" imgW="7454871" imgH="4185406" progId="Word.Document.12">
                  <p:embed/>
                </p:oleObj>
              </mc:Choice>
              <mc:Fallback>
                <p:oleObj name="Document" r:id="rId7" imgW="7454871" imgH="41854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53312" cy="418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9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5197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076523"/>
              </p:ext>
            </p:extLst>
          </p:nvPr>
        </p:nvGraphicFramePr>
        <p:xfrm>
          <a:off x="914400" y="1096963"/>
          <a:ext cx="73009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7" imgW="7301323" imgH="1875223" progId="Word.Document.12">
                  <p:embed/>
                </p:oleObj>
              </mc:Choice>
              <mc:Fallback>
                <p:oleObj name="Document" r:id="rId7" imgW="7301323" imgH="187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6963"/>
                        <a:ext cx="7300912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9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3614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209486"/>
              </p:ext>
            </p:extLst>
          </p:nvPr>
        </p:nvGraphicFramePr>
        <p:xfrm>
          <a:off x="914400" y="1066800"/>
          <a:ext cx="7300912" cy="473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7" imgW="7301323" imgH="4733067" progId="Word.Document.12">
                  <p:embed/>
                </p:oleObj>
              </mc:Choice>
              <mc:Fallback>
                <p:oleObj name="Document" r:id="rId7" imgW="7301323" imgH="47330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73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97353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1"/>
            <a:ext cx="3746702" cy="19812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8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64605"/>
              </p:ext>
            </p:extLst>
          </p:nvPr>
        </p:nvGraphicFramePr>
        <p:xfrm>
          <a:off x="914400" y="685800"/>
          <a:ext cx="7301323" cy="269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1323" imgH="2698694" progId="Word.Document.12">
                  <p:embed/>
                </p:oleObj>
              </mc:Choice>
              <mc:Fallback>
                <p:oleObj name="Document" r:id="rId4" imgW="7301323" imgH="2698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2698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239000" cy="469492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78269"/>
            <a:ext cx="4607295" cy="39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818099"/>
              </p:ext>
            </p:extLst>
          </p:nvPr>
        </p:nvGraphicFramePr>
        <p:xfrm>
          <a:off x="914400" y="685800"/>
          <a:ext cx="7301323" cy="8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Document" r:id="rId4" imgW="7301323" imgH="809788" progId="Word.Document.12">
                  <p:embed/>
                </p:oleObj>
              </mc:Choice>
              <mc:Fallback>
                <p:oleObj name="Document" r:id="rId4" imgW="7301323" imgH="809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0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89553"/>
              </p:ext>
            </p:extLst>
          </p:nvPr>
        </p:nvGraphicFramePr>
        <p:xfrm>
          <a:off x="914400" y="1143000"/>
          <a:ext cx="7301323" cy="3191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Document" r:id="rId7" imgW="7301323" imgH="3191264" progId="Word.Document.12">
                  <p:embed/>
                </p:oleObj>
              </mc:Choice>
              <mc:Fallback>
                <p:oleObj name="Document" r:id="rId7" imgW="7301323" imgH="3191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191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38709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45117"/>
              </p:ext>
            </p:extLst>
          </p:nvPr>
        </p:nvGraphicFramePr>
        <p:xfrm>
          <a:off x="914400" y="1078883"/>
          <a:ext cx="7301323" cy="478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7" imgW="7301323" imgH="4788517" progId="Word.Document.12">
                  <p:embed/>
                </p:oleObj>
              </mc:Choice>
              <mc:Fallback>
                <p:oleObj name="Document" r:id="rId7" imgW="7301323" imgH="47885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78883"/>
                        <a:ext cx="7301323" cy="478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8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094203"/>
              </p:ext>
            </p:extLst>
          </p:nvPr>
        </p:nvGraphicFramePr>
        <p:xfrm>
          <a:off x="914400" y="762000"/>
          <a:ext cx="7301323" cy="131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4" imgW="7301323" imgH="1317841" progId="Word.Document.12">
                  <p:embed/>
                </p:oleObj>
              </mc:Choice>
              <mc:Fallback>
                <p:oleObj name="Document" r:id="rId4" imgW="7301323" imgH="1317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7301323" cy="1317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20164"/>
              </p:ext>
            </p:extLst>
          </p:nvPr>
        </p:nvGraphicFramePr>
        <p:xfrm>
          <a:off x="914400" y="12192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7" imgW="7301323" imgH="2233849" progId="Word.Document.12">
                  <p:embed/>
                </p:oleObj>
              </mc:Choice>
              <mc:Fallback>
                <p:oleObj name="Document" r:id="rId7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4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121900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0659"/>
            <a:ext cx="6781800" cy="46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58940"/>
              </p:ext>
            </p:extLst>
          </p:nvPr>
        </p:nvGraphicFramePr>
        <p:xfrm>
          <a:off x="914400" y="685800"/>
          <a:ext cx="7301323" cy="8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4" imgW="7301323" imgH="809788" progId="Word.Document.12">
                  <p:embed/>
                </p:oleObj>
              </mc:Choice>
              <mc:Fallback>
                <p:oleObj name="Document" r:id="rId4" imgW="7301323" imgH="809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0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257223"/>
              </p:ext>
            </p:extLst>
          </p:nvPr>
        </p:nvGraphicFramePr>
        <p:xfrm>
          <a:off x="914400" y="1098117"/>
          <a:ext cx="7301323" cy="263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7" imgW="7301323" imgH="2635683" progId="Word.Document.12">
                  <p:embed/>
                </p:oleObj>
              </mc:Choice>
              <mc:Fallback>
                <p:oleObj name="Document" r:id="rId7" imgW="7301323" imgH="26356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8117"/>
                        <a:ext cx="7301323" cy="2635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7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202215"/>
              </p:ext>
            </p:extLst>
          </p:nvPr>
        </p:nvGraphicFramePr>
        <p:xfrm>
          <a:off x="914400" y="685800"/>
          <a:ext cx="7301323" cy="60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301323" imgH="603110" progId="Word.Document.12">
                  <p:embed/>
                </p:oleObj>
              </mc:Choice>
              <mc:Fallback>
                <p:oleObj name="Document" r:id="rId4" imgW="7301323" imgH="6031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0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8582"/>
            <a:ext cx="5334000" cy="50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028521"/>
              </p:ext>
            </p:extLst>
          </p:nvPr>
        </p:nvGraphicFramePr>
        <p:xfrm>
          <a:off x="914400" y="685800"/>
          <a:ext cx="7301323" cy="90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4" imgW="7301323" imgH="905206" progId="Word.Document.12">
                  <p:embed/>
                </p:oleObj>
              </mc:Choice>
              <mc:Fallback>
                <p:oleObj name="Document" r:id="rId4" imgW="7301323" imgH="905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05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7810"/>
              </p:ext>
            </p:extLst>
          </p:nvPr>
        </p:nvGraphicFramePr>
        <p:xfrm>
          <a:off x="914400" y="1143000"/>
          <a:ext cx="7301323" cy="25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7" imgW="7301323" imgH="2525863" progId="Word.Document.12">
                  <p:embed/>
                </p:oleObj>
              </mc:Choice>
              <mc:Fallback>
                <p:oleObj name="Document" r:id="rId7" imgW="7301323" imgH="2525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2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443235"/>
              </p:ext>
            </p:extLst>
          </p:nvPr>
        </p:nvGraphicFramePr>
        <p:xfrm>
          <a:off x="914400" y="685800"/>
          <a:ext cx="7301323" cy="134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Document" r:id="rId4" imgW="7301323" imgH="1348807" progId="Word.Document.12">
                  <p:embed/>
                </p:oleObj>
              </mc:Choice>
              <mc:Fallback>
                <p:oleObj name="Document" r:id="rId4" imgW="7301323" imgH="1348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134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77174"/>
              </p:ext>
            </p:extLst>
          </p:nvPr>
        </p:nvGraphicFramePr>
        <p:xfrm>
          <a:off x="914400" y="1143000"/>
          <a:ext cx="7301323" cy="95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7" imgW="7301323" imgH="952374" progId="Word.Document.12">
                  <p:embed/>
                </p:oleObj>
              </mc:Choice>
              <mc:Fallback>
                <p:oleObj name="Document" r:id="rId7" imgW="7301323" imgH="9523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952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8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4064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2999"/>
            <a:ext cx="7315200" cy="40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5415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59292"/>
              </p:ext>
            </p:extLst>
          </p:nvPr>
        </p:nvGraphicFramePr>
        <p:xfrm>
          <a:off x="914400" y="1111565"/>
          <a:ext cx="7301323" cy="193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7" imgW="7301323" imgH="1936435" progId="Word.Document.12">
                  <p:embed/>
                </p:oleObj>
              </mc:Choice>
              <mc:Fallback>
                <p:oleObj name="Document" r:id="rId7" imgW="7301323" imgH="1936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1565"/>
                        <a:ext cx="7301323" cy="193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1678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388831"/>
              </p:ext>
            </p:extLst>
          </p:nvPr>
        </p:nvGraphicFramePr>
        <p:xfrm>
          <a:off x="914400" y="1151441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7" imgW="7301323" imgH="1744159" progId="Word.Document.12">
                  <p:embed/>
                </p:oleObj>
              </mc:Choice>
              <mc:Fallback>
                <p:oleObj name="Document" r:id="rId7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1441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1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4075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158010"/>
            <a:ext cx="5294630" cy="49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77135"/>
              </p:ext>
            </p:extLst>
          </p:nvPr>
        </p:nvGraphicFramePr>
        <p:xfrm>
          <a:off x="914400" y="685800"/>
          <a:ext cx="7301323" cy="90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7301323" imgH="905206" progId="Word.Document.12">
                  <p:embed/>
                </p:oleObj>
              </mc:Choice>
              <mc:Fallback>
                <p:oleObj name="Document" r:id="rId4" imgW="7301323" imgH="905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05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64571"/>
              </p:ext>
            </p:extLst>
          </p:nvPr>
        </p:nvGraphicFramePr>
        <p:xfrm>
          <a:off x="914400" y="1145922"/>
          <a:ext cx="7301323" cy="304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6" imgW="7301323" imgH="3045438" progId="Word.Document.12">
                  <p:embed/>
                </p:oleObj>
              </mc:Choice>
              <mc:Fallback>
                <p:oleObj name="Document" r:id="rId6" imgW="7301323" imgH="3045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5922"/>
                        <a:ext cx="7301323" cy="3045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6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298836"/>
              </p:ext>
            </p:extLst>
          </p:nvPr>
        </p:nvGraphicFramePr>
        <p:xfrm>
          <a:off x="914400" y="685800"/>
          <a:ext cx="7301323" cy="101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ocument" r:id="rId4" imgW="7301323" imgH="1016106" progId="Word.Document.12">
                  <p:embed/>
                </p:oleObj>
              </mc:Choice>
              <mc:Fallback>
                <p:oleObj name="Document" r:id="rId4" imgW="7301323" imgH="10161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1016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992927"/>
              </p:ext>
            </p:extLst>
          </p:nvPr>
        </p:nvGraphicFramePr>
        <p:xfrm>
          <a:off x="914400" y="1475760"/>
          <a:ext cx="7301323" cy="393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Document" r:id="rId7" imgW="7301323" imgH="3934440" progId="Word.Document.12">
                  <p:embed/>
                </p:oleObj>
              </mc:Choice>
              <mc:Fallback>
                <p:oleObj name="Document" r:id="rId7" imgW="7301323" imgH="3934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75760"/>
                        <a:ext cx="7301323" cy="3934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0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31759"/>
              </p:ext>
            </p:extLst>
          </p:nvPr>
        </p:nvGraphicFramePr>
        <p:xfrm>
          <a:off x="914400" y="685800"/>
          <a:ext cx="7301323" cy="434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7301323" imgH="4347436" progId="Word.Document.12">
                  <p:embed/>
                </p:oleObj>
              </mc:Choice>
              <mc:Fallback>
                <p:oleObj name="Document" r:id="rId4" imgW="7301323" imgH="4347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347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1143000"/>
            <a:ext cx="7322820" cy="407186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80" y="3246120"/>
            <a:ext cx="4073194" cy="14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07018"/>
              </p:ext>
            </p:extLst>
          </p:nvPr>
        </p:nvGraphicFramePr>
        <p:xfrm>
          <a:off x="914400" y="685800"/>
          <a:ext cx="7301323" cy="71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Document" r:id="rId4" imgW="7301323" imgH="714011" progId="Word.Document.12">
                  <p:embed/>
                </p:oleObj>
              </mc:Choice>
              <mc:Fallback>
                <p:oleObj name="Document" r:id="rId4" imgW="7301323" imgH="7140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14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66516"/>
              </p:ext>
            </p:extLst>
          </p:nvPr>
        </p:nvGraphicFramePr>
        <p:xfrm>
          <a:off x="914400" y="1120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Document" r:id="rId7" imgW="7301323" imgH="1546483" progId="Word.Document.12">
                  <p:embed/>
                </p:oleObj>
              </mc:Choice>
              <mc:Fallback>
                <p:oleObj name="Document" r:id="rId7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0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956350"/>
              </p:ext>
            </p:extLst>
          </p:nvPr>
        </p:nvGraphicFramePr>
        <p:xfrm>
          <a:off x="914400" y="685800"/>
          <a:ext cx="7301323" cy="60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7301323" imgH="603110" progId="Word.Document.12">
                  <p:embed/>
                </p:oleObj>
              </mc:Choice>
              <mc:Fallback>
                <p:oleObj name="Document" r:id="rId4" imgW="7301323" imgH="6031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0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2999"/>
            <a:ext cx="7315200" cy="30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88096"/>
              </p:ext>
            </p:extLst>
          </p:nvPr>
        </p:nvGraphicFramePr>
        <p:xfrm>
          <a:off x="914400" y="685800"/>
          <a:ext cx="7301323" cy="69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4" imgW="7301323" imgH="698528" progId="Word.Document.12">
                  <p:embed/>
                </p:oleObj>
              </mc:Choice>
              <mc:Fallback>
                <p:oleObj name="Document" r:id="rId4" imgW="7301323" imgH="698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98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1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6009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3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9005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243135"/>
              </p:ext>
            </p:extLst>
          </p:nvPr>
        </p:nvGraphicFramePr>
        <p:xfrm>
          <a:off x="914400" y="1447800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Document" r:id="rId7" imgW="7301323" imgH="2912573" progId="Word.Document.12">
                  <p:embed/>
                </p:oleObj>
              </mc:Choice>
              <mc:Fallback>
                <p:oleObj name="Document" r:id="rId7" imgW="7301323" imgH="291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2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02013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8301"/>
              </p:ext>
            </p:extLst>
          </p:nvPr>
        </p:nvGraphicFramePr>
        <p:xfrm>
          <a:off x="914400" y="1447800"/>
          <a:ext cx="7301323" cy="389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7" imgW="7301323" imgH="3891593" progId="Word.Document.12">
                  <p:embed/>
                </p:oleObj>
              </mc:Choice>
              <mc:Fallback>
                <p:oleObj name="Document" r:id="rId7" imgW="7301323" imgH="3891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89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9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0290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8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2121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71094"/>
              </p:ext>
            </p:extLst>
          </p:nvPr>
        </p:nvGraphicFramePr>
        <p:xfrm>
          <a:off x="914400" y="1066800"/>
          <a:ext cx="7301323" cy="288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Document" r:id="rId7" imgW="7301323" imgH="2883768" progId="Word.Document.12">
                  <p:embed/>
                </p:oleObj>
              </mc:Choice>
              <mc:Fallback>
                <p:oleObj name="Document" r:id="rId7" imgW="7301323" imgH="2883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883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7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97305"/>
              </p:ext>
            </p:extLst>
          </p:nvPr>
        </p:nvGraphicFramePr>
        <p:xfrm>
          <a:off x="914400" y="685800"/>
          <a:ext cx="7301323" cy="89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4" imgW="7301323" imgH="890083" progId="Word.Document.12">
                  <p:embed/>
                </p:oleObj>
              </mc:Choice>
              <mc:Fallback>
                <p:oleObj name="Document" r:id="rId4" imgW="7301323" imgH="890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90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651464"/>
              </p:ext>
            </p:extLst>
          </p:nvPr>
        </p:nvGraphicFramePr>
        <p:xfrm>
          <a:off x="914400" y="1219200"/>
          <a:ext cx="7301323" cy="331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7" imgW="7301323" imgH="3310806" progId="Word.Document.12">
                  <p:embed/>
                </p:oleObj>
              </mc:Choice>
              <mc:Fallback>
                <p:oleObj name="Document" r:id="rId7" imgW="7301323" imgH="33108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310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9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70853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34160"/>
            <a:ext cx="5638800" cy="46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5285"/>
              </p:ext>
            </p:extLst>
          </p:nvPr>
        </p:nvGraphicFramePr>
        <p:xfrm>
          <a:off x="914400" y="685800"/>
          <a:ext cx="7301323" cy="58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4" imgW="7301323" imgH="586907" progId="Word.Document.12">
                  <p:embed/>
                </p:oleObj>
              </mc:Choice>
              <mc:Fallback>
                <p:oleObj name="Document" r:id="rId4" imgW="7301323" imgH="586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86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2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98557"/>
              </p:ext>
            </p:extLst>
          </p:nvPr>
        </p:nvGraphicFramePr>
        <p:xfrm>
          <a:off x="914400" y="685800"/>
          <a:ext cx="7301323" cy="103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Document" r:id="rId4" imgW="7301323" imgH="1031949" progId="Word.Document.12">
                  <p:embed/>
                </p:oleObj>
              </mc:Choice>
              <mc:Fallback>
                <p:oleObj name="Document" r:id="rId4" imgW="7301323" imgH="10319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1031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09938"/>
              </p:ext>
            </p:extLst>
          </p:nvPr>
        </p:nvGraphicFramePr>
        <p:xfrm>
          <a:off x="914400" y="1066800"/>
          <a:ext cx="7301323" cy="220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Document" r:id="rId7" imgW="7301323" imgH="2205044" progId="Word.Document.12">
                  <p:embed/>
                </p:oleObj>
              </mc:Choice>
              <mc:Fallback>
                <p:oleObj name="Document" r:id="rId7" imgW="7301323" imgH="22050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205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3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06157"/>
              </p:ext>
            </p:extLst>
          </p:nvPr>
        </p:nvGraphicFramePr>
        <p:xfrm>
          <a:off x="914400" y="6858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4" imgW="7301323" imgH="967857" progId="Word.Document.12">
                  <p:embed/>
                </p:oleObj>
              </mc:Choice>
              <mc:Fallback>
                <p:oleObj name="Document" r:id="rId4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21500"/>
              </p:ext>
            </p:extLst>
          </p:nvPr>
        </p:nvGraphicFramePr>
        <p:xfrm>
          <a:off x="914400" y="1186886"/>
          <a:ext cx="7301323" cy="346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7" imgW="7301323" imgH="3461314" progId="Word.Document.12">
                  <p:embed/>
                </p:oleObj>
              </mc:Choice>
              <mc:Fallback>
                <p:oleObj name="Document" r:id="rId7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86886"/>
                        <a:ext cx="7301323" cy="346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6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207941"/>
              </p:ext>
            </p:extLst>
          </p:nvPr>
        </p:nvGraphicFramePr>
        <p:xfrm>
          <a:off x="914400" y="685800"/>
          <a:ext cx="7301323" cy="71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4" imgW="7301323" imgH="714371" progId="Word.Document.12">
                  <p:embed/>
                </p:oleObj>
              </mc:Choice>
              <mc:Fallback>
                <p:oleObj name="Document" r:id="rId4" imgW="7301323" imgH="714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14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9388"/>
              </p:ext>
            </p:extLst>
          </p:nvPr>
        </p:nvGraphicFramePr>
        <p:xfrm>
          <a:off x="914400" y="1143000"/>
          <a:ext cx="7301323" cy="97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cument" r:id="rId7" imgW="7301323" imgH="970738" progId="Word.Document.12">
                  <p:embed/>
                </p:oleObj>
              </mc:Choice>
              <mc:Fallback>
                <p:oleObj name="Document" r:id="rId7" imgW="7301323" imgH="970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97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8633"/>
              </p:ext>
            </p:extLst>
          </p:nvPr>
        </p:nvGraphicFramePr>
        <p:xfrm>
          <a:off x="914400" y="685800"/>
          <a:ext cx="7301323" cy="53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4" imgW="7301323" imgH="539379" progId="Word.Document.12">
                  <p:embed/>
                </p:oleObj>
              </mc:Choice>
              <mc:Fallback>
                <p:oleObj name="Document" r:id="rId4" imgW="7301323" imgH="539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39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4572"/>
              </p:ext>
            </p:extLst>
          </p:nvPr>
        </p:nvGraphicFramePr>
        <p:xfrm>
          <a:off x="914400" y="1136650"/>
          <a:ext cx="7300912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7" imgW="7301323" imgH="3512083" progId="Word.Document.12">
                  <p:embed/>
                </p:oleObj>
              </mc:Choice>
              <mc:Fallback>
                <p:oleObj name="Document" r:id="rId7" imgW="7301323" imgH="3512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6650"/>
                        <a:ext cx="7300912" cy="351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2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46831"/>
              </p:ext>
            </p:extLst>
          </p:nvPr>
        </p:nvGraphicFramePr>
        <p:xfrm>
          <a:off x="914400" y="685800"/>
          <a:ext cx="7301323" cy="618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4" imgW="7301323" imgH="618593" progId="Word.Document.12">
                  <p:embed/>
                </p:oleObj>
              </mc:Choice>
              <mc:Fallback>
                <p:oleObj name="Document" r:id="rId4" imgW="7301323" imgH="618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8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17010"/>
              </p:ext>
            </p:extLst>
          </p:nvPr>
        </p:nvGraphicFramePr>
        <p:xfrm>
          <a:off x="914400" y="990600"/>
          <a:ext cx="7300912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Document" r:id="rId7" imgW="7301323" imgH="2510380" progId="Word.Document.12">
                  <p:embed/>
                </p:oleObj>
              </mc:Choice>
              <mc:Fallback>
                <p:oleObj name="Document" r:id="rId7" imgW="7301323" imgH="25103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0912" cy="250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3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34409"/>
              </p:ext>
            </p:extLst>
          </p:nvPr>
        </p:nvGraphicFramePr>
        <p:xfrm>
          <a:off x="914400" y="685800"/>
          <a:ext cx="7301323" cy="85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4" imgW="7301323" imgH="856957" progId="Word.Document.12">
                  <p:embed/>
                </p:oleObj>
              </mc:Choice>
              <mc:Fallback>
                <p:oleObj name="Document" r:id="rId4" imgW="7301323" imgH="8569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56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131378"/>
              </p:ext>
            </p:extLst>
          </p:nvPr>
        </p:nvGraphicFramePr>
        <p:xfrm>
          <a:off x="914400" y="1107931"/>
          <a:ext cx="7301323" cy="277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cument" r:id="rId7" imgW="7301323" imgH="2778269" progId="Word.Document.12">
                  <p:embed/>
                </p:oleObj>
              </mc:Choice>
              <mc:Fallback>
                <p:oleObj name="Document" r:id="rId7" imgW="7301323" imgH="27782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7931"/>
                        <a:ext cx="7301323" cy="277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2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2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 slides</Template>
  <TotalTime>19</TotalTime>
  <Words>882</Words>
  <Application>Microsoft Office PowerPoint</Application>
  <PresentationFormat>On-screen Show (4:3)</PresentationFormat>
  <Paragraphs>168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Chapter 2 slides</vt:lpstr>
      <vt:lpstr>Document</vt:lpstr>
      <vt:lpstr>Microsoft Word Document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5</cp:revision>
  <dcterms:created xsi:type="dcterms:W3CDTF">2015-03-27T20:42:41Z</dcterms:created>
  <dcterms:modified xsi:type="dcterms:W3CDTF">2015-04-15T16:33:59Z</dcterms:modified>
</cp:coreProperties>
</file>