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2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5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7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9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1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26093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914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1178317"/>
            <a:ext cx="6279005" cy="49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2129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715000" cy="50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28466"/>
              </p:ext>
            </p:extLst>
          </p:nvPr>
        </p:nvGraphicFramePr>
        <p:xfrm>
          <a:off x="914400" y="685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78774"/>
              </p:ext>
            </p:extLst>
          </p:nvPr>
        </p:nvGraphicFramePr>
        <p:xfrm>
          <a:off x="914400" y="1476103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7" imgW="7301323" imgH="2714897" progId="Word.Document.12">
                  <p:embed/>
                </p:oleObj>
              </mc:Choice>
              <mc:Fallback>
                <p:oleObj name="Document" r:id="rId7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76103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790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41386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7" imgW="7301323" imgH="1065435" progId="Word.Document.12">
                  <p:embed/>
                </p:oleObj>
              </mc:Choice>
              <mc:Fallback>
                <p:oleObj name="Document" r:id="rId7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8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5370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98918"/>
              </p:ext>
            </p:extLst>
          </p:nvPr>
        </p:nvGraphicFramePr>
        <p:xfrm>
          <a:off x="914400" y="1524000"/>
          <a:ext cx="7300912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7" imgW="7301323" imgH="1762883" progId="Word.Document.12">
                  <p:embed/>
                </p:oleObj>
              </mc:Choice>
              <mc:Fallback>
                <p:oleObj name="Document" r:id="rId7" imgW="7301323" imgH="1762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8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3641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315200" cy="40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083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8167"/>
              </p:ext>
            </p:extLst>
          </p:nvPr>
        </p:nvGraphicFramePr>
        <p:xfrm>
          <a:off x="914400" y="1066800"/>
          <a:ext cx="7300912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7" imgW="7301323" imgH="4174244" progId="Word.Document.12">
                  <p:embed/>
                </p:oleObj>
              </mc:Choice>
              <mc:Fallback>
                <p:oleObj name="Document" r:id="rId7" imgW="7301323" imgH="4174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17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5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5038"/>
              </p:ext>
            </p:extLst>
          </p:nvPr>
        </p:nvGraphicFramePr>
        <p:xfrm>
          <a:off x="914400" y="685800"/>
          <a:ext cx="7301323" cy="96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296831"/>
              </p:ext>
            </p:extLst>
          </p:nvPr>
        </p:nvGraphicFramePr>
        <p:xfrm>
          <a:off x="914400" y="1466850"/>
          <a:ext cx="7245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6" imgW="7301323" imgH="1659184" progId="Word.Document.12">
                  <p:embed/>
                </p:oleObj>
              </mc:Choice>
              <mc:Fallback>
                <p:oleObj name="Document" r:id="rId6" imgW="7301323" imgH="16591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466850"/>
                        <a:ext cx="724535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2190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70831"/>
              </p:ext>
            </p:extLst>
          </p:nvPr>
        </p:nvGraphicFramePr>
        <p:xfrm>
          <a:off x="914400" y="1143000"/>
          <a:ext cx="7301323" cy="25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7" imgW="7301323" imgH="2525863" progId="Word.Document.12">
                  <p:embed/>
                </p:oleObj>
              </mc:Choice>
              <mc:Fallback>
                <p:oleObj name="Document" r:id="rId7" imgW="7301323" imgH="2525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2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9084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7766"/>
              </p:ext>
            </p:extLst>
          </p:nvPr>
        </p:nvGraphicFramePr>
        <p:xfrm>
          <a:off x="914400" y="1526889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7" imgW="7301323" imgH="3883311" progId="Word.Document.12">
                  <p:embed/>
                </p:oleObj>
              </mc:Choice>
              <mc:Fallback>
                <p:oleObj name="Document" r:id="rId7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26889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2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3728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27396"/>
              </p:ext>
            </p:extLst>
          </p:nvPr>
        </p:nvGraphicFramePr>
        <p:xfrm>
          <a:off x="914400" y="1129870"/>
          <a:ext cx="7301323" cy="42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7" imgW="7301323" imgH="4204130" progId="Word.Document.12">
                  <p:embed/>
                </p:oleObj>
              </mc:Choice>
              <mc:Fallback>
                <p:oleObj name="Document" r:id="rId7" imgW="7301323" imgH="4204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420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9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6344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7519"/>
            <a:ext cx="7315200" cy="49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24156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955864"/>
              </p:ext>
            </p:extLst>
          </p:nvPr>
        </p:nvGraphicFramePr>
        <p:xfrm>
          <a:off x="914400" y="1143000"/>
          <a:ext cx="7300912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7" imgW="7301323" imgH="2780429" progId="Word.Document.12">
                  <p:embed/>
                </p:oleObj>
              </mc:Choice>
              <mc:Fallback>
                <p:oleObj name="Document" r:id="rId7" imgW="7301323" imgH="2780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77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2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016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53795"/>
            <a:ext cx="6210300" cy="50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975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0"/>
            <a:ext cx="5930900" cy="50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3355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715000" cy="50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7625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362318"/>
              </p:ext>
            </p:extLst>
          </p:nvPr>
        </p:nvGraphicFramePr>
        <p:xfrm>
          <a:off x="914400" y="1143000"/>
          <a:ext cx="7301323" cy="139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7" imgW="7301323" imgH="1397056" progId="Word.Document.12">
                  <p:embed/>
                </p:oleObj>
              </mc:Choice>
              <mc:Fallback>
                <p:oleObj name="Document" r:id="rId7" imgW="7301323" imgH="1397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9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3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946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143000"/>
            <a:ext cx="5283200" cy="4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280225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47565"/>
              </p:ext>
            </p:extLst>
          </p:nvPr>
        </p:nvGraphicFramePr>
        <p:xfrm>
          <a:off x="914400" y="1143000"/>
          <a:ext cx="7301323" cy="234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7" imgW="7301323" imgH="2349790" progId="Word.Document.12">
                  <p:embed/>
                </p:oleObj>
              </mc:Choice>
              <mc:Fallback>
                <p:oleObj name="Document" r:id="rId7" imgW="7301323" imgH="2349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4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6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6570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32617"/>
              </p:ext>
            </p:extLst>
          </p:nvPr>
        </p:nvGraphicFramePr>
        <p:xfrm>
          <a:off x="914400" y="1447800"/>
          <a:ext cx="7301323" cy="189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7" imgW="7301323" imgH="1898628" progId="Word.Document.12">
                  <p:embed/>
                </p:oleObj>
              </mc:Choice>
              <mc:Fallback>
                <p:oleObj name="Document" r:id="rId7" imgW="7301323" imgH="1898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898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441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51</cp:revision>
  <dcterms:created xsi:type="dcterms:W3CDTF">2010-11-30T18:46:51Z</dcterms:created>
  <dcterms:modified xsi:type="dcterms:W3CDTF">2015-04-14T23:11:29Z</dcterms:modified>
</cp:coreProperties>
</file>