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Teal">
  <p:cSld name="Title_Teal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679088" y="71247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79088" y="1706642"/>
            <a:ext cx="78867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_White">
  <p:cSld name="Double_Whi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79088" y="1502569"/>
            <a:ext cx="39330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79088" y="914400"/>
            <a:ext cx="8270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5016496" y="1502569"/>
            <a:ext cx="39330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_Teal">
  <p:cSld name="Divider_Te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679088" y="2356829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_White">
  <p:cSld name="Divider_Whit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679088" y="2356829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_Teal">
  <p:cSld name="Empty_Teal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_White">
  <p:cSld name="Empty_Whi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_Developer">
  <p:cSld name="Simple_Develop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_Hackathon">
  <p:cSld name="Simple_Hackath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_Design">
  <p:cSld name="Simple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White">
  <p:cSld name="Title_Whit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679088" y="71247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79088" y="1706642"/>
            <a:ext cx="78867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Simple_Teal">
  <p:cSld name="Text_Simple_Teal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Simple_White">
  <p:cSld name="Text_Simple_Whi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Teal">
  <p:cSld name="Text_Te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79088" y="1502569"/>
            <a:ext cx="82704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79088" y="914400"/>
            <a:ext cx="8270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_White">
  <p:cSld name="Text_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79088" y="1502569"/>
            <a:ext cx="82704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79088" y="914400"/>
            <a:ext cx="8270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_Simple_Teal">
  <p:cSld name="Double_Simple_Tea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79088" y="914554"/>
            <a:ext cx="39330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16496" y="914554"/>
            <a:ext cx="39330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_Simple_White">
  <p:cSld name="Double_Simple_Whit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79088" y="914554"/>
            <a:ext cx="39330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16496" y="914554"/>
            <a:ext cx="39330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_Teal">
  <p:cSld name="Double_Te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9088" y="914400"/>
            <a:ext cx="82707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79088" y="1502569"/>
            <a:ext cx="39330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5016496" y="1502569"/>
            <a:ext cx="39330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06590" y="4937760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0832" y="490370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unal.malhotra1@ibm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79088" y="2074645"/>
            <a:ext cx="7886700" cy="99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Introduction To Data Analytics With Pandas On Data Science Experience</a:t>
            </a:r>
            <a:endParaRPr sz="26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6638" y="3068842"/>
            <a:ext cx="7886700" cy="712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Kunal Malhotra -- </a:t>
            </a:r>
            <a:r>
              <a:rPr lang="en-GB">
                <a:solidFill>
                  <a:srgbClr val="FFFFFF"/>
                </a:solidFill>
                <a:uFill>
                  <a:noFill/>
                </a:uFill>
                <a:hlinkClick r:id="rId3"/>
              </a:rPr>
              <a:t>kuna</a:t>
            </a:r>
            <a:r>
              <a:rPr lang="en-GB">
                <a:solidFill>
                  <a:srgbClr val="FFFFFF"/>
                </a:solidFill>
              </a:rPr>
              <a:t>l.malhotra1@ibm.com</a:t>
            </a:r>
            <a:r>
              <a:rPr lang="en-GB"/>
              <a:t> -- @kunal_forever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60814" y="1429598"/>
            <a:ext cx="8769000" cy="264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DSX For Data Analyses.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IBM DSX is IDE (Integrated Development Environment) over the cloud </a:t>
            </a:r>
            <a:r>
              <a:rPr lang="en-GB"/>
              <a:t>providing</a:t>
            </a:r>
            <a:r>
              <a:rPr lang="en-GB"/>
              <a:t> </a:t>
            </a:r>
            <a:r>
              <a:rPr lang="en-GB"/>
              <a:t>a lot</a:t>
            </a:r>
            <a:r>
              <a:rPr lang="en-GB"/>
              <a:t> of advantages such as:-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Offering easier access to large amounts of data while decreasing the total time of analysis.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Rapid development experience with access to tools and utilities that break down language barriers.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The IDE already supports open source tools from IBM and others including H20 Libraries, RStudio, Python and Notebooks in single environment.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Ability to integrate and connect to multiple data sources, refining, and accessing big data engines.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21700" y="4255800"/>
            <a:ext cx="4422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May the force of pandas be with you :)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/>
          <p:nvPr>
            <p:ph idx="2" type="title"/>
          </p:nvPr>
        </p:nvSpPr>
        <p:spPr>
          <a:xfrm>
            <a:off x="4721700" y="461500"/>
            <a:ext cx="4422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Enough! Let’s Code Something 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is Data Analysis?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Introduction to pandas.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Advantage of pandas over other available solution.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Advantage of using Data Science Experience for data analysis.</a:t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 process of systematically applying techniques to evaluate data is know ?</a:t>
            </a:r>
            <a:endParaRPr/>
          </a:p>
          <a:p>
            <a:pPr indent="-323850" lvl="0" marL="45720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Data Munging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Data Analysis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Data Science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Data Bases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 Analysis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00"/>
              <a:t>What is it?</a:t>
            </a:r>
            <a:endParaRPr b="1" sz="2400"/>
          </a:p>
          <a:p>
            <a: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Apply logical techniques to describe, condense, recap and evaluate data and illustrate information.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Of Data Analysis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Discover useful information.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Provide insights.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Suggest conclusion.</a:t>
            </a:r>
            <a:endParaRPr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Support Decision Making.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Pandas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Pandas is a python package for data analysis.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It provides built-in data </a:t>
            </a:r>
            <a:r>
              <a:rPr lang="en-GB"/>
              <a:t>structures</a:t>
            </a:r>
            <a:r>
              <a:rPr lang="en-GB"/>
              <a:t> which simplify the manipulation and analysis of data sets.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Pandas is easy to use and powerful. </a:t>
            </a:r>
            <a:r>
              <a:rPr lang="en-GB"/>
              <a:t>Remember with great power comes great responsibility.</a:t>
            </a:r>
            <a:r>
              <a:rPr lang="en-GB"/>
              <a:t> 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http://pandas.pydata.org/pandas-docs/stable/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Pandas: Essential Concepts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Series:- A Series in pandas is a one-dimensional labeled array capable of </a:t>
            </a:r>
            <a:r>
              <a:rPr lang="en-GB"/>
              <a:t>holding</a:t>
            </a:r>
            <a:r>
              <a:rPr lang="en-GB"/>
              <a:t> data of any type (int, string, float, python objects etc.)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DataFrame:- A Data Frame is a two dimensional structure, i.e., data is aligned in tabular fashion in rows and columns.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Panel:- A Panel is a 3D container of data. The 3 three axis in the panel are represented as:-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Items:- axis 0, each item corresponds to a DataFrame contained inside.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Major_axis:- axis 1, it is the index(rows) of each DataFrame.</a:t>
            </a:r>
            <a:endParaRPr>
              <a:solidFill>
                <a:srgbClr val="FFFFFF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GB">
                <a:solidFill>
                  <a:srgbClr val="FFFFFF"/>
                </a:solidFill>
              </a:rPr>
              <a:t>Minor_axis:- axis 2, it is the the columns of each of DataFrame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9088" y="484710"/>
            <a:ext cx="8270400" cy="429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Of Pandas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9088" y="1142524"/>
            <a:ext cx="8270400" cy="364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Pandas have a lot advantage over other solutions such as NumPy, CSV and JSON packages in python, Sql etc.</a:t>
            </a:r>
            <a:endParaRPr/>
          </a:p>
          <a:p>
            <a: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A NumPy array requires homogenous data. With a pandas DataFrame, you can have different data types(int, float, string, datetime etc.) all in one place.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Good IO capabilities i.e. data can be pulled directly from databases into a dataframe.</a:t>
            </a:r>
            <a:endParaRPr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-GB">
                <a:solidFill>
                  <a:srgbClr val="FFFFFF"/>
                </a:solidFill>
              </a:rPr>
              <a:t>Pandas has built in functionality for a lot of common data-processing applications: for example, easy group by syntax, easy joins (which are also really efficient in pandas), rolling windows.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21850"/>
            <a:ext cx="8839198" cy="450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ccelerate">
      <a:dk1>
        <a:srgbClr val="272727"/>
      </a:dk1>
      <a:lt1>
        <a:srgbClr val="FFFFFF"/>
      </a:lt1>
      <a:dk2>
        <a:srgbClr val="343334"/>
      </a:dk2>
      <a:lt2>
        <a:srgbClr val="E7E6E6"/>
      </a:lt2>
      <a:accent1>
        <a:srgbClr val="2C74DA"/>
      </a:accent1>
      <a:accent2>
        <a:srgbClr val="9855D3"/>
      </a:accent2>
      <a:accent3>
        <a:srgbClr val="008673"/>
      </a:accent3>
      <a:accent4>
        <a:srgbClr val="C35433"/>
      </a:accent4>
      <a:accent5>
        <a:srgbClr val="785EF0"/>
      </a:accent5>
      <a:accent6>
        <a:srgbClr val="00884B"/>
      </a:accent6>
      <a:hlink>
        <a:srgbClr val="2C74DA"/>
      </a:hlink>
      <a:folHlink>
        <a:srgbClr val="9855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