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IBM Plex Sans"/>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IBMPlexSans-bold.fntdata"/><Relationship Id="rId10" Type="http://schemas.openxmlformats.org/officeDocument/2006/relationships/slide" Target="slides/slide5.xml"/><Relationship Id="rId32" Type="http://schemas.openxmlformats.org/officeDocument/2006/relationships/font" Target="fonts/IBMPlexSans-regular.fntdata"/><Relationship Id="rId13" Type="http://schemas.openxmlformats.org/officeDocument/2006/relationships/slide" Target="slides/slide8.xml"/><Relationship Id="rId35" Type="http://schemas.openxmlformats.org/officeDocument/2006/relationships/font" Target="fonts/IBMPlexSans-boldItalic.fntdata"/><Relationship Id="rId12" Type="http://schemas.openxmlformats.org/officeDocument/2006/relationships/slide" Target="slides/slide7.xml"/><Relationship Id="rId34" Type="http://schemas.openxmlformats.org/officeDocument/2006/relationships/font" Target="fonts/IBMPlexSans-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73" name="Shape 17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Shape 2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45" name="Shape 24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51" name="Shape 25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Shape 2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58" name="Shape 25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Shape 2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64" name="Shape 26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Shape 2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70" name="Shape 27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Shape 2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76" name="Shape 27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Shape 2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83" name="Shape 28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Shape 2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92" name="Shape 29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Shape 2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99" name="Shape 29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Shape 3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06" name="Shape 30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79" name="Shape 17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Shape 3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13" name="Shape 31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Shape 3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19" name="Shape 31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Shape 3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27" name="Shape 32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Shape 3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35" name="Shape 33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Shape 3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42" name="Shape 34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Shape 3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50" name="Shape 35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Shape 3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57" name="Shape 35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01" name="Shape 20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09" name="Shape 20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15" name="Shape 21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Shape 2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21" name="Shape 22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Shape 2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27" name="Shape 22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33" name="Shape 23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Shape 2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39" name="Shape 23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divider" type="title">
  <p:cSld name="TITLE">
    <p:spTree>
      <p:nvGrpSpPr>
        <p:cNvPr id="10" name="Shape 10"/>
        <p:cNvGrpSpPr/>
        <p:nvPr/>
      </p:nvGrpSpPr>
      <p:grpSpPr>
        <a:xfrm>
          <a:off x="0" y="0"/>
          <a:ext cx="0" cy="0"/>
          <a:chOff x="0" y="0"/>
          <a:chExt cx="0" cy="0"/>
        </a:xfrm>
      </p:grpSpPr>
      <p:sp>
        <p:nvSpPr>
          <p:cNvPr id="11" name="Shape 11"/>
          <p:cNvSpPr txBox="1"/>
          <p:nvPr>
            <p:ph type="ctrTitle"/>
          </p:nvPr>
        </p:nvSpPr>
        <p:spPr>
          <a:xfrm>
            <a:off x="0" y="17410"/>
            <a:ext cx="4695600" cy="1773300"/>
          </a:xfrm>
          <a:prstGeom prst="rect">
            <a:avLst/>
          </a:prstGeom>
          <a:noFill/>
          <a:ln>
            <a:noFill/>
          </a:ln>
        </p:spPr>
        <p:txBody>
          <a:bodyPr anchorCtr="0" anchor="b" bIns="0" lIns="0" spcFirstLastPara="1" rIns="0" wrap="square" tIns="0"/>
          <a:lstStyle>
            <a:lvl1pPr lvl="0" marR="0" rtl="0" algn="l">
              <a:lnSpc>
                <a:spcPct val="90000"/>
              </a:lnSpc>
              <a:spcBef>
                <a:spcPts val="0"/>
              </a:spcBef>
              <a:spcAft>
                <a:spcPts val="0"/>
              </a:spcAft>
              <a:buClr>
                <a:schemeClr val="lt2"/>
              </a:buClr>
              <a:buSzPts val="4500"/>
              <a:buFont typeface="Arial"/>
              <a:buNone/>
              <a:defRPr b="0" i="0" sz="4500" u="none" cap="none" strike="noStrike">
                <a:solidFill>
                  <a:schemeClr val="lt2"/>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12" name="Shape 12"/>
          <p:cNvSpPr txBox="1"/>
          <p:nvPr>
            <p:ph idx="1" type="subTitle"/>
          </p:nvPr>
        </p:nvSpPr>
        <p:spPr>
          <a:xfrm>
            <a:off x="0" y="1871830"/>
            <a:ext cx="4695600" cy="1229700"/>
          </a:xfrm>
          <a:prstGeom prst="rect">
            <a:avLst/>
          </a:prstGeom>
          <a:noFill/>
          <a:ln>
            <a:noFill/>
          </a:ln>
        </p:spPr>
        <p:txBody>
          <a:bodyPr anchorCtr="0" anchor="t" bIns="0" lIns="0" spcFirstLastPara="1" rIns="0" wrap="square" tIns="0"/>
          <a:lstStyle>
            <a:lvl1pPr lvl="0" marR="0" rtl="0" algn="l">
              <a:lnSpc>
                <a:spcPct val="100000"/>
              </a:lnSpc>
              <a:spcBef>
                <a:spcPts val="1100"/>
              </a:spcBef>
              <a:spcAft>
                <a:spcPts val="0"/>
              </a:spcAft>
              <a:buClr>
                <a:schemeClr val="lt2"/>
              </a:buClr>
              <a:buSzPts val="1800"/>
              <a:buFont typeface="Arial"/>
              <a:buNone/>
              <a:defRPr b="0" i="0" sz="1800" u="none" cap="none" strike="noStrike">
                <a:solidFill>
                  <a:schemeClr val="lt2"/>
                </a:solidFill>
                <a:latin typeface="Arial"/>
                <a:ea typeface="Arial"/>
                <a:cs typeface="Arial"/>
                <a:sym typeface="Arial"/>
              </a:defRPr>
            </a:lvl1pPr>
            <a:lvl2pPr lvl="1" marR="0" rtl="0" algn="ctr">
              <a:lnSpc>
                <a:spcPct val="100000"/>
              </a:lnSpc>
              <a:spcBef>
                <a:spcPts val="1100"/>
              </a:spcBef>
              <a:spcAft>
                <a:spcPts val="0"/>
              </a:spcAft>
              <a:buClr>
                <a:schemeClr val="lt2"/>
              </a:buClr>
              <a:buSzPts val="1500"/>
              <a:buFont typeface="Arial"/>
              <a:buNone/>
              <a:defRPr b="0" i="0" sz="1500" u="none" cap="none" strike="noStrike">
                <a:solidFill>
                  <a:schemeClr val="lt2"/>
                </a:solidFill>
                <a:latin typeface="Arial"/>
                <a:ea typeface="Arial"/>
                <a:cs typeface="Arial"/>
                <a:sym typeface="Arial"/>
              </a:defRPr>
            </a:lvl2pPr>
            <a:lvl3pPr lvl="2" marR="0" rtl="0" algn="ctr">
              <a:lnSpc>
                <a:spcPct val="100000"/>
              </a:lnSpc>
              <a:spcBef>
                <a:spcPts val="110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3pPr>
            <a:lvl4pPr lvl="3" marR="0" rtl="0" algn="ctr">
              <a:lnSpc>
                <a:spcPct val="100000"/>
              </a:lnSpc>
              <a:spcBef>
                <a:spcPts val="1100"/>
              </a:spcBef>
              <a:spcAft>
                <a:spcPts val="0"/>
              </a:spcAft>
              <a:buClr>
                <a:schemeClr val="lt2"/>
              </a:buClr>
              <a:buSzPts val="1200"/>
              <a:buFont typeface="Arial"/>
              <a:buNone/>
              <a:defRPr b="0" i="0" sz="1200" u="none" cap="none" strike="noStrike">
                <a:solidFill>
                  <a:schemeClr val="lt2"/>
                </a:solidFill>
                <a:latin typeface="Arial"/>
                <a:ea typeface="Arial"/>
                <a:cs typeface="Arial"/>
                <a:sym typeface="Arial"/>
              </a:defRPr>
            </a:lvl4pPr>
            <a:lvl5pPr lvl="4" marR="0" rtl="0" algn="ctr">
              <a:lnSpc>
                <a:spcPct val="100000"/>
              </a:lnSpc>
              <a:spcBef>
                <a:spcPts val="1100"/>
              </a:spcBef>
              <a:spcAft>
                <a:spcPts val="0"/>
              </a:spcAft>
              <a:buClr>
                <a:schemeClr val="lt2"/>
              </a:buClr>
              <a:buSzPts val="1200"/>
              <a:buFont typeface="Arial"/>
              <a:buNone/>
              <a:defRPr b="0" i="0" sz="1200" u="none" cap="none" strike="noStrike">
                <a:solidFill>
                  <a:schemeClr val="lt2"/>
                </a:solidFill>
                <a:latin typeface="Arial"/>
                <a:ea typeface="Arial"/>
                <a:cs typeface="Arial"/>
                <a:sym typeface="Arial"/>
              </a:defRPr>
            </a:lvl5pPr>
            <a:lvl6pPr lvl="5" marR="0" rtl="0" algn="ctr">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6pPr>
            <a:lvl7pPr lvl="6" marR="0" rtl="0" algn="ctr">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7pPr>
            <a:lvl8pPr lvl="7" marR="0" rtl="0" algn="ctr">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8pPr>
            <a:lvl9pPr lvl="8" marR="0" rtl="0" algn="ctr">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9pPr>
          </a:lstStyle>
          <a:p/>
        </p:txBody>
      </p:sp>
      <p:sp>
        <p:nvSpPr>
          <p:cNvPr id="13" name="Shape 13"/>
          <p:cNvSpPr txBox="1"/>
          <p:nvPr>
            <p:ph idx="12" type="sldNum"/>
          </p:nvPr>
        </p:nvSpPr>
        <p:spPr>
          <a:xfrm>
            <a:off x="6858000" y="4826480"/>
            <a:ext cx="2057400" cy="137100"/>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9pPr>
          </a:lstStyle>
          <a:p>
            <a:pPr indent="0" lvl="0" marL="0">
              <a:spcBef>
                <a:spcPts val="0"/>
              </a:spcBef>
              <a:spcAft>
                <a:spcPts val="0"/>
              </a:spcAft>
              <a:buNone/>
            </a:pPr>
            <a:fld id="{00000000-1234-1234-1234-123412341234}" type="slidenum">
              <a:rPr lang="en-GB"/>
              <a:t>‹#›</a:t>
            </a:fld>
            <a:endParaRPr/>
          </a:p>
        </p:txBody>
      </p:sp>
      <p:sp>
        <p:nvSpPr>
          <p:cNvPr id="14" name="Shape 14"/>
          <p:cNvSpPr txBox="1"/>
          <p:nvPr>
            <p:ph idx="11" type="ftr"/>
          </p:nvPr>
        </p:nvSpPr>
        <p:spPr>
          <a:xfrm>
            <a:off x="1113520" y="4826480"/>
            <a:ext cx="5579400" cy="137100"/>
          </a:xfrm>
          <a:prstGeom prst="rect">
            <a:avLst/>
          </a:prstGeom>
          <a:noFill/>
          <a:ln>
            <a:noFill/>
          </a:ln>
        </p:spPr>
        <p:txBody>
          <a:bodyPr anchorCtr="0" anchor="ctr" bIns="0" lIns="0" spcFirstLastPara="1" rIns="0" wrap="square" tIns="0"/>
          <a:lstStyle>
            <a:lvl1pPr lvl="0" marR="0" rtl="0" algn="l">
              <a:lnSpc>
                <a:spcPct val="100000"/>
              </a:lnSpc>
              <a:spcBef>
                <a:spcPts val="0"/>
              </a:spcBef>
              <a:spcAft>
                <a:spcPts val="0"/>
              </a:spcAft>
              <a:buClr>
                <a:srgbClr val="000000"/>
              </a:buClr>
              <a:buSzPts val="1100"/>
              <a:buFont typeface="Arial"/>
              <a:buNone/>
              <a:defRPr b="0" i="0" sz="600" u="none" cap="none" strike="noStrike">
                <a:solidFill>
                  <a:schemeClr val="lt2"/>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9pPr>
          </a:lstStyle>
          <a:p/>
        </p:txBody>
      </p:sp>
      <p:pic>
        <p:nvPicPr>
          <p:cNvPr id="15" name="Shape 15"/>
          <p:cNvPicPr preferRelativeResize="0"/>
          <p:nvPr/>
        </p:nvPicPr>
        <p:blipFill rotWithShape="1">
          <a:blip r:embed="rId2">
            <a:alphaModFix/>
          </a:blip>
          <a:srcRect b="0" l="0" r="0" t="0"/>
          <a:stretch/>
        </p:blipFill>
        <p:spPr>
          <a:xfrm>
            <a:off x="228600" y="4837570"/>
            <a:ext cx="661878" cy="114981"/>
          </a:xfrm>
          <a:prstGeom prst="rect">
            <a:avLst/>
          </a:prstGeom>
          <a:noFill/>
          <a:ln>
            <a:noFill/>
          </a:ln>
        </p:spPr>
      </p:pic>
      <p:pic>
        <p:nvPicPr>
          <p:cNvPr id="16" name="Shape 16"/>
          <p:cNvPicPr preferRelativeResize="0"/>
          <p:nvPr/>
        </p:nvPicPr>
        <p:blipFill rotWithShape="1">
          <a:blip r:embed="rId2">
            <a:alphaModFix/>
          </a:blip>
          <a:srcRect b="0" l="0" r="0" t="0"/>
          <a:stretch/>
        </p:blipFill>
        <p:spPr>
          <a:xfrm>
            <a:off x="5505445" y="1871830"/>
            <a:ext cx="3122873" cy="54250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text (four columns)">
  <p:cSld name="section, title, text (four columns)">
    <p:bg>
      <p:bgPr>
        <a:solidFill>
          <a:srgbClr val="2B2B2B"/>
        </a:solidFill>
      </p:bgPr>
    </p:bg>
    <p:spTree>
      <p:nvGrpSpPr>
        <p:cNvPr id="66" name="Shape 66"/>
        <p:cNvGrpSpPr/>
        <p:nvPr/>
      </p:nvGrpSpPr>
      <p:grpSpPr>
        <a:xfrm>
          <a:off x="0" y="0"/>
          <a:ext cx="0" cy="0"/>
          <a:chOff x="0" y="0"/>
          <a:chExt cx="0" cy="0"/>
        </a:xfrm>
      </p:grpSpPr>
      <p:sp>
        <p:nvSpPr>
          <p:cNvPr id="67" name="Shape 67"/>
          <p:cNvSpPr txBox="1"/>
          <p:nvPr>
            <p:ph type="title"/>
          </p:nvPr>
        </p:nvSpPr>
        <p:spPr>
          <a:xfrm>
            <a:off x="228600" y="411480"/>
            <a:ext cx="6400800" cy="640200"/>
          </a:xfrm>
          <a:prstGeom prst="rect">
            <a:avLst/>
          </a:prstGeom>
          <a:noFill/>
          <a:ln>
            <a:noFill/>
          </a:ln>
        </p:spPr>
        <p:txBody>
          <a:bodyPr anchorCtr="0" anchor="t" bIns="0" lIns="0" spcFirstLastPara="1" rIns="0" wrap="square" tIns="0"/>
          <a:lstStyle>
            <a:lvl1pPr lvl="0" marR="0" rtl="0" algn="l">
              <a:lnSpc>
                <a:spcPct val="90000"/>
              </a:lnSpc>
              <a:spcBef>
                <a:spcPts val="0"/>
              </a:spcBef>
              <a:spcAft>
                <a:spcPts val="0"/>
              </a:spcAft>
              <a:buClr>
                <a:schemeClr val="lt2"/>
              </a:buClr>
              <a:buSzPts val="2400"/>
              <a:buFont typeface="Arial"/>
              <a:buNone/>
              <a:defRPr b="0" i="0" sz="2400" u="none" cap="none" strike="noStrike">
                <a:solidFill>
                  <a:schemeClr val="lt2"/>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68" name="Shape 68"/>
          <p:cNvSpPr txBox="1"/>
          <p:nvPr>
            <p:ph idx="12" type="sldNum"/>
          </p:nvPr>
        </p:nvSpPr>
        <p:spPr>
          <a:xfrm>
            <a:off x="6858000" y="4826480"/>
            <a:ext cx="2057400" cy="137100"/>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9pPr>
          </a:lstStyle>
          <a:p>
            <a:pPr indent="0" lvl="0" marL="0">
              <a:spcBef>
                <a:spcPts val="0"/>
              </a:spcBef>
              <a:spcAft>
                <a:spcPts val="0"/>
              </a:spcAft>
              <a:buNone/>
            </a:pPr>
            <a:fld id="{00000000-1234-1234-1234-123412341234}" type="slidenum">
              <a:rPr lang="en-GB"/>
              <a:t>‹#›</a:t>
            </a:fld>
            <a:endParaRPr/>
          </a:p>
        </p:txBody>
      </p:sp>
      <p:sp>
        <p:nvSpPr>
          <p:cNvPr id="69" name="Shape 69"/>
          <p:cNvSpPr txBox="1"/>
          <p:nvPr>
            <p:ph idx="1" type="body"/>
          </p:nvPr>
        </p:nvSpPr>
        <p:spPr>
          <a:xfrm>
            <a:off x="4800600" y="1093469"/>
            <a:ext cx="1828800" cy="3589800"/>
          </a:xfrm>
          <a:prstGeom prst="rect">
            <a:avLst/>
          </a:prstGeom>
          <a:noFill/>
          <a:ln>
            <a:noFill/>
          </a:ln>
        </p:spPr>
        <p:txBody>
          <a:bodyPr anchorCtr="0" anchor="t" bIns="0" lIns="0" spcFirstLastPara="1" rIns="0" wrap="square" tIns="0"/>
          <a:lstStyle>
            <a:lvl1pPr indent="-228600" lvl="0" marL="457200" marR="0" rtl="0" algn="l">
              <a:lnSpc>
                <a:spcPct val="100000"/>
              </a:lnSpc>
              <a:spcBef>
                <a:spcPts val="1100"/>
              </a:spcBef>
              <a:spcAft>
                <a:spcPts val="0"/>
              </a:spcAft>
              <a:buClr>
                <a:schemeClr val="lt2"/>
              </a:buClr>
              <a:buSzPts val="1600"/>
              <a:buFont typeface="Arial"/>
              <a:buNone/>
              <a:defRPr b="0" i="0" sz="1600" u="none" cap="none" strike="noStrike">
                <a:solidFill>
                  <a:schemeClr val="lt2"/>
                </a:solidFill>
                <a:latin typeface="Arial"/>
                <a:ea typeface="Arial"/>
                <a:cs typeface="Arial"/>
                <a:sym typeface="Arial"/>
              </a:defRPr>
            </a:lvl1pPr>
            <a:lvl2pPr indent="-228600" lvl="1" marL="914400" marR="0" rtl="0" algn="l">
              <a:lnSpc>
                <a:spcPct val="100000"/>
              </a:lnSpc>
              <a:spcBef>
                <a:spcPts val="1100"/>
              </a:spcBef>
              <a:spcAft>
                <a:spcPts val="0"/>
              </a:spcAft>
              <a:buClr>
                <a:schemeClr val="lt2"/>
              </a:buClr>
              <a:buSzPts val="1100"/>
              <a:buFont typeface="Arial"/>
              <a:buNone/>
              <a:defRPr b="0" i="0" sz="1100" u="none" cap="none" strike="noStrike">
                <a:solidFill>
                  <a:schemeClr val="lt2"/>
                </a:solidFill>
                <a:latin typeface="Arial"/>
                <a:ea typeface="Arial"/>
                <a:cs typeface="Arial"/>
                <a:sym typeface="Arial"/>
              </a:defRPr>
            </a:lvl2pPr>
            <a:lvl3pPr indent="-298450" lvl="2" marL="1371600" marR="0" rtl="0" algn="l">
              <a:lnSpc>
                <a:spcPct val="100000"/>
              </a:lnSpc>
              <a:spcBef>
                <a:spcPts val="1100"/>
              </a:spcBef>
              <a:spcAft>
                <a:spcPts val="0"/>
              </a:spcAft>
              <a:buClr>
                <a:schemeClr val="lt2"/>
              </a:buClr>
              <a:buSzPts val="1100"/>
              <a:buFont typeface="Arial"/>
              <a:buChar char="•"/>
              <a:defRPr b="0" i="0" sz="1100" u="none" cap="none" strike="noStrike">
                <a:solidFill>
                  <a:schemeClr val="lt2"/>
                </a:solidFill>
                <a:latin typeface="Arial"/>
                <a:ea typeface="Arial"/>
                <a:cs typeface="Arial"/>
                <a:sym typeface="Arial"/>
              </a:defRPr>
            </a:lvl3pPr>
            <a:lvl4pPr indent="-298450" lvl="3" marL="1828800" marR="0" rtl="0" algn="l">
              <a:lnSpc>
                <a:spcPct val="100000"/>
              </a:lnSpc>
              <a:spcBef>
                <a:spcPts val="1100"/>
              </a:spcBef>
              <a:spcAft>
                <a:spcPts val="0"/>
              </a:spcAft>
              <a:buClr>
                <a:schemeClr val="lt2"/>
              </a:buClr>
              <a:buSzPts val="1100"/>
              <a:buFont typeface="Arial"/>
              <a:buChar char="–"/>
              <a:defRPr b="0" i="0" sz="1100" u="none" cap="none" strike="noStrike">
                <a:solidFill>
                  <a:schemeClr val="lt2"/>
                </a:solidFill>
                <a:latin typeface="Arial"/>
                <a:ea typeface="Arial"/>
                <a:cs typeface="Arial"/>
                <a:sym typeface="Arial"/>
              </a:defRPr>
            </a:lvl4pPr>
            <a:lvl5pPr indent="-298450" lvl="4" marL="2286000" marR="0" rtl="0" algn="l">
              <a:lnSpc>
                <a:spcPct val="100000"/>
              </a:lnSpc>
              <a:spcBef>
                <a:spcPts val="1100"/>
              </a:spcBef>
              <a:spcAft>
                <a:spcPts val="0"/>
              </a:spcAft>
              <a:buClr>
                <a:schemeClr val="lt2"/>
              </a:buClr>
              <a:buSzPts val="1100"/>
              <a:buFont typeface="Arial"/>
              <a:buChar char="»"/>
              <a:defRPr b="0" i="0" sz="1100" u="none" cap="none" strike="noStrike">
                <a:solidFill>
                  <a:schemeClr val="lt2"/>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0" name="Shape 70"/>
          <p:cNvSpPr txBox="1"/>
          <p:nvPr>
            <p:ph idx="2" type="body"/>
          </p:nvPr>
        </p:nvSpPr>
        <p:spPr>
          <a:xfrm>
            <a:off x="228600" y="201169"/>
            <a:ext cx="4114800" cy="300000"/>
          </a:xfrm>
          <a:prstGeom prst="rect">
            <a:avLst/>
          </a:prstGeom>
          <a:noFill/>
          <a:ln>
            <a:noFill/>
          </a:ln>
        </p:spPr>
        <p:txBody>
          <a:bodyPr anchorCtr="0" anchor="t" bIns="0" lIns="0" spcFirstLastPara="1" rIns="0" wrap="square" tIns="0"/>
          <a:lstStyle>
            <a:lvl1pPr indent="-228600" lvl="0" marL="457200" marR="0" rtl="0" algn="l">
              <a:lnSpc>
                <a:spcPct val="100000"/>
              </a:lnSpc>
              <a:spcBef>
                <a:spcPts val="1100"/>
              </a:spcBef>
              <a:spcAft>
                <a:spcPts val="0"/>
              </a:spcAft>
              <a:buClr>
                <a:schemeClr val="lt2"/>
              </a:buClr>
              <a:buSzPts val="1100"/>
              <a:buFont typeface="Arial"/>
              <a:buNone/>
              <a:defRPr b="0" i="0" sz="1100" u="none" cap="none" strike="noStrike">
                <a:solidFill>
                  <a:schemeClr val="lt2"/>
                </a:solidFill>
                <a:latin typeface="Arial"/>
                <a:ea typeface="Arial"/>
                <a:cs typeface="Arial"/>
                <a:sym typeface="Arial"/>
              </a:defRPr>
            </a:lvl1pPr>
            <a:lvl2pPr indent="-317500" lvl="1" marL="914400" marR="0" rtl="0" algn="l">
              <a:lnSpc>
                <a:spcPct val="100000"/>
              </a:lnSpc>
              <a:spcBef>
                <a:spcPts val="11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00000"/>
              </a:lnSpc>
              <a:spcBef>
                <a:spcPts val="11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indent="-317500" lvl="3" marL="1828800" marR="0" rtl="0" algn="l">
              <a:lnSpc>
                <a:spcPct val="100000"/>
              </a:lnSpc>
              <a:spcBef>
                <a:spcPts val="11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indent="-317500" lvl="4" marL="2286000" marR="0" rtl="0" algn="l">
              <a:lnSpc>
                <a:spcPct val="100000"/>
              </a:lnSpc>
              <a:spcBef>
                <a:spcPts val="11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1" name="Shape 71"/>
          <p:cNvSpPr txBox="1"/>
          <p:nvPr>
            <p:ph idx="3" type="body"/>
          </p:nvPr>
        </p:nvSpPr>
        <p:spPr>
          <a:xfrm>
            <a:off x="228600" y="1093469"/>
            <a:ext cx="1828800" cy="3589800"/>
          </a:xfrm>
          <a:prstGeom prst="rect">
            <a:avLst/>
          </a:prstGeom>
          <a:noFill/>
          <a:ln>
            <a:noFill/>
          </a:ln>
        </p:spPr>
        <p:txBody>
          <a:bodyPr anchorCtr="0" anchor="t" bIns="0" lIns="0" spcFirstLastPara="1" rIns="0" wrap="square" tIns="0"/>
          <a:lstStyle>
            <a:lvl1pPr indent="-228600" lvl="0" marL="457200" marR="0" rtl="0" algn="l">
              <a:lnSpc>
                <a:spcPct val="100000"/>
              </a:lnSpc>
              <a:spcBef>
                <a:spcPts val="1100"/>
              </a:spcBef>
              <a:spcAft>
                <a:spcPts val="0"/>
              </a:spcAft>
              <a:buClr>
                <a:schemeClr val="lt2"/>
              </a:buClr>
              <a:buSzPts val="1600"/>
              <a:buFont typeface="Arial"/>
              <a:buNone/>
              <a:defRPr b="0" i="0" sz="1600" u="none" cap="none" strike="noStrike">
                <a:solidFill>
                  <a:schemeClr val="lt2"/>
                </a:solidFill>
                <a:latin typeface="Arial"/>
                <a:ea typeface="Arial"/>
                <a:cs typeface="Arial"/>
                <a:sym typeface="Arial"/>
              </a:defRPr>
            </a:lvl1pPr>
            <a:lvl2pPr indent="-228600" lvl="1" marL="914400" marR="0" rtl="0" algn="l">
              <a:lnSpc>
                <a:spcPct val="100000"/>
              </a:lnSpc>
              <a:spcBef>
                <a:spcPts val="1100"/>
              </a:spcBef>
              <a:spcAft>
                <a:spcPts val="0"/>
              </a:spcAft>
              <a:buClr>
                <a:schemeClr val="lt2"/>
              </a:buClr>
              <a:buSzPts val="1100"/>
              <a:buFont typeface="Arial"/>
              <a:buNone/>
              <a:defRPr b="0" i="0" sz="1100" u="none" cap="none" strike="noStrike">
                <a:solidFill>
                  <a:schemeClr val="lt2"/>
                </a:solidFill>
                <a:latin typeface="Arial"/>
                <a:ea typeface="Arial"/>
                <a:cs typeface="Arial"/>
                <a:sym typeface="Arial"/>
              </a:defRPr>
            </a:lvl2pPr>
            <a:lvl3pPr indent="-298450" lvl="2" marL="1371600" marR="0" rtl="0" algn="l">
              <a:lnSpc>
                <a:spcPct val="100000"/>
              </a:lnSpc>
              <a:spcBef>
                <a:spcPts val="1100"/>
              </a:spcBef>
              <a:spcAft>
                <a:spcPts val="0"/>
              </a:spcAft>
              <a:buClr>
                <a:schemeClr val="lt2"/>
              </a:buClr>
              <a:buSzPts val="1100"/>
              <a:buFont typeface="Arial"/>
              <a:buChar char="•"/>
              <a:defRPr b="0" i="0" sz="1100" u="none" cap="none" strike="noStrike">
                <a:solidFill>
                  <a:schemeClr val="lt2"/>
                </a:solidFill>
                <a:latin typeface="Arial"/>
                <a:ea typeface="Arial"/>
                <a:cs typeface="Arial"/>
                <a:sym typeface="Arial"/>
              </a:defRPr>
            </a:lvl3pPr>
            <a:lvl4pPr indent="-298450" lvl="3" marL="1828800" marR="0" rtl="0" algn="l">
              <a:lnSpc>
                <a:spcPct val="100000"/>
              </a:lnSpc>
              <a:spcBef>
                <a:spcPts val="1100"/>
              </a:spcBef>
              <a:spcAft>
                <a:spcPts val="0"/>
              </a:spcAft>
              <a:buClr>
                <a:schemeClr val="lt2"/>
              </a:buClr>
              <a:buSzPts val="1100"/>
              <a:buFont typeface="Arial"/>
              <a:buChar char="–"/>
              <a:defRPr b="0" i="0" sz="1100" u="none" cap="none" strike="noStrike">
                <a:solidFill>
                  <a:schemeClr val="lt2"/>
                </a:solidFill>
                <a:latin typeface="Arial"/>
                <a:ea typeface="Arial"/>
                <a:cs typeface="Arial"/>
                <a:sym typeface="Arial"/>
              </a:defRPr>
            </a:lvl4pPr>
            <a:lvl5pPr indent="-298450" lvl="4" marL="2286000" marR="0" rtl="0" algn="l">
              <a:lnSpc>
                <a:spcPct val="100000"/>
              </a:lnSpc>
              <a:spcBef>
                <a:spcPts val="1100"/>
              </a:spcBef>
              <a:spcAft>
                <a:spcPts val="0"/>
              </a:spcAft>
              <a:buClr>
                <a:schemeClr val="lt2"/>
              </a:buClr>
              <a:buSzPts val="1100"/>
              <a:buFont typeface="Arial"/>
              <a:buChar char="»"/>
              <a:defRPr b="0" i="0" sz="1100" u="none" cap="none" strike="noStrike">
                <a:solidFill>
                  <a:schemeClr val="lt2"/>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2" name="Shape 72"/>
          <p:cNvSpPr txBox="1"/>
          <p:nvPr>
            <p:ph idx="4" type="body"/>
          </p:nvPr>
        </p:nvSpPr>
        <p:spPr>
          <a:xfrm>
            <a:off x="2514600" y="1093469"/>
            <a:ext cx="1828800" cy="3589800"/>
          </a:xfrm>
          <a:prstGeom prst="rect">
            <a:avLst/>
          </a:prstGeom>
          <a:noFill/>
          <a:ln>
            <a:noFill/>
          </a:ln>
        </p:spPr>
        <p:txBody>
          <a:bodyPr anchorCtr="0" anchor="t" bIns="0" lIns="0" spcFirstLastPara="1" rIns="0" wrap="square" tIns="0"/>
          <a:lstStyle>
            <a:lvl1pPr indent="-228600" lvl="0" marL="457200" marR="0" rtl="0" algn="l">
              <a:lnSpc>
                <a:spcPct val="100000"/>
              </a:lnSpc>
              <a:spcBef>
                <a:spcPts val="1100"/>
              </a:spcBef>
              <a:spcAft>
                <a:spcPts val="0"/>
              </a:spcAft>
              <a:buClr>
                <a:schemeClr val="lt2"/>
              </a:buClr>
              <a:buSzPts val="1600"/>
              <a:buFont typeface="Arial"/>
              <a:buNone/>
              <a:defRPr b="0" i="0" sz="1600" u="none" cap="none" strike="noStrike">
                <a:solidFill>
                  <a:schemeClr val="lt2"/>
                </a:solidFill>
                <a:latin typeface="Arial"/>
                <a:ea typeface="Arial"/>
                <a:cs typeface="Arial"/>
                <a:sym typeface="Arial"/>
              </a:defRPr>
            </a:lvl1pPr>
            <a:lvl2pPr indent="-228600" lvl="1" marL="914400" marR="0" rtl="0" algn="l">
              <a:lnSpc>
                <a:spcPct val="100000"/>
              </a:lnSpc>
              <a:spcBef>
                <a:spcPts val="1100"/>
              </a:spcBef>
              <a:spcAft>
                <a:spcPts val="0"/>
              </a:spcAft>
              <a:buClr>
                <a:schemeClr val="lt2"/>
              </a:buClr>
              <a:buSzPts val="1100"/>
              <a:buFont typeface="Arial"/>
              <a:buNone/>
              <a:defRPr b="0" i="0" sz="1100" u="none" cap="none" strike="noStrike">
                <a:solidFill>
                  <a:schemeClr val="lt2"/>
                </a:solidFill>
                <a:latin typeface="Arial"/>
                <a:ea typeface="Arial"/>
                <a:cs typeface="Arial"/>
                <a:sym typeface="Arial"/>
              </a:defRPr>
            </a:lvl2pPr>
            <a:lvl3pPr indent="-298450" lvl="2" marL="1371600" marR="0" rtl="0" algn="l">
              <a:lnSpc>
                <a:spcPct val="100000"/>
              </a:lnSpc>
              <a:spcBef>
                <a:spcPts val="1100"/>
              </a:spcBef>
              <a:spcAft>
                <a:spcPts val="0"/>
              </a:spcAft>
              <a:buClr>
                <a:schemeClr val="lt2"/>
              </a:buClr>
              <a:buSzPts val="1100"/>
              <a:buFont typeface="Arial"/>
              <a:buChar char="•"/>
              <a:defRPr b="0" i="0" sz="1100" u="none" cap="none" strike="noStrike">
                <a:solidFill>
                  <a:schemeClr val="lt2"/>
                </a:solidFill>
                <a:latin typeface="Arial"/>
                <a:ea typeface="Arial"/>
                <a:cs typeface="Arial"/>
                <a:sym typeface="Arial"/>
              </a:defRPr>
            </a:lvl3pPr>
            <a:lvl4pPr indent="-298450" lvl="3" marL="1828800" marR="0" rtl="0" algn="l">
              <a:lnSpc>
                <a:spcPct val="100000"/>
              </a:lnSpc>
              <a:spcBef>
                <a:spcPts val="1100"/>
              </a:spcBef>
              <a:spcAft>
                <a:spcPts val="0"/>
              </a:spcAft>
              <a:buClr>
                <a:schemeClr val="lt2"/>
              </a:buClr>
              <a:buSzPts val="1100"/>
              <a:buFont typeface="Arial"/>
              <a:buChar char="–"/>
              <a:defRPr b="0" i="0" sz="1100" u="none" cap="none" strike="noStrike">
                <a:solidFill>
                  <a:schemeClr val="lt2"/>
                </a:solidFill>
                <a:latin typeface="Arial"/>
                <a:ea typeface="Arial"/>
                <a:cs typeface="Arial"/>
                <a:sym typeface="Arial"/>
              </a:defRPr>
            </a:lvl4pPr>
            <a:lvl5pPr indent="-298450" lvl="4" marL="2286000" marR="0" rtl="0" algn="l">
              <a:lnSpc>
                <a:spcPct val="100000"/>
              </a:lnSpc>
              <a:spcBef>
                <a:spcPts val="1100"/>
              </a:spcBef>
              <a:spcAft>
                <a:spcPts val="0"/>
              </a:spcAft>
              <a:buClr>
                <a:schemeClr val="lt2"/>
              </a:buClr>
              <a:buSzPts val="1100"/>
              <a:buFont typeface="Arial"/>
              <a:buChar char="»"/>
              <a:defRPr b="0" i="0" sz="1100" u="none" cap="none" strike="noStrike">
                <a:solidFill>
                  <a:schemeClr val="lt2"/>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3" name="Shape 73"/>
          <p:cNvSpPr txBox="1"/>
          <p:nvPr>
            <p:ph idx="5" type="body"/>
          </p:nvPr>
        </p:nvSpPr>
        <p:spPr>
          <a:xfrm>
            <a:off x="7086600" y="1093469"/>
            <a:ext cx="1828800" cy="3589800"/>
          </a:xfrm>
          <a:prstGeom prst="rect">
            <a:avLst/>
          </a:prstGeom>
          <a:noFill/>
          <a:ln>
            <a:noFill/>
          </a:ln>
        </p:spPr>
        <p:txBody>
          <a:bodyPr anchorCtr="0" anchor="t" bIns="0" lIns="0" spcFirstLastPara="1" rIns="0" wrap="square" tIns="0"/>
          <a:lstStyle>
            <a:lvl1pPr indent="-228600" lvl="0" marL="457200" marR="0" rtl="0" algn="l">
              <a:lnSpc>
                <a:spcPct val="100000"/>
              </a:lnSpc>
              <a:spcBef>
                <a:spcPts val="1100"/>
              </a:spcBef>
              <a:spcAft>
                <a:spcPts val="0"/>
              </a:spcAft>
              <a:buClr>
                <a:schemeClr val="lt2"/>
              </a:buClr>
              <a:buSzPts val="1600"/>
              <a:buFont typeface="Arial"/>
              <a:buNone/>
              <a:defRPr b="0" i="0" sz="1600" u="none" cap="none" strike="noStrike">
                <a:solidFill>
                  <a:schemeClr val="lt2"/>
                </a:solidFill>
                <a:latin typeface="Arial"/>
                <a:ea typeface="Arial"/>
                <a:cs typeface="Arial"/>
                <a:sym typeface="Arial"/>
              </a:defRPr>
            </a:lvl1pPr>
            <a:lvl2pPr indent="-228600" lvl="1" marL="914400" marR="0" rtl="0" algn="l">
              <a:lnSpc>
                <a:spcPct val="100000"/>
              </a:lnSpc>
              <a:spcBef>
                <a:spcPts val="1100"/>
              </a:spcBef>
              <a:spcAft>
                <a:spcPts val="0"/>
              </a:spcAft>
              <a:buClr>
                <a:schemeClr val="lt2"/>
              </a:buClr>
              <a:buSzPts val="1100"/>
              <a:buFont typeface="Arial"/>
              <a:buNone/>
              <a:defRPr b="0" i="0" sz="1100" u="none" cap="none" strike="noStrike">
                <a:solidFill>
                  <a:schemeClr val="lt2"/>
                </a:solidFill>
                <a:latin typeface="Arial"/>
                <a:ea typeface="Arial"/>
                <a:cs typeface="Arial"/>
                <a:sym typeface="Arial"/>
              </a:defRPr>
            </a:lvl2pPr>
            <a:lvl3pPr indent="-298450" lvl="2" marL="1371600" marR="0" rtl="0" algn="l">
              <a:lnSpc>
                <a:spcPct val="100000"/>
              </a:lnSpc>
              <a:spcBef>
                <a:spcPts val="1100"/>
              </a:spcBef>
              <a:spcAft>
                <a:spcPts val="0"/>
              </a:spcAft>
              <a:buClr>
                <a:schemeClr val="lt2"/>
              </a:buClr>
              <a:buSzPts val="1100"/>
              <a:buFont typeface="Arial"/>
              <a:buChar char="•"/>
              <a:defRPr b="0" i="0" sz="1100" u="none" cap="none" strike="noStrike">
                <a:solidFill>
                  <a:schemeClr val="lt2"/>
                </a:solidFill>
                <a:latin typeface="Arial"/>
                <a:ea typeface="Arial"/>
                <a:cs typeface="Arial"/>
                <a:sym typeface="Arial"/>
              </a:defRPr>
            </a:lvl3pPr>
            <a:lvl4pPr indent="-298450" lvl="3" marL="1828800" marR="0" rtl="0" algn="l">
              <a:lnSpc>
                <a:spcPct val="100000"/>
              </a:lnSpc>
              <a:spcBef>
                <a:spcPts val="1100"/>
              </a:spcBef>
              <a:spcAft>
                <a:spcPts val="0"/>
              </a:spcAft>
              <a:buClr>
                <a:schemeClr val="lt2"/>
              </a:buClr>
              <a:buSzPts val="1100"/>
              <a:buFont typeface="Arial"/>
              <a:buChar char="–"/>
              <a:defRPr b="0" i="0" sz="1100" u="none" cap="none" strike="noStrike">
                <a:solidFill>
                  <a:schemeClr val="lt2"/>
                </a:solidFill>
                <a:latin typeface="Arial"/>
                <a:ea typeface="Arial"/>
                <a:cs typeface="Arial"/>
                <a:sym typeface="Arial"/>
              </a:defRPr>
            </a:lvl4pPr>
            <a:lvl5pPr indent="-298450" lvl="4" marL="2286000" marR="0" rtl="0" algn="l">
              <a:lnSpc>
                <a:spcPct val="100000"/>
              </a:lnSpc>
              <a:spcBef>
                <a:spcPts val="1100"/>
              </a:spcBef>
              <a:spcAft>
                <a:spcPts val="0"/>
              </a:spcAft>
              <a:buClr>
                <a:schemeClr val="lt2"/>
              </a:buClr>
              <a:buSzPts val="1100"/>
              <a:buFont typeface="Arial"/>
              <a:buChar char="»"/>
              <a:defRPr b="0" i="0" sz="1100" u="none" cap="none" strike="noStrike">
                <a:solidFill>
                  <a:schemeClr val="lt2"/>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4" name="Shape 74"/>
          <p:cNvSpPr txBox="1"/>
          <p:nvPr>
            <p:ph idx="11" type="ftr"/>
          </p:nvPr>
        </p:nvSpPr>
        <p:spPr>
          <a:xfrm>
            <a:off x="1113520" y="4826480"/>
            <a:ext cx="5579400" cy="137100"/>
          </a:xfrm>
          <a:prstGeom prst="rect">
            <a:avLst/>
          </a:prstGeom>
          <a:noFill/>
          <a:ln>
            <a:noFill/>
          </a:ln>
        </p:spPr>
        <p:txBody>
          <a:bodyPr anchorCtr="0" anchor="ctr" bIns="0" lIns="0" spcFirstLastPara="1" rIns="0" wrap="square" tIns="0"/>
          <a:lstStyle>
            <a:lvl1pPr lvl="0" marR="0" rtl="0" algn="l">
              <a:lnSpc>
                <a:spcPct val="100000"/>
              </a:lnSpc>
              <a:spcBef>
                <a:spcPts val="0"/>
              </a:spcBef>
              <a:spcAft>
                <a:spcPts val="0"/>
              </a:spcAft>
              <a:buClr>
                <a:srgbClr val="000000"/>
              </a:buClr>
              <a:buSzPts val="1100"/>
              <a:buFont typeface="Arial"/>
              <a:buNone/>
              <a:defRPr b="0" i="0" sz="600" u="none" cap="none" strike="noStrike">
                <a:solidFill>
                  <a:schemeClr val="lt2"/>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9pPr>
          </a:lstStyle>
          <a:p/>
        </p:txBody>
      </p:sp>
      <p:pic>
        <p:nvPicPr>
          <p:cNvPr id="75" name="Shape 75"/>
          <p:cNvPicPr preferRelativeResize="0"/>
          <p:nvPr/>
        </p:nvPicPr>
        <p:blipFill rotWithShape="1">
          <a:blip r:embed="rId2">
            <a:alphaModFix/>
          </a:blip>
          <a:srcRect b="0" l="0" r="0" t="0"/>
          <a:stretch/>
        </p:blipFill>
        <p:spPr>
          <a:xfrm>
            <a:off x="228600" y="4837570"/>
            <a:ext cx="661878" cy="114981"/>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text, half-image">
  <p:cSld name="section, title, text, half-image">
    <p:bg>
      <p:bgPr>
        <a:solidFill>
          <a:srgbClr val="2B2B2B"/>
        </a:solidFill>
      </p:bgPr>
    </p:bg>
    <p:spTree>
      <p:nvGrpSpPr>
        <p:cNvPr id="76" name="Shape 76"/>
        <p:cNvGrpSpPr/>
        <p:nvPr/>
      </p:nvGrpSpPr>
      <p:grpSpPr>
        <a:xfrm>
          <a:off x="0" y="0"/>
          <a:ext cx="0" cy="0"/>
          <a:chOff x="0" y="0"/>
          <a:chExt cx="0" cy="0"/>
        </a:xfrm>
      </p:grpSpPr>
      <p:sp>
        <p:nvSpPr>
          <p:cNvPr id="77" name="Shape 77"/>
          <p:cNvSpPr/>
          <p:nvPr>
            <p:ph idx="2" type="pic"/>
          </p:nvPr>
        </p:nvSpPr>
        <p:spPr>
          <a:xfrm>
            <a:off x="4572000" y="0"/>
            <a:ext cx="4572000" cy="5143500"/>
          </a:xfrm>
          <a:prstGeom prst="rect">
            <a:avLst/>
          </a:prstGeom>
          <a:noFill/>
          <a:ln>
            <a:noFill/>
          </a:ln>
        </p:spPr>
        <p:txBody>
          <a:bodyPr anchorCtr="0" anchor="t" bIns="0" lIns="0" spcFirstLastPara="1" rIns="0" wrap="square" tIns="0"/>
          <a:lstStyle>
            <a:lvl1pPr lvl="0" marR="0" rtl="0" algn="l">
              <a:lnSpc>
                <a:spcPct val="100000"/>
              </a:lnSpc>
              <a:spcBef>
                <a:spcPts val="110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1pPr>
            <a:lvl2pPr lvl="1" marR="0" rtl="0" algn="l">
              <a:lnSpc>
                <a:spcPct val="100000"/>
              </a:lnSpc>
              <a:spcBef>
                <a:spcPts val="11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lvl="2" marR="0" rtl="0" algn="l">
              <a:lnSpc>
                <a:spcPct val="100000"/>
              </a:lnSpc>
              <a:spcBef>
                <a:spcPts val="11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lvl="3" marR="0" rtl="0" algn="l">
              <a:lnSpc>
                <a:spcPct val="100000"/>
              </a:lnSpc>
              <a:spcBef>
                <a:spcPts val="11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lvl="4" marR="0" rtl="0" algn="l">
              <a:lnSpc>
                <a:spcPct val="100000"/>
              </a:lnSpc>
              <a:spcBef>
                <a:spcPts val="11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8" name="Shape 78"/>
          <p:cNvSpPr txBox="1"/>
          <p:nvPr>
            <p:ph type="title"/>
          </p:nvPr>
        </p:nvSpPr>
        <p:spPr>
          <a:xfrm>
            <a:off x="228600" y="411480"/>
            <a:ext cx="4114800" cy="640200"/>
          </a:xfrm>
          <a:prstGeom prst="rect">
            <a:avLst/>
          </a:prstGeom>
          <a:noFill/>
          <a:ln>
            <a:noFill/>
          </a:ln>
        </p:spPr>
        <p:txBody>
          <a:bodyPr anchorCtr="0" anchor="t" bIns="0" lIns="0" spcFirstLastPara="1" rIns="0" wrap="square" tIns="0"/>
          <a:lstStyle>
            <a:lvl1pPr lvl="0" marR="0" rtl="0" algn="l">
              <a:lnSpc>
                <a:spcPct val="90000"/>
              </a:lnSpc>
              <a:spcBef>
                <a:spcPts val="0"/>
              </a:spcBef>
              <a:spcAft>
                <a:spcPts val="0"/>
              </a:spcAft>
              <a:buClr>
                <a:schemeClr val="lt2"/>
              </a:buClr>
              <a:buSzPts val="2400"/>
              <a:buFont typeface="Arial"/>
              <a:buNone/>
              <a:defRPr b="0" i="0" sz="2400" u="none" cap="none" strike="noStrike">
                <a:solidFill>
                  <a:schemeClr val="lt2"/>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79" name="Shape 79"/>
          <p:cNvSpPr txBox="1"/>
          <p:nvPr>
            <p:ph idx="12" type="sldNum"/>
          </p:nvPr>
        </p:nvSpPr>
        <p:spPr>
          <a:xfrm>
            <a:off x="6858000" y="4826480"/>
            <a:ext cx="2057400" cy="137100"/>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9pPr>
          </a:lstStyle>
          <a:p>
            <a:pPr indent="0" lvl="0" marL="0">
              <a:spcBef>
                <a:spcPts val="0"/>
              </a:spcBef>
              <a:spcAft>
                <a:spcPts val="0"/>
              </a:spcAft>
              <a:buNone/>
            </a:pPr>
            <a:fld id="{00000000-1234-1234-1234-123412341234}" type="slidenum">
              <a:rPr lang="en-GB"/>
              <a:t>‹#›</a:t>
            </a:fld>
            <a:endParaRPr/>
          </a:p>
        </p:txBody>
      </p:sp>
      <p:sp>
        <p:nvSpPr>
          <p:cNvPr id="80" name="Shape 80"/>
          <p:cNvSpPr txBox="1"/>
          <p:nvPr>
            <p:ph idx="1" type="body"/>
          </p:nvPr>
        </p:nvSpPr>
        <p:spPr>
          <a:xfrm>
            <a:off x="228600" y="1097280"/>
            <a:ext cx="4114800" cy="3585900"/>
          </a:xfrm>
          <a:prstGeom prst="rect">
            <a:avLst/>
          </a:prstGeom>
          <a:noFill/>
          <a:ln>
            <a:noFill/>
          </a:ln>
        </p:spPr>
        <p:txBody>
          <a:bodyPr anchorCtr="0" anchor="t" bIns="0" lIns="0" spcFirstLastPara="1" rIns="0" wrap="square" tIns="0"/>
          <a:lstStyle>
            <a:lvl1pPr indent="-228600" lvl="0" marL="457200" marR="0" rtl="0" algn="l">
              <a:lnSpc>
                <a:spcPct val="100000"/>
              </a:lnSpc>
              <a:spcBef>
                <a:spcPts val="1100"/>
              </a:spcBef>
              <a:spcAft>
                <a:spcPts val="0"/>
              </a:spcAft>
              <a:buClr>
                <a:schemeClr val="lt2"/>
              </a:buClr>
              <a:buSzPts val="1600"/>
              <a:buFont typeface="Arial"/>
              <a:buNone/>
              <a:defRPr b="0" i="0" sz="1600" u="none" cap="none" strike="noStrike">
                <a:solidFill>
                  <a:schemeClr val="lt2"/>
                </a:solidFill>
                <a:latin typeface="Arial"/>
                <a:ea typeface="Arial"/>
                <a:cs typeface="Arial"/>
                <a:sym typeface="Arial"/>
              </a:defRPr>
            </a:lvl1pPr>
            <a:lvl2pPr indent="-317500" lvl="1" marL="914400" marR="0" rtl="0" algn="l">
              <a:lnSpc>
                <a:spcPct val="100000"/>
              </a:lnSpc>
              <a:spcBef>
                <a:spcPts val="11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00000"/>
              </a:lnSpc>
              <a:spcBef>
                <a:spcPts val="11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indent="-317500" lvl="3" marL="1828800" marR="0" rtl="0" algn="l">
              <a:lnSpc>
                <a:spcPct val="100000"/>
              </a:lnSpc>
              <a:spcBef>
                <a:spcPts val="11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indent="-317500" lvl="4" marL="2286000" marR="0" rtl="0" algn="l">
              <a:lnSpc>
                <a:spcPct val="100000"/>
              </a:lnSpc>
              <a:spcBef>
                <a:spcPts val="11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1" name="Shape 81"/>
          <p:cNvSpPr txBox="1"/>
          <p:nvPr>
            <p:ph idx="11" type="ftr"/>
          </p:nvPr>
        </p:nvSpPr>
        <p:spPr>
          <a:xfrm>
            <a:off x="1113520" y="4826480"/>
            <a:ext cx="5579400" cy="137100"/>
          </a:xfrm>
          <a:prstGeom prst="rect">
            <a:avLst/>
          </a:prstGeom>
          <a:noFill/>
          <a:ln>
            <a:noFill/>
          </a:ln>
        </p:spPr>
        <p:txBody>
          <a:bodyPr anchorCtr="0" anchor="ctr" bIns="0" lIns="0" spcFirstLastPara="1" rIns="0" wrap="square" tIns="0"/>
          <a:lstStyle>
            <a:lvl1pPr lvl="0" marR="0" rtl="0" algn="l">
              <a:lnSpc>
                <a:spcPct val="100000"/>
              </a:lnSpc>
              <a:spcBef>
                <a:spcPts val="0"/>
              </a:spcBef>
              <a:spcAft>
                <a:spcPts val="0"/>
              </a:spcAft>
              <a:buClr>
                <a:srgbClr val="000000"/>
              </a:buClr>
              <a:buSzPts val="1100"/>
              <a:buFont typeface="Arial"/>
              <a:buNone/>
              <a:defRPr b="0" i="0" sz="600" u="none" cap="none" strike="noStrike">
                <a:solidFill>
                  <a:schemeClr val="lt2"/>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9pPr>
          </a:lstStyle>
          <a:p/>
        </p:txBody>
      </p:sp>
      <p:pic>
        <p:nvPicPr>
          <p:cNvPr id="82" name="Shape 82"/>
          <p:cNvPicPr preferRelativeResize="0"/>
          <p:nvPr/>
        </p:nvPicPr>
        <p:blipFill rotWithShape="1">
          <a:blip r:embed="rId2">
            <a:alphaModFix/>
          </a:blip>
          <a:srcRect b="0" l="0" r="0" t="0"/>
          <a:stretch/>
        </p:blipFill>
        <p:spPr>
          <a:xfrm>
            <a:off x="228600" y="4837570"/>
            <a:ext cx="661878" cy="114981"/>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image">
  <p:cSld name="title, image">
    <p:bg>
      <p:bgPr>
        <a:solidFill>
          <a:srgbClr val="2B2B2B"/>
        </a:solidFill>
      </p:bgPr>
    </p:bg>
    <p:spTree>
      <p:nvGrpSpPr>
        <p:cNvPr id="83" name="Shape 83"/>
        <p:cNvGrpSpPr/>
        <p:nvPr/>
      </p:nvGrpSpPr>
      <p:grpSpPr>
        <a:xfrm>
          <a:off x="0" y="0"/>
          <a:ext cx="0" cy="0"/>
          <a:chOff x="0" y="0"/>
          <a:chExt cx="0" cy="0"/>
        </a:xfrm>
      </p:grpSpPr>
      <p:sp>
        <p:nvSpPr>
          <p:cNvPr id="84" name="Shape 84"/>
          <p:cNvSpPr/>
          <p:nvPr>
            <p:ph idx="2" type="pic"/>
          </p:nvPr>
        </p:nvSpPr>
        <p:spPr>
          <a:xfrm>
            <a:off x="4572000" y="0"/>
            <a:ext cx="4572000" cy="5143500"/>
          </a:xfrm>
          <a:prstGeom prst="rect">
            <a:avLst/>
          </a:prstGeom>
          <a:noFill/>
          <a:ln>
            <a:noFill/>
          </a:ln>
        </p:spPr>
        <p:txBody>
          <a:bodyPr anchorCtr="0" anchor="t" bIns="0" lIns="0" spcFirstLastPara="1" rIns="0" wrap="square" tIns="0"/>
          <a:lstStyle>
            <a:lvl1pPr lvl="0" marR="0" rtl="0" algn="l">
              <a:lnSpc>
                <a:spcPct val="100000"/>
              </a:lnSpc>
              <a:spcBef>
                <a:spcPts val="110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1pPr>
            <a:lvl2pPr lvl="1" marR="0" rtl="0" algn="l">
              <a:lnSpc>
                <a:spcPct val="100000"/>
              </a:lnSpc>
              <a:spcBef>
                <a:spcPts val="11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lvl="2" marR="0" rtl="0" algn="l">
              <a:lnSpc>
                <a:spcPct val="100000"/>
              </a:lnSpc>
              <a:spcBef>
                <a:spcPts val="11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lvl="3" marR="0" rtl="0" algn="l">
              <a:lnSpc>
                <a:spcPct val="100000"/>
              </a:lnSpc>
              <a:spcBef>
                <a:spcPts val="11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lvl="4" marR="0" rtl="0" algn="l">
              <a:lnSpc>
                <a:spcPct val="100000"/>
              </a:lnSpc>
              <a:spcBef>
                <a:spcPts val="11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5" name="Shape 85"/>
          <p:cNvSpPr txBox="1"/>
          <p:nvPr>
            <p:ph type="title"/>
          </p:nvPr>
        </p:nvSpPr>
        <p:spPr>
          <a:xfrm>
            <a:off x="228600" y="201169"/>
            <a:ext cx="4114800" cy="4402800"/>
          </a:xfrm>
          <a:prstGeom prst="rect">
            <a:avLst/>
          </a:prstGeom>
          <a:noFill/>
          <a:ln>
            <a:noFill/>
          </a:ln>
        </p:spPr>
        <p:txBody>
          <a:bodyPr anchorCtr="0" anchor="t" bIns="0" lIns="0" spcFirstLastPara="1" rIns="0" wrap="square" tIns="0"/>
          <a:lstStyle>
            <a:lvl1pPr lvl="0" marR="0" rtl="0" algn="l">
              <a:lnSpc>
                <a:spcPct val="90000"/>
              </a:lnSpc>
              <a:spcBef>
                <a:spcPts val="0"/>
              </a:spcBef>
              <a:spcAft>
                <a:spcPts val="0"/>
              </a:spcAft>
              <a:buClr>
                <a:schemeClr val="lt2"/>
              </a:buClr>
              <a:buSzPts val="2400"/>
              <a:buFont typeface="Arial"/>
              <a:buNone/>
              <a:defRPr b="0" i="0" sz="2400" u="none" cap="none" strike="noStrike">
                <a:solidFill>
                  <a:schemeClr val="lt2"/>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86" name="Shape 86"/>
          <p:cNvSpPr txBox="1"/>
          <p:nvPr>
            <p:ph idx="12" type="sldNum"/>
          </p:nvPr>
        </p:nvSpPr>
        <p:spPr>
          <a:xfrm>
            <a:off x="6858000" y="4826480"/>
            <a:ext cx="2057400" cy="137100"/>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9pPr>
          </a:lstStyle>
          <a:p>
            <a:pPr indent="0" lvl="0" marL="0">
              <a:spcBef>
                <a:spcPts val="0"/>
              </a:spcBef>
              <a:spcAft>
                <a:spcPts val="0"/>
              </a:spcAft>
              <a:buNone/>
            </a:pPr>
            <a:fld id="{00000000-1234-1234-1234-123412341234}" type="slidenum">
              <a:rPr lang="en-GB"/>
              <a:t>‹#›</a:t>
            </a:fld>
            <a:endParaRPr/>
          </a:p>
        </p:txBody>
      </p:sp>
      <p:sp>
        <p:nvSpPr>
          <p:cNvPr id="87" name="Shape 87"/>
          <p:cNvSpPr txBox="1"/>
          <p:nvPr>
            <p:ph idx="11" type="ftr"/>
          </p:nvPr>
        </p:nvSpPr>
        <p:spPr>
          <a:xfrm>
            <a:off x="1113520" y="4826480"/>
            <a:ext cx="5579400" cy="137100"/>
          </a:xfrm>
          <a:prstGeom prst="rect">
            <a:avLst/>
          </a:prstGeom>
          <a:noFill/>
          <a:ln>
            <a:noFill/>
          </a:ln>
        </p:spPr>
        <p:txBody>
          <a:bodyPr anchorCtr="0" anchor="ctr" bIns="0" lIns="0" spcFirstLastPara="1" rIns="0" wrap="square" tIns="0"/>
          <a:lstStyle>
            <a:lvl1pPr lvl="0" marR="0" rtl="0" algn="l">
              <a:lnSpc>
                <a:spcPct val="100000"/>
              </a:lnSpc>
              <a:spcBef>
                <a:spcPts val="0"/>
              </a:spcBef>
              <a:spcAft>
                <a:spcPts val="0"/>
              </a:spcAft>
              <a:buClr>
                <a:srgbClr val="000000"/>
              </a:buClr>
              <a:buSzPts val="1100"/>
              <a:buFont typeface="Arial"/>
              <a:buNone/>
              <a:defRPr b="0" i="0" sz="600" u="none" cap="none" strike="noStrike">
                <a:solidFill>
                  <a:schemeClr val="lt2"/>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9pPr>
          </a:lstStyle>
          <a:p/>
        </p:txBody>
      </p:sp>
      <p:pic>
        <p:nvPicPr>
          <p:cNvPr id="88" name="Shape 88"/>
          <p:cNvPicPr preferRelativeResize="0"/>
          <p:nvPr/>
        </p:nvPicPr>
        <p:blipFill rotWithShape="1">
          <a:blip r:embed="rId2">
            <a:alphaModFix/>
          </a:blip>
          <a:srcRect b="0" l="0" r="0" t="0"/>
          <a:stretch/>
        </p:blipFill>
        <p:spPr>
          <a:xfrm>
            <a:off x="228600" y="4837570"/>
            <a:ext cx="661878" cy="114981"/>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half-blank area">
  <p:cSld name="title, half-blank area">
    <p:bg>
      <p:bgPr>
        <a:solidFill>
          <a:srgbClr val="2B2B2B"/>
        </a:solidFill>
      </p:bgPr>
    </p:bg>
    <p:spTree>
      <p:nvGrpSpPr>
        <p:cNvPr id="89" name="Shape 89"/>
        <p:cNvGrpSpPr/>
        <p:nvPr/>
      </p:nvGrpSpPr>
      <p:grpSpPr>
        <a:xfrm>
          <a:off x="0" y="0"/>
          <a:ext cx="0" cy="0"/>
          <a:chOff x="0" y="0"/>
          <a:chExt cx="0" cy="0"/>
        </a:xfrm>
      </p:grpSpPr>
      <p:sp>
        <p:nvSpPr>
          <p:cNvPr id="90" name="Shape 90"/>
          <p:cNvSpPr txBox="1"/>
          <p:nvPr>
            <p:ph type="title"/>
          </p:nvPr>
        </p:nvSpPr>
        <p:spPr>
          <a:xfrm>
            <a:off x="228600" y="201169"/>
            <a:ext cx="4114800" cy="4402800"/>
          </a:xfrm>
          <a:prstGeom prst="rect">
            <a:avLst/>
          </a:prstGeom>
          <a:noFill/>
          <a:ln>
            <a:noFill/>
          </a:ln>
        </p:spPr>
        <p:txBody>
          <a:bodyPr anchorCtr="0" anchor="t" bIns="0" lIns="0" spcFirstLastPara="1" rIns="0" wrap="square" tIns="0"/>
          <a:lstStyle>
            <a:lvl1pPr lvl="0" marR="0" rtl="0" algn="l">
              <a:lnSpc>
                <a:spcPct val="90000"/>
              </a:lnSpc>
              <a:spcBef>
                <a:spcPts val="0"/>
              </a:spcBef>
              <a:spcAft>
                <a:spcPts val="0"/>
              </a:spcAft>
              <a:buClr>
                <a:schemeClr val="lt2"/>
              </a:buClr>
              <a:buSzPts val="2400"/>
              <a:buFont typeface="Arial"/>
              <a:buNone/>
              <a:defRPr b="0" i="0" sz="2400" u="none" cap="none" strike="noStrike">
                <a:solidFill>
                  <a:schemeClr val="lt2"/>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91" name="Shape 91"/>
          <p:cNvSpPr txBox="1"/>
          <p:nvPr>
            <p:ph idx="12" type="sldNum"/>
          </p:nvPr>
        </p:nvSpPr>
        <p:spPr>
          <a:xfrm>
            <a:off x="6858000" y="4826480"/>
            <a:ext cx="2057400" cy="137100"/>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9pPr>
          </a:lstStyle>
          <a:p>
            <a:pPr indent="0" lvl="0" marL="0">
              <a:spcBef>
                <a:spcPts val="0"/>
              </a:spcBef>
              <a:spcAft>
                <a:spcPts val="0"/>
              </a:spcAft>
              <a:buNone/>
            </a:pPr>
            <a:fld id="{00000000-1234-1234-1234-123412341234}" type="slidenum">
              <a:rPr lang="en-GB"/>
              <a:t>‹#›</a:t>
            </a:fld>
            <a:endParaRPr/>
          </a:p>
        </p:txBody>
      </p:sp>
      <p:sp>
        <p:nvSpPr>
          <p:cNvPr id="92" name="Shape 92"/>
          <p:cNvSpPr txBox="1"/>
          <p:nvPr>
            <p:ph idx="11" type="ftr"/>
          </p:nvPr>
        </p:nvSpPr>
        <p:spPr>
          <a:xfrm>
            <a:off x="1113520" y="4826480"/>
            <a:ext cx="5579400" cy="137100"/>
          </a:xfrm>
          <a:prstGeom prst="rect">
            <a:avLst/>
          </a:prstGeom>
          <a:noFill/>
          <a:ln>
            <a:noFill/>
          </a:ln>
        </p:spPr>
        <p:txBody>
          <a:bodyPr anchorCtr="0" anchor="ctr" bIns="0" lIns="0" spcFirstLastPara="1" rIns="0" wrap="square" tIns="0"/>
          <a:lstStyle>
            <a:lvl1pPr lvl="0" marR="0" rtl="0" algn="l">
              <a:lnSpc>
                <a:spcPct val="100000"/>
              </a:lnSpc>
              <a:spcBef>
                <a:spcPts val="0"/>
              </a:spcBef>
              <a:spcAft>
                <a:spcPts val="0"/>
              </a:spcAft>
              <a:buClr>
                <a:srgbClr val="000000"/>
              </a:buClr>
              <a:buSzPts val="1100"/>
              <a:buFont typeface="Arial"/>
              <a:buNone/>
              <a:defRPr b="0" i="0" sz="600" u="none" cap="none" strike="noStrike">
                <a:solidFill>
                  <a:schemeClr val="lt2"/>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9pPr>
          </a:lstStyle>
          <a:p/>
        </p:txBody>
      </p:sp>
      <p:pic>
        <p:nvPicPr>
          <p:cNvPr id="93" name="Shape 93"/>
          <p:cNvPicPr preferRelativeResize="0"/>
          <p:nvPr/>
        </p:nvPicPr>
        <p:blipFill rotWithShape="1">
          <a:blip r:embed="rId2">
            <a:alphaModFix/>
          </a:blip>
          <a:srcRect b="0" l="0" r="0" t="0"/>
          <a:stretch/>
        </p:blipFill>
        <p:spPr>
          <a:xfrm>
            <a:off x="228600" y="4837570"/>
            <a:ext cx="661878" cy="114981"/>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blank">
  <p:cSld name="title, blank">
    <p:bg>
      <p:bgPr>
        <a:solidFill>
          <a:srgbClr val="2B2B2B"/>
        </a:solidFill>
      </p:bgPr>
    </p:bg>
    <p:spTree>
      <p:nvGrpSpPr>
        <p:cNvPr id="94" name="Shape 94"/>
        <p:cNvGrpSpPr/>
        <p:nvPr/>
      </p:nvGrpSpPr>
      <p:grpSpPr>
        <a:xfrm>
          <a:off x="0" y="0"/>
          <a:ext cx="0" cy="0"/>
          <a:chOff x="0" y="0"/>
          <a:chExt cx="0" cy="0"/>
        </a:xfrm>
      </p:grpSpPr>
      <p:sp>
        <p:nvSpPr>
          <p:cNvPr id="95" name="Shape 95"/>
          <p:cNvSpPr txBox="1"/>
          <p:nvPr>
            <p:ph type="title"/>
          </p:nvPr>
        </p:nvSpPr>
        <p:spPr>
          <a:xfrm>
            <a:off x="228600" y="201168"/>
            <a:ext cx="4114800" cy="381000"/>
          </a:xfrm>
          <a:prstGeom prst="rect">
            <a:avLst/>
          </a:prstGeom>
          <a:noFill/>
          <a:ln>
            <a:noFill/>
          </a:ln>
        </p:spPr>
        <p:txBody>
          <a:bodyPr anchorCtr="0" anchor="t" bIns="0" lIns="0" spcFirstLastPara="1" rIns="0" wrap="square" tIns="0"/>
          <a:lstStyle>
            <a:lvl1pPr lvl="0" marR="0" rtl="0" algn="l">
              <a:lnSpc>
                <a:spcPct val="90000"/>
              </a:lnSpc>
              <a:spcBef>
                <a:spcPts val="0"/>
              </a:spcBef>
              <a:spcAft>
                <a:spcPts val="0"/>
              </a:spcAft>
              <a:buClr>
                <a:schemeClr val="lt2"/>
              </a:buClr>
              <a:buSzPts val="2400"/>
              <a:buFont typeface="Arial"/>
              <a:buNone/>
              <a:defRPr b="0" i="0" sz="2400" u="none" cap="none" strike="noStrike">
                <a:solidFill>
                  <a:schemeClr val="lt2"/>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96" name="Shape 96"/>
          <p:cNvSpPr txBox="1"/>
          <p:nvPr>
            <p:ph idx="12" type="sldNum"/>
          </p:nvPr>
        </p:nvSpPr>
        <p:spPr>
          <a:xfrm>
            <a:off x="6858000" y="4826480"/>
            <a:ext cx="2057400" cy="137100"/>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9pPr>
          </a:lstStyle>
          <a:p>
            <a:pPr indent="0" lvl="0" marL="0">
              <a:spcBef>
                <a:spcPts val="0"/>
              </a:spcBef>
              <a:spcAft>
                <a:spcPts val="0"/>
              </a:spcAft>
              <a:buNone/>
            </a:pPr>
            <a:fld id="{00000000-1234-1234-1234-123412341234}" type="slidenum">
              <a:rPr lang="en-GB"/>
              <a:t>‹#›</a:t>
            </a:fld>
            <a:endParaRPr/>
          </a:p>
        </p:txBody>
      </p:sp>
      <p:sp>
        <p:nvSpPr>
          <p:cNvPr id="97" name="Shape 97"/>
          <p:cNvSpPr txBox="1"/>
          <p:nvPr>
            <p:ph idx="11" type="ftr"/>
          </p:nvPr>
        </p:nvSpPr>
        <p:spPr>
          <a:xfrm>
            <a:off x="1113520" y="4826480"/>
            <a:ext cx="5579400" cy="137100"/>
          </a:xfrm>
          <a:prstGeom prst="rect">
            <a:avLst/>
          </a:prstGeom>
          <a:noFill/>
          <a:ln>
            <a:noFill/>
          </a:ln>
        </p:spPr>
        <p:txBody>
          <a:bodyPr anchorCtr="0" anchor="ctr" bIns="0" lIns="0" spcFirstLastPara="1" rIns="0" wrap="square" tIns="0"/>
          <a:lstStyle>
            <a:lvl1pPr lvl="0" marR="0" rtl="0" algn="l">
              <a:lnSpc>
                <a:spcPct val="100000"/>
              </a:lnSpc>
              <a:spcBef>
                <a:spcPts val="0"/>
              </a:spcBef>
              <a:spcAft>
                <a:spcPts val="0"/>
              </a:spcAft>
              <a:buClr>
                <a:srgbClr val="000000"/>
              </a:buClr>
              <a:buSzPts val="1100"/>
              <a:buFont typeface="Arial"/>
              <a:buNone/>
              <a:defRPr b="0" i="0" sz="600" u="none" cap="none" strike="noStrike">
                <a:solidFill>
                  <a:schemeClr val="lt2"/>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9pPr>
          </a:lstStyle>
          <a:p/>
        </p:txBody>
      </p:sp>
      <p:pic>
        <p:nvPicPr>
          <p:cNvPr id="98" name="Shape 98"/>
          <p:cNvPicPr preferRelativeResize="0"/>
          <p:nvPr/>
        </p:nvPicPr>
        <p:blipFill rotWithShape="1">
          <a:blip r:embed="rId2">
            <a:alphaModFix/>
          </a:blip>
          <a:srcRect b="0" l="0" r="0" t="0"/>
          <a:stretch/>
        </p:blipFill>
        <p:spPr>
          <a:xfrm>
            <a:off x="228600" y="4837570"/>
            <a:ext cx="661878" cy="11498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sight, text, boxes">
  <p:cSld name="insight, text, boxes">
    <p:bg>
      <p:bgPr>
        <a:solidFill>
          <a:srgbClr val="2B2B2B"/>
        </a:solidFill>
      </p:bgPr>
    </p:bg>
    <p:spTree>
      <p:nvGrpSpPr>
        <p:cNvPr id="99" name="Shape 99"/>
        <p:cNvGrpSpPr/>
        <p:nvPr/>
      </p:nvGrpSpPr>
      <p:grpSpPr>
        <a:xfrm>
          <a:off x="0" y="0"/>
          <a:ext cx="0" cy="0"/>
          <a:chOff x="0" y="0"/>
          <a:chExt cx="0" cy="0"/>
        </a:xfrm>
      </p:grpSpPr>
      <p:sp>
        <p:nvSpPr>
          <p:cNvPr id="100" name="Shape 100"/>
          <p:cNvSpPr txBox="1"/>
          <p:nvPr>
            <p:ph idx="1" type="body"/>
          </p:nvPr>
        </p:nvSpPr>
        <p:spPr>
          <a:xfrm>
            <a:off x="4572001" y="2571750"/>
            <a:ext cx="4572000" cy="2571900"/>
          </a:xfrm>
          <a:prstGeom prst="rect">
            <a:avLst/>
          </a:prstGeom>
          <a:solidFill>
            <a:schemeClr val="accent3"/>
          </a:solidFill>
          <a:ln>
            <a:noFill/>
          </a:ln>
        </p:spPr>
        <p:txBody>
          <a:bodyPr anchorCtr="0" anchor="t" bIns="171450" lIns="171450" spcFirstLastPara="1" rIns="171450" wrap="square" tIns="144000"/>
          <a:lstStyle>
            <a:lvl1pPr indent="-228600" lvl="0" marL="457200" marR="0" rtl="0" algn="l">
              <a:lnSpc>
                <a:spcPct val="100000"/>
              </a:lnSpc>
              <a:spcBef>
                <a:spcPts val="110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1pPr>
            <a:lvl2pPr indent="-317500" lvl="1" marL="914400" marR="0" rtl="0" algn="l">
              <a:lnSpc>
                <a:spcPct val="100000"/>
              </a:lnSpc>
              <a:spcBef>
                <a:spcPts val="11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00000"/>
              </a:lnSpc>
              <a:spcBef>
                <a:spcPts val="11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indent="-317500" lvl="3" marL="1828800" marR="0" rtl="0" algn="l">
              <a:lnSpc>
                <a:spcPct val="100000"/>
              </a:lnSpc>
              <a:spcBef>
                <a:spcPts val="11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indent="-317500" lvl="4" marL="2286000" marR="0" rtl="0" algn="l">
              <a:lnSpc>
                <a:spcPct val="100000"/>
              </a:lnSpc>
              <a:spcBef>
                <a:spcPts val="11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01" name="Shape 101"/>
          <p:cNvSpPr txBox="1"/>
          <p:nvPr>
            <p:ph idx="12" type="sldNum"/>
          </p:nvPr>
        </p:nvSpPr>
        <p:spPr>
          <a:xfrm>
            <a:off x="6858000" y="4826480"/>
            <a:ext cx="2057400" cy="137100"/>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9pPr>
          </a:lstStyle>
          <a:p>
            <a:pPr indent="0" lvl="0" marL="0">
              <a:spcBef>
                <a:spcPts val="0"/>
              </a:spcBef>
              <a:spcAft>
                <a:spcPts val="0"/>
              </a:spcAft>
              <a:buNone/>
            </a:pPr>
            <a:fld id="{00000000-1234-1234-1234-123412341234}" type="slidenum">
              <a:rPr lang="en-GB"/>
              <a:t>‹#›</a:t>
            </a:fld>
            <a:endParaRPr/>
          </a:p>
        </p:txBody>
      </p:sp>
      <p:sp>
        <p:nvSpPr>
          <p:cNvPr id="102" name="Shape 102"/>
          <p:cNvSpPr txBox="1"/>
          <p:nvPr>
            <p:ph idx="2" type="body"/>
          </p:nvPr>
        </p:nvSpPr>
        <p:spPr>
          <a:xfrm>
            <a:off x="228600" y="182881"/>
            <a:ext cx="4114800" cy="300000"/>
          </a:xfrm>
          <a:prstGeom prst="rect">
            <a:avLst/>
          </a:prstGeom>
          <a:noFill/>
          <a:ln>
            <a:noFill/>
          </a:ln>
        </p:spPr>
        <p:txBody>
          <a:bodyPr anchorCtr="0" anchor="t" bIns="0" lIns="0" spcFirstLastPara="1" rIns="0" wrap="square" tIns="0"/>
          <a:lstStyle>
            <a:lvl1pPr indent="-228600" lvl="0" marL="457200" marR="0" rtl="0" algn="l">
              <a:lnSpc>
                <a:spcPct val="100000"/>
              </a:lnSpc>
              <a:spcBef>
                <a:spcPts val="1100"/>
              </a:spcBef>
              <a:spcAft>
                <a:spcPts val="0"/>
              </a:spcAft>
              <a:buClr>
                <a:schemeClr val="lt2"/>
              </a:buClr>
              <a:buSzPts val="1600"/>
              <a:buFont typeface="Arial"/>
              <a:buNone/>
              <a:defRPr b="0" i="0" sz="1600" u="none" cap="none" strike="noStrike">
                <a:solidFill>
                  <a:schemeClr val="lt2"/>
                </a:solidFill>
                <a:latin typeface="Arial"/>
                <a:ea typeface="Arial"/>
                <a:cs typeface="Arial"/>
                <a:sym typeface="Arial"/>
              </a:defRPr>
            </a:lvl1pPr>
            <a:lvl2pPr indent="-317500" lvl="1" marL="914400" marR="0" rtl="0" algn="l">
              <a:lnSpc>
                <a:spcPct val="100000"/>
              </a:lnSpc>
              <a:spcBef>
                <a:spcPts val="11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00000"/>
              </a:lnSpc>
              <a:spcBef>
                <a:spcPts val="11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indent="-317500" lvl="3" marL="1828800" marR="0" rtl="0" algn="l">
              <a:lnSpc>
                <a:spcPct val="100000"/>
              </a:lnSpc>
              <a:spcBef>
                <a:spcPts val="11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indent="-317500" lvl="4" marL="2286000" marR="0" rtl="0" algn="l">
              <a:lnSpc>
                <a:spcPct val="100000"/>
              </a:lnSpc>
              <a:spcBef>
                <a:spcPts val="11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03" name="Shape 103"/>
          <p:cNvSpPr txBox="1"/>
          <p:nvPr>
            <p:ph idx="3" type="body"/>
          </p:nvPr>
        </p:nvSpPr>
        <p:spPr>
          <a:xfrm>
            <a:off x="228600" y="1097281"/>
            <a:ext cx="4114800" cy="3488700"/>
          </a:xfrm>
          <a:prstGeom prst="rect">
            <a:avLst/>
          </a:prstGeom>
          <a:noFill/>
          <a:ln>
            <a:noFill/>
          </a:ln>
        </p:spPr>
        <p:txBody>
          <a:bodyPr anchorCtr="0" anchor="t" bIns="0" lIns="0" spcFirstLastPara="1" rIns="0" wrap="square" tIns="0"/>
          <a:lstStyle>
            <a:lvl1pPr indent="-228600" lvl="0" marL="457200" marR="0" rtl="0" algn="l">
              <a:lnSpc>
                <a:spcPct val="100000"/>
              </a:lnSpc>
              <a:spcBef>
                <a:spcPts val="1100"/>
              </a:spcBef>
              <a:spcAft>
                <a:spcPts val="0"/>
              </a:spcAft>
              <a:buClr>
                <a:schemeClr val="lt2"/>
              </a:buClr>
              <a:buSzPts val="1600"/>
              <a:buFont typeface="Arial"/>
              <a:buNone/>
              <a:defRPr b="0" i="0" sz="1600" u="none" cap="none" strike="noStrike">
                <a:solidFill>
                  <a:schemeClr val="lt2"/>
                </a:solidFill>
                <a:latin typeface="Arial"/>
                <a:ea typeface="Arial"/>
                <a:cs typeface="Arial"/>
                <a:sym typeface="Arial"/>
              </a:defRPr>
            </a:lvl1pPr>
            <a:lvl2pPr indent="-317500" lvl="1" marL="914400" marR="0" rtl="0" algn="l">
              <a:lnSpc>
                <a:spcPct val="100000"/>
              </a:lnSpc>
              <a:spcBef>
                <a:spcPts val="11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00000"/>
              </a:lnSpc>
              <a:spcBef>
                <a:spcPts val="11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indent="-317500" lvl="3" marL="1828800" marR="0" rtl="0" algn="l">
              <a:lnSpc>
                <a:spcPct val="100000"/>
              </a:lnSpc>
              <a:spcBef>
                <a:spcPts val="11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indent="-317500" lvl="4" marL="2286000" marR="0" rtl="0" algn="l">
              <a:lnSpc>
                <a:spcPct val="100000"/>
              </a:lnSpc>
              <a:spcBef>
                <a:spcPts val="11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04" name="Shape 104"/>
          <p:cNvSpPr txBox="1"/>
          <p:nvPr>
            <p:ph idx="4" type="body"/>
          </p:nvPr>
        </p:nvSpPr>
        <p:spPr>
          <a:xfrm>
            <a:off x="6858000" y="0"/>
            <a:ext cx="2286000" cy="2571900"/>
          </a:xfrm>
          <a:prstGeom prst="rect">
            <a:avLst/>
          </a:prstGeom>
          <a:solidFill>
            <a:schemeClr val="lt1"/>
          </a:solidFill>
          <a:ln>
            <a:noFill/>
          </a:ln>
        </p:spPr>
        <p:txBody>
          <a:bodyPr anchorCtr="0" anchor="t" bIns="171450" lIns="171450" spcFirstLastPara="1" rIns="171450" wrap="square" tIns="144000"/>
          <a:lstStyle>
            <a:lvl1pPr indent="-228600" lvl="0" marL="457200" marR="0" rtl="0" algn="l">
              <a:lnSpc>
                <a:spcPct val="100000"/>
              </a:lnSpc>
              <a:spcBef>
                <a:spcPts val="110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1pPr>
            <a:lvl2pPr indent="-317500" lvl="1" marL="914400" marR="0" rtl="0" algn="l">
              <a:lnSpc>
                <a:spcPct val="100000"/>
              </a:lnSpc>
              <a:spcBef>
                <a:spcPts val="11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00000"/>
              </a:lnSpc>
              <a:spcBef>
                <a:spcPts val="11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indent="-317500" lvl="3" marL="1828800" marR="0" rtl="0" algn="l">
              <a:lnSpc>
                <a:spcPct val="100000"/>
              </a:lnSpc>
              <a:spcBef>
                <a:spcPts val="11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indent="-317500" lvl="4" marL="2286000" marR="0" rtl="0" algn="l">
              <a:lnSpc>
                <a:spcPct val="100000"/>
              </a:lnSpc>
              <a:spcBef>
                <a:spcPts val="11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05" name="Shape 105"/>
          <p:cNvSpPr txBox="1"/>
          <p:nvPr>
            <p:ph idx="5" type="body"/>
          </p:nvPr>
        </p:nvSpPr>
        <p:spPr>
          <a:xfrm>
            <a:off x="4572000" y="0"/>
            <a:ext cx="2286000" cy="2571900"/>
          </a:xfrm>
          <a:prstGeom prst="rect">
            <a:avLst/>
          </a:prstGeom>
          <a:solidFill>
            <a:srgbClr val="008B88"/>
          </a:solidFill>
          <a:ln>
            <a:noFill/>
          </a:ln>
        </p:spPr>
        <p:txBody>
          <a:bodyPr anchorCtr="0" anchor="t" bIns="171450" lIns="171450" spcFirstLastPara="1" rIns="171450" wrap="square" tIns="144000"/>
          <a:lstStyle>
            <a:lvl1pPr indent="-228600" lvl="0" marL="457200" marR="0" rtl="0" algn="l">
              <a:lnSpc>
                <a:spcPct val="100000"/>
              </a:lnSpc>
              <a:spcBef>
                <a:spcPts val="110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1pPr>
            <a:lvl2pPr indent="-317500" lvl="1" marL="914400" marR="0" rtl="0" algn="l">
              <a:lnSpc>
                <a:spcPct val="100000"/>
              </a:lnSpc>
              <a:spcBef>
                <a:spcPts val="11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00000"/>
              </a:lnSpc>
              <a:spcBef>
                <a:spcPts val="11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indent="-317500" lvl="3" marL="1828800" marR="0" rtl="0" algn="l">
              <a:lnSpc>
                <a:spcPct val="100000"/>
              </a:lnSpc>
              <a:spcBef>
                <a:spcPts val="11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indent="-317500" lvl="4" marL="2286000" marR="0" rtl="0" algn="l">
              <a:lnSpc>
                <a:spcPct val="100000"/>
              </a:lnSpc>
              <a:spcBef>
                <a:spcPts val="11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06" name="Shape 106"/>
          <p:cNvSpPr txBox="1"/>
          <p:nvPr>
            <p:ph idx="11" type="ftr"/>
          </p:nvPr>
        </p:nvSpPr>
        <p:spPr>
          <a:xfrm>
            <a:off x="1113520" y="4826480"/>
            <a:ext cx="5579400" cy="137100"/>
          </a:xfrm>
          <a:prstGeom prst="rect">
            <a:avLst/>
          </a:prstGeom>
          <a:noFill/>
          <a:ln>
            <a:noFill/>
          </a:ln>
        </p:spPr>
        <p:txBody>
          <a:bodyPr anchorCtr="0" anchor="ctr" bIns="0" lIns="0" spcFirstLastPara="1" rIns="0" wrap="square" tIns="0"/>
          <a:lstStyle>
            <a:lvl1pPr lvl="0" marR="0" rtl="0" algn="l">
              <a:lnSpc>
                <a:spcPct val="100000"/>
              </a:lnSpc>
              <a:spcBef>
                <a:spcPts val="0"/>
              </a:spcBef>
              <a:spcAft>
                <a:spcPts val="0"/>
              </a:spcAft>
              <a:buClr>
                <a:srgbClr val="000000"/>
              </a:buClr>
              <a:buSzPts val="1100"/>
              <a:buFont typeface="Arial"/>
              <a:buNone/>
              <a:defRPr b="0" i="0" sz="600" u="none" cap="none" strike="noStrike">
                <a:solidFill>
                  <a:schemeClr val="lt2"/>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9pPr>
          </a:lstStyle>
          <a:p/>
        </p:txBody>
      </p:sp>
      <p:pic>
        <p:nvPicPr>
          <p:cNvPr id="107" name="Shape 107"/>
          <p:cNvPicPr preferRelativeResize="0"/>
          <p:nvPr/>
        </p:nvPicPr>
        <p:blipFill rotWithShape="1">
          <a:blip r:embed="rId2">
            <a:alphaModFix/>
          </a:blip>
          <a:srcRect b="0" l="0" r="0" t="0"/>
          <a:stretch/>
        </p:blipFill>
        <p:spPr>
          <a:xfrm>
            <a:off x="228600" y="4837570"/>
            <a:ext cx="661878" cy="114981"/>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black box) over image(s)">
  <p:cSld name="title (black box) over image(s)">
    <p:bg>
      <p:bgPr>
        <a:solidFill>
          <a:srgbClr val="2B2B2B"/>
        </a:solidFill>
      </p:bgPr>
    </p:bg>
    <p:spTree>
      <p:nvGrpSpPr>
        <p:cNvPr id="108" name="Shape 108"/>
        <p:cNvGrpSpPr/>
        <p:nvPr/>
      </p:nvGrpSpPr>
      <p:grpSpPr>
        <a:xfrm>
          <a:off x="0" y="0"/>
          <a:ext cx="0" cy="0"/>
          <a:chOff x="0" y="0"/>
          <a:chExt cx="0" cy="0"/>
        </a:xfrm>
      </p:grpSpPr>
      <p:sp>
        <p:nvSpPr>
          <p:cNvPr id="109" name="Shape 109"/>
          <p:cNvSpPr txBox="1"/>
          <p:nvPr>
            <p:ph idx="12" type="sldNum"/>
          </p:nvPr>
        </p:nvSpPr>
        <p:spPr>
          <a:xfrm>
            <a:off x="6858000" y="4826480"/>
            <a:ext cx="2057400" cy="137100"/>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9pPr>
          </a:lstStyle>
          <a:p>
            <a:pPr indent="0" lvl="0" marL="0">
              <a:spcBef>
                <a:spcPts val="0"/>
              </a:spcBef>
              <a:spcAft>
                <a:spcPts val="0"/>
              </a:spcAft>
              <a:buNone/>
            </a:pPr>
            <a:fld id="{00000000-1234-1234-1234-123412341234}" type="slidenum">
              <a:rPr lang="en-GB"/>
              <a:t>‹#›</a:t>
            </a:fld>
            <a:endParaRPr/>
          </a:p>
        </p:txBody>
      </p:sp>
      <p:sp>
        <p:nvSpPr>
          <p:cNvPr id="110" name="Shape 110"/>
          <p:cNvSpPr txBox="1"/>
          <p:nvPr>
            <p:ph type="title"/>
          </p:nvPr>
        </p:nvSpPr>
        <p:spPr>
          <a:xfrm>
            <a:off x="-1" y="-1"/>
            <a:ext cx="9144000" cy="1290600"/>
          </a:xfrm>
          <a:prstGeom prst="rect">
            <a:avLst/>
          </a:prstGeom>
          <a:solidFill>
            <a:schemeClr val="dk1"/>
          </a:solidFill>
          <a:ln>
            <a:noFill/>
          </a:ln>
        </p:spPr>
        <p:txBody>
          <a:bodyPr anchorCtr="0" anchor="t" bIns="171450" lIns="171450" spcFirstLastPara="1" rIns="171450" wrap="square" tIns="150875"/>
          <a:lstStyle>
            <a:lvl1pPr lvl="0" marR="0" rtl="0" algn="l">
              <a:lnSpc>
                <a:spcPct val="90000"/>
              </a:lnSpc>
              <a:spcBef>
                <a:spcPts val="0"/>
              </a:spcBef>
              <a:spcAft>
                <a:spcPts val="0"/>
              </a:spcAft>
              <a:buClr>
                <a:schemeClr val="lt2"/>
              </a:buClr>
              <a:buSzPts val="2400"/>
              <a:buFont typeface="Arial"/>
              <a:buNone/>
              <a:defRPr b="0" i="0" sz="2400" u="none" cap="none" strike="noStrike">
                <a:solidFill>
                  <a:schemeClr val="lt2"/>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111" name="Shape 111"/>
          <p:cNvSpPr txBox="1"/>
          <p:nvPr>
            <p:ph idx="11" type="ftr"/>
          </p:nvPr>
        </p:nvSpPr>
        <p:spPr>
          <a:xfrm>
            <a:off x="1113520" y="4826480"/>
            <a:ext cx="5579400" cy="137100"/>
          </a:xfrm>
          <a:prstGeom prst="rect">
            <a:avLst/>
          </a:prstGeom>
          <a:noFill/>
          <a:ln>
            <a:noFill/>
          </a:ln>
        </p:spPr>
        <p:txBody>
          <a:bodyPr anchorCtr="0" anchor="ctr" bIns="0" lIns="0" spcFirstLastPara="1" rIns="0" wrap="square" tIns="0"/>
          <a:lstStyle>
            <a:lvl1pPr lvl="0" marR="0" rtl="0" algn="l">
              <a:lnSpc>
                <a:spcPct val="100000"/>
              </a:lnSpc>
              <a:spcBef>
                <a:spcPts val="0"/>
              </a:spcBef>
              <a:spcAft>
                <a:spcPts val="0"/>
              </a:spcAft>
              <a:buClr>
                <a:srgbClr val="000000"/>
              </a:buClr>
              <a:buSzPts val="1100"/>
              <a:buFont typeface="Arial"/>
              <a:buNone/>
              <a:defRPr b="0" i="0" sz="600" u="none" cap="none" strike="noStrike">
                <a:solidFill>
                  <a:schemeClr val="lt2"/>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9pPr>
          </a:lstStyle>
          <a:p/>
        </p:txBody>
      </p:sp>
      <p:sp>
        <p:nvSpPr>
          <p:cNvPr id="112" name="Shape 112"/>
          <p:cNvSpPr txBox="1"/>
          <p:nvPr>
            <p:ph idx="1" type="body"/>
          </p:nvPr>
        </p:nvSpPr>
        <p:spPr>
          <a:xfrm>
            <a:off x="774500" y="1515509"/>
            <a:ext cx="7595100" cy="3086100"/>
          </a:xfrm>
          <a:prstGeom prst="rect">
            <a:avLst/>
          </a:prstGeom>
          <a:noFill/>
          <a:ln>
            <a:noFill/>
          </a:ln>
        </p:spPr>
        <p:txBody>
          <a:bodyPr anchorCtr="0" anchor="t" bIns="0" lIns="0" spcFirstLastPara="1" rIns="0" wrap="square" tIns="0"/>
          <a:lstStyle>
            <a:lvl1pPr indent="-228600" lvl="0" marL="457200" marR="0" rtl="0" algn="l">
              <a:lnSpc>
                <a:spcPct val="100000"/>
              </a:lnSpc>
              <a:spcBef>
                <a:spcPts val="110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1pPr>
            <a:lvl2pPr indent="-317500" lvl="1" marL="914400" marR="0" rtl="0" algn="l">
              <a:lnSpc>
                <a:spcPct val="100000"/>
              </a:lnSpc>
              <a:spcBef>
                <a:spcPts val="11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00000"/>
              </a:lnSpc>
              <a:spcBef>
                <a:spcPts val="11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indent="-317500" lvl="3" marL="1828800" marR="0" rtl="0" algn="l">
              <a:lnSpc>
                <a:spcPct val="100000"/>
              </a:lnSpc>
              <a:spcBef>
                <a:spcPts val="11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indent="-317500" lvl="4" marL="2286000" marR="0" rtl="0" algn="l">
              <a:lnSpc>
                <a:spcPct val="100000"/>
              </a:lnSpc>
              <a:spcBef>
                <a:spcPts val="11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pic>
        <p:nvPicPr>
          <p:cNvPr id="113" name="Shape 113"/>
          <p:cNvPicPr preferRelativeResize="0"/>
          <p:nvPr/>
        </p:nvPicPr>
        <p:blipFill rotWithShape="1">
          <a:blip r:embed="rId2">
            <a:alphaModFix/>
          </a:blip>
          <a:srcRect b="0" l="0" r="0" t="0"/>
          <a:stretch/>
        </p:blipFill>
        <p:spPr>
          <a:xfrm>
            <a:off x="228600" y="4837570"/>
            <a:ext cx="661878" cy="114981"/>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 (black box) over image(s)">
  <p:cSld name="text (black box) over image(s)">
    <p:bg>
      <p:bgPr>
        <a:solidFill>
          <a:srgbClr val="2B2B2B"/>
        </a:solidFill>
      </p:bgPr>
    </p:bg>
    <p:spTree>
      <p:nvGrpSpPr>
        <p:cNvPr id="114" name="Shape 114"/>
        <p:cNvGrpSpPr/>
        <p:nvPr/>
      </p:nvGrpSpPr>
      <p:grpSpPr>
        <a:xfrm>
          <a:off x="0" y="0"/>
          <a:ext cx="0" cy="0"/>
          <a:chOff x="0" y="0"/>
          <a:chExt cx="0" cy="0"/>
        </a:xfrm>
      </p:grpSpPr>
      <p:sp>
        <p:nvSpPr>
          <p:cNvPr id="115" name="Shape 115"/>
          <p:cNvSpPr/>
          <p:nvPr>
            <p:ph idx="2" type="pic"/>
          </p:nvPr>
        </p:nvSpPr>
        <p:spPr>
          <a:xfrm>
            <a:off x="0" y="0"/>
            <a:ext cx="9144000" cy="5143500"/>
          </a:xfrm>
          <a:prstGeom prst="rect">
            <a:avLst/>
          </a:prstGeom>
          <a:noFill/>
          <a:ln>
            <a:noFill/>
          </a:ln>
        </p:spPr>
        <p:txBody>
          <a:bodyPr anchorCtr="0" anchor="t" bIns="0" lIns="0" spcFirstLastPara="1" rIns="0" wrap="square" tIns="0"/>
          <a:lstStyle>
            <a:lvl1pPr lvl="0" marR="0" rtl="0" algn="l">
              <a:lnSpc>
                <a:spcPct val="100000"/>
              </a:lnSpc>
              <a:spcBef>
                <a:spcPts val="110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1pPr>
            <a:lvl2pPr lvl="1" marR="0" rtl="0" algn="l">
              <a:lnSpc>
                <a:spcPct val="100000"/>
              </a:lnSpc>
              <a:spcBef>
                <a:spcPts val="11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lvl="2" marR="0" rtl="0" algn="l">
              <a:lnSpc>
                <a:spcPct val="100000"/>
              </a:lnSpc>
              <a:spcBef>
                <a:spcPts val="11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lvl="3" marR="0" rtl="0" algn="l">
              <a:lnSpc>
                <a:spcPct val="100000"/>
              </a:lnSpc>
              <a:spcBef>
                <a:spcPts val="11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lvl="4" marR="0" rtl="0" algn="l">
              <a:lnSpc>
                <a:spcPct val="100000"/>
              </a:lnSpc>
              <a:spcBef>
                <a:spcPts val="11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16" name="Shape 116"/>
          <p:cNvSpPr txBox="1"/>
          <p:nvPr>
            <p:ph idx="1" type="body"/>
          </p:nvPr>
        </p:nvSpPr>
        <p:spPr>
          <a:xfrm>
            <a:off x="0" y="2857500"/>
            <a:ext cx="2286000" cy="2286000"/>
          </a:xfrm>
          <a:prstGeom prst="rect">
            <a:avLst/>
          </a:prstGeom>
          <a:solidFill>
            <a:schemeClr val="dk1"/>
          </a:solidFill>
          <a:ln>
            <a:noFill/>
          </a:ln>
        </p:spPr>
        <p:txBody>
          <a:bodyPr anchorCtr="0" anchor="t" bIns="171450" lIns="171450" spcFirstLastPara="1" rIns="171450" wrap="square" tIns="116575"/>
          <a:lstStyle>
            <a:lvl1pPr indent="-228600" lvl="0" marL="457200" marR="0" rtl="0" algn="l">
              <a:lnSpc>
                <a:spcPct val="100000"/>
              </a:lnSpc>
              <a:spcBef>
                <a:spcPts val="110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1pPr>
            <a:lvl2pPr indent="-292100" lvl="1" marL="914400" marR="0" rtl="0" algn="l">
              <a:lnSpc>
                <a:spcPct val="100000"/>
              </a:lnSpc>
              <a:spcBef>
                <a:spcPts val="1100"/>
              </a:spcBef>
              <a:spcAft>
                <a:spcPts val="0"/>
              </a:spcAft>
              <a:buClr>
                <a:schemeClr val="lt2"/>
              </a:buClr>
              <a:buSzPts val="1000"/>
              <a:buFont typeface="Arial"/>
              <a:buChar char="–"/>
              <a:defRPr b="0" i="0" sz="1000" u="none" cap="none" strike="noStrike">
                <a:solidFill>
                  <a:schemeClr val="lt2"/>
                </a:solidFill>
                <a:latin typeface="Arial"/>
                <a:ea typeface="Arial"/>
                <a:cs typeface="Arial"/>
                <a:sym typeface="Arial"/>
              </a:defRPr>
            </a:lvl2pPr>
            <a:lvl3pPr indent="-292100" lvl="2" marL="1371600" marR="0" rtl="0" algn="l">
              <a:lnSpc>
                <a:spcPct val="100000"/>
              </a:lnSpc>
              <a:spcBef>
                <a:spcPts val="1100"/>
              </a:spcBef>
              <a:spcAft>
                <a:spcPts val="0"/>
              </a:spcAft>
              <a:buClr>
                <a:schemeClr val="lt2"/>
              </a:buClr>
              <a:buSzPts val="1000"/>
              <a:buFont typeface="Arial"/>
              <a:buChar char="•"/>
              <a:defRPr b="0" i="0" sz="1000" u="none" cap="none" strike="noStrike">
                <a:solidFill>
                  <a:schemeClr val="lt2"/>
                </a:solidFill>
                <a:latin typeface="Arial"/>
                <a:ea typeface="Arial"/>
                <a:cs typeface="Arial"/>
                <a:sym typeface="Arial"/>
              </a:defRPr>
            </a:lvl3pPr>
            <a:lvl4pPr indent="-292100" lvl="3" marL="1828800" marR="0" rtl="0" algn="l">
              <a:lnSpc>
                <a:spcPct val="100000"/>
              </a:lnSpc>
              <a:spcBef>
                <a:spcPts val="1100"/>
              </a:spcBef>
              <a:spcAft>
                <a:spcPts val="0"/>
              </a:spcAft>
              <a:buClr>
                <a:schemeClr val="lt2"/>
              </a:buClr>
              <a:buSzPts val="1000"/>
              <a:buFont typeface="Arial"/>
              <a:buChar char="–"/>
              <a:defRPr b="0" i="0" sz="1000" u="none" cap="none" strike="noStrike">
                <a:solidFill>
                  <a:schemeClr val="lt2"/>
                </a:solidFill>
                <a:latin typeface="Arial"/>
                <a:ea typeface="Arial"/>
                <a:cs typeface="Arial"/>
                <a:sym typeface="Arial"/>
              </a:defRPr>
            </a:lvl4pPr>
            <a:lvl5pPr indent="-292100" lvl="4" marL="2286000" marR="0" rtl="0" algn="l">
              <a:lnSpc>
                <a:spcPct val="100000"/>
              </a:lnSpc>
              <a:spcBef>
                <a:spcPts val="1100"/>
              </a:spcBef>
              <a:spcAft>
                <a:spcPts val="0"/>
              </a:spcAft>
              <a:buClr>
                <a:schemeClr val="lt2"/>
              </a:buClr>
              <a:buSzPts val="1000"/>
              <a:buFont typeface="Arial"/>
              <a:buChar char="»"/>
              <a:defRPr b="0" i="0" sz="1000" u="none" cap="none" strike="noStrike">
                <a:solidFill>
                  <a:schemeClr val="lt2"/>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17" name="Shape 117"/>
          <p:cNvSpPr txBox="1"/>
          <p:nvPr>
            <p:ph idx="12" type="sldNum"/>
          </p:nvPr>
        </p:nvSpPr>
        <p:spPr>
          <a:xfrm>
            <a:off x="6858000" y="4826480"/>
            <a:ext cx="2057400" cy="137100"/>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9pPr>
          </a:lstStyle>
          <a:p>
            <a:pPr indent="0" lvl="0" marL="0">
              <a:spcBef>
                <a:spcPts val="0"/>
              </a:spcBef>
              <a:spcAft>
                <a:spcPts val="0"/>
              </a:spcAft>
              <a:buNone/>
            </a:pPr>
            <a:fld id="{00000000-1234-1234-1234-123412341234}" type="slidenum">
              <a:rPr lang="en-GB"/>
              <a:t>‹#›</a:t>
            </a:fld>
            <a:endParaRPr/>
          </a:p>
        </p:txBody>
      </p:sp>
      <p:sp>
        <p:nvSpPr>
          <p:cNvPr id="118" name="Shape 118"/>
          <p:cNvSpPr txBox="1"/>
          <p:nvPr>
            <p:ph idx="11" type="ftr"/>
          </p:nvPr>
        </p:nvSpPr>
        <p:spPr>
          <a:xfrm>
            <a:off x="1113520" y="4826480"/>
            <a:ext cx="5579400" cy="137100"/>
          </a:xfrm>
          <a:prstGeom prst="rect">
            <a:avLst/>
          </a:prstGeom>
          <a:noFill/>
          <a:ln>
            <a:noFill/>
          </a:ln>
        </p:spPr>
        <p:txBody>
          <a:bodyPr anchorCtr="0" anchor="ctr" bIns="0" lIns="0" spcFirstLastPara="1" rIns="0" wrap="square" tIns="0"/>
          <a:lstStyle>
            <a:lvl1pPr lvl="0" marR="0" rtl="0" algn="l">
              <a:lnSpc>
                <a:spcPct val="100000"/>
              </a:lnSpc>
              <a:spcBef>
                <a:spcPts val="0"/>
              </a:spcBef>
              <a:spcAft>
                <a:spcPts val="0"/>
              </a:spcAft>
              <a:buClr>
                <a:srgbClr val="000000"/>
              </a:buClr>
              <a:buSzPts val="1100"/>
              <a:buFont typeface="Arial"/>
              <a:buNone/>
              <a:defRPr b="0" i="0" sz="600" u="none" cap="none" strike="noStrike">
                <a:solidFill>
                  <a:schemeClr val="lt2"/>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9pPr>
          </a:lstStyle>
          <a:p/>
        </p:txBody>
      </p:sp>
      <p:pic>
        <p:nvPicPr>
          <p:cNvPr id="119" name="Shape 119"/>
          <p:cNvPicPr preferRelativeResize="0"/>
          <p:nvPr/>
        </p:nvPicPr>
        <p:blipFill rotWithShape="1">
          <a:blip r:embed="rId2">
            <a:alphaModFix/>
          </a:blip>
          <a:srcRect b="0" l="0" r="0" t="0"/>
          <a:stretch/>
        </p:blipFill>
        <p:spPr>
          <a:xfrm>
            <a:off x="228600" y="4837570"/>
            <a:ext cx="661878" cy="114981"/>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graph">
  <p:cSld name="graph">
    <p:bg>
      <p:bgPr>
        <a:solidFill>
          <a:srgbClr val="2B2B2B"/>
        </a:solidFill>
      </p:bgPr>
    </p:bg>
    <p:spTree>
      <p:nvGrpSpPr>
        <p:cNvPr id="120" name="Shape 120"/>
        <p:cNvGrpSpPr/>
        <p:nvPr/>
      </p:nvGrpSpPr>
      <p:grpSpPr>
        <a:xfrm>
          <a:off x="0" y="0"/>
          <a:ext cx="0" cy="0"/>
          <a:chOff x="0" y="0"/>
          <a:chExt cx="0" cy="0"/>
        </a:xfrm>
      </p:grpSpPr>
      <p:sp>
        <p:nvSpPr>
          <p:cNvPr id="121" name="Shape 121"/>
          <p:cNvSpPr txBox="1"/>
          <p:nvPr>
            <p:ph type="title"/>
          </p:nvPr>
        </p:nvSpPr>
        <p:spPr>
          <a:xfrm>
            <a:off x="228600" y="201168"/>
            <a:ext cx="4114800" cy="894900"/>
          </a:xfrm>
          <a:prstGeom prst="rect">
            <a:avLst/>
          </a:prstGeom>
          <a:noFill/>
          <a:ln>
            <a:noFill/>
          </a:ln>
        </p:spPr>
        <p:txBody>
          <a:bodyPr anchorCtr="0" anchor="t" bIns="0" lIns="0" spcFirstLastPara="1" rIns="0" wrap="square" tIns="0"/>
          <a:lstStyle>
            <a:lvl1pPr lvl="0" marR="0" rtl="0" algn="l">
              <a:lnSpc>
                <a:spcPct val="90000"/>
              </a:lnSpc>
              <a:spcBef>
                <a:spcPts val="0"/>
              </a:spcBef>
              <a:spcAft>
                <a:spcPts val="0"/>
              </a:spcAft>
              <a:buClr>
                <a:schemeClr val="lt2"/>
              </a:buClr>
              <a:buSzPts val="2400"/>
              <a:buFont typeface="Arial"/>
              <a:buNone/>
              <a:defRPr b="0" i="0" sz="2400" u="none" cap="none" strike="noStrike">
                <a:solidFill>
                  <a:schemeClr val="lt2"/>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122" name="Shape 122"/>
          <p:cNvSpPr txBox="1"/>
          <p:nvPr>
            <p:ph idx="12" type="sldNum"/>
          </p:nvPr>
        </p:nvSpPr>
        <p:spPr>
          <a:xfrm>
            <a:off x="6858000" y="4826480"/>
            <a:ext cx="2057400" cy="137100"/>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9pPr>
          </a:lstStyle>
          <a:p>
            <a:pPr indent="0" lvl="0" marL="0">
              <a:spcBef>
                <a:spcPts val="0"/>
              </a:spcBef>
              <a:spcAft>
                <a:spcPts val="0"/>
              </a:spcAft>
              <a:buNone/>
            </a:pPr>
            <a:fld id="{00000000-1234-1234-1234-123412341234}" type="slidenum">
              <a:rPr lang="en-GB"/>
              <a:t>‹#›</a:t>
            </a:fld>
            <a:endParaRPr/>
          </a:p>
        </p:txBody>
      </p:sp>
      <p:sp>
        <p:nvSpPr>
          <p:cNvPr id="123" name="Shape 123"/>
          <p:cNvSpPr txBox="1"/>
          <p:nvPr>
            <p:ph idx="1" type="body"/>
          </p:nvPr>
        </p:nvSpPr>
        <p:spPr>
          <a:xfrm>
            <a:off x="228600" y="1097281"/>
            <a:ext cx="1828800" cy="3501300"/>
          </a:xfrm>
          <a:prstGeom prst="rect">
            <a:avLst/>
          </a:prstGeom>
          <a:noFill/>
          <a:ln>
            <a:noFill/>
          </a:ln>
        </p:spPr>
        <p:txBody>
          <a:bodyPr anchorCtr="0" anchor="t" bIns="0" lIns="0" spcFirstLastPara="1" rIns="0" wrap="square" tIns="0"/>
          <a:lstStyle>
            <a:lvl1pPr indent="-228600" lvl="0" marL="457200" marR="0" rtl="0" algn="l">
              <a:lnSpc>
                <a:spcPct val="100000"/>
              </a:lnSpc>
              <a:spcBef>
                <a:spcPts val="1100"/>
              </a:spcBef>
              <a:spcAft>
                <a:spcPts val="0"/>
              </a:spcAft>
              <a:buClr>
                <a:schemeClr val="lt2"/>
              </a:buClr>
              <a:buSzPts val="1600"/>
              <a:buFont typeface="Arial"/>
              <a:buNone/>
              <a:defRPr b="0" i="0" sz="1600" u="none" cap="none" strike="noStrike">
                <a:solidFill>
                  <a:schemeClr val="lt2"/>
                </a:solidFill>
                <a:latin typeface="Arial"/>
                <a:ea typeface="Arial"/>
                <a:cs typeface="Arial"/>
                <a:sym typeface="Arial"/>
              </a:defRPr>
            </a:lvl1pPr>
            <a:lvl2pPr indent="-228600" lvl="1" marL="914400" marR="0" rtl="0" algn="l">
              <a:lnSpc>
                <a:spcPct val="100000"/>
              </a:lnSpc>
              <a:spcBef>
                <a:spcPts val="1100"/>
              </a:spcBef>
              <a:spcAft>
                <a:spcPts val="0"/>
              </a:spcAft>
              <a:buClr>
                <a:schemeClr val="lt2"/>
              </a:buClr>
              <a:buSzPts val="1100"/>
              <a:buFont typeface="Arial"/>
              <a:buNone/>
              <a:defRPr b="0" i="0" sz="1100" u="none" cap="none" strike="noStrike">
                <a:solidFill>
                  <a:schemeClr val="lt2"/>
                </a:solidFill>
                <a:latin typeface="Arial"/>
                <a:ea typeface="Arial"/>
                <a:cs typeface="Arial"/>
                <a:sym typeface="Arial"/>
              </a:defRPr>
            </a:lvl2pPr>
            <a:lvl3pPr indent="-298450" lvl="2" marL="1371600" marR="0" rtl="0" algn="l">
              <a:lnSpc>
                <a:spcPct val="100000"/>
              </a:lnSpc>
              <a:spcBef>
                <a:spcPts val="1100"/>
              </a:spcBef>
              <a:spcAft>
                <a:spcPts val="0"/>
              </a:spcAft>
              <a:buClr>
                <a:schemeClr val="lt2"/>
              </a:buClr>
              <a:buSzPts val="1100"/>
              <a:buFont typeface="Arial"/>
              <a:buChar char="•"/>
              <a:defRPr b="0" i="0" sz="1100" u="none" cap="none" strike="noStrike">
                <a:solidFill>
                  <a:schemeClr val="lt2"/>
                </a:solidFill>
                <a:latin typeface="Arial"/>
                <a:ea typeface="Arial"/>
                <a:cs typeface="Arial"/>
                <a:sym typeface="Arial"/>
              </a:defRPr>
            </a:lvl3pPr>
            <a:lvl4pPr indent="-298450" lvl="3" marL="1828800" marR="0" rtl="0" algn="l">
              <a:lnSpc>
                <a:spcPct val="100000"/>
              </a:lnSpc>
              <a:spcBef>
                <a:spcPts val="1100"/>
              </a:spcBef>
              <a:spcAft>
                <a:spcPts val="0"/>
              </a:spcAft>
              <a:buClr>
                <a:schemeClr val="lt2"/>
              </a:buClr>
              <a:buSzPts val="1100"/>
              <a:buFont typeface="Arial"/>
              <a:buChar char="–"/>
              <a:defRPr b="0" i="0" sz="1100" u="none" cap="none" strike="noStrike">
                <a:solidFill>
                  <a:schemeClr val="lt2"/>
                </a:solidFill>
                <a:latin typeface="Arial"/>
                <a:ea typeface="Arial"/>
                <a:cs typeface="Arial"/>
                <a:sym typeface="Arial"/>
              </a:defRPr>
            </a:lvl4pPr>
            <a:lvl5pPr indent="-298450" lvl="4" marL="2286000" marR="0" rtl="0" algn="l">
              <a:lnSpc>
                <a:spcPct val="100000"/>
              </a:lnSpc>
              <a:spcBef>
                <a:spcPts val="1100"/>
              </a:spcBef>
              <a:spcAft>
                <a:spcPts val="0"/>
              </a:spcAft>
              <a:buClr>
                <a:schemeClr val="lt2"/>
              </a:buClr>
              <a:buSzPts val="1100"/>
              <a:buFont typeface="Arial"/>
              <a:buChar char="»"/>
              <a:defRPr b="0" i="0" sz="1100" u="none" cap="none" strike="noStrike">
                <a:solidFill>
                  <a:schemeClr val="lt2"/>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4" name="Shape 124"/>
          <p:cNvSpPr txBox="1"/>
          <p:nvPr>
            <p:ph idx="11" type="ftr"/>
          </p:nvPr>
        </p:nvSpPr>
        <p:spPr>
          <a:xfrm>
            <a:off x="1113520" y="4826480"/>
            <a:ext cx="5579400" cy="137100"/>
          </a:xfrm>
          <a:prstGeom prst="rect">
            <a:avLst/>
          </a:prstGeom>
          <a:noFill/>
          <a:ln>
            <a:noFill/>
          </a:ln>
        </p:spPr>
        <p:txBody>
          <a:bodyPr anchorCtr="0" anchor="ctr" bIns="0" lIns="0" spcFirstLastPara="1" rIns="0" wrap="square" tIns="0"/>
          <a:lstStyle>
            <a:lvl1pPr lvl="0" marR="0" rtl="0" algn="l">
              <a:lnSpc>
                <a:spcPct val="100000"/>
              </a:lnSpc>
              <a:spcBef>
                <a:spcPts val="0"/>
              </a:spcBef>
              <a:spcAft>
                <a:spcPts val="0"/>
              </a:spcAft>
              <a:buClr>
                <a:srgbClr val="000000"/>
              </a:buClr>
              <a:buSzPts val="1100"/>
              <a:buFont typeface="Arial"/>
              <a:buNone/>
              <a:defRPr b="0" i="0" sz="600" u="none" cap="none" strike="noStrike">
                <a:solidFill>
                  <a:schemeClr val="lt2"/>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9pPr>
          </a:lstStyle>
          <a:p/>
        </p:txBody>
      </p:sp>
      <p:pic>
        <p:nvPicPr>
          <p:cNvPr id="125" name="Shape 125"/>
          <p:cNvPicPr preferRelativeResize="0"/>
          <p:nvPr/>
        </p:nvPicPr>
        <p:blipFill rotWithShape="1">
          <a:blip r:embed="rId2">
            <a:alphaModFix/>
          </a:blip>
          <a:srcRect b="0" l="0" r="0" t="0"/>
          <a:stretch/>
        </p:blipFill>
        <p:spPr>
          <a:xfrm>
            <a:off x="228600" y="4837570"/>
            <a:ext cx="661878" cy="114981"/>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ble">
  <p:cSld name="table">
    <p:bg>
      <p:bgPr>
        <a:solidFill>
          <a:srgbClr val="2B2B2B"/>
        </a:solidFill>
      </p:bgPr>
    </p:bg>
    <p:spTree>
      <p:nvGrpSpPr>
        <p:cNvPr id="126" name="Shape 126"/>
        <p:cNvGrpSpPr/>
        <p:nvPr/>
      </p:nvGrpSpPr>
      <p:grpSpPr>
        <a:xfrm>
          <a:off x="0" y="0"/>
          <a:ext cx="0" cy="0"/>
          <a:chOff x="0" y="0"/>
          <a:chExt cx="0" cy="0"/>
        </a:xfrm>
      </p:grpSpPr>
      <p:sp>
        <p:nvSpPr>
          <p:cNvPr id="127" name="Shape 127"/>
          <p:cNvSpPr txBox="1"/>
          <p:nvPr>
            <p:ph idx="12" type="sldNum"/>
          </p:nvPr>
        </p:nvSpPr>
        <p:spPr>
          <a:xfrm>
            <a:off x="6858000" y="4826480"/>
            <a:ext cx="2057400" cy="137100"/>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9pPr>
          </a:lstStyle>
          <a:p>
            <a:pPr indent="0" lvl="0" marL="0">
              <a:spcBef>
                <a:spcPts val="0"/>
              </a:spcBef>
              <a:spcAft>
                <a:spcPts val="0"/>
              </a:spcAft>
              <a:buNone/>
            </a:pPr>
            <a:fld id="{00000000-1234-1234-1234-123412341234}" type="slidenum">
              <a:rPr lang="en-GB"/>
              <a:t>‹#›</a:t>
            </a:fld>
            <a:endParaRPr/>
          </a:p>
        </p:txBody>
      </p:sp>
      <p:sp>
        <p:nvSpPr>
          <p:cNvPr id="128" name="Shape 128"/>
          <p:cNvSpPr txBox="1"/>
          <p:nvPr>
            <p:ph idx="1" type="body"/>
          </p:nvPr>
        </p:nvSpPr>
        <p:spPr>
          <a:xfrm>
            <a:off x="228600" y="192025"/>
            <a:ext cx="1828800" cy="4409100"/>
          </a:xfrm>
          <a:prstGeom prst="rect">
            <a:avLst/>
          </a:prstGeom>
          <a:noFill/>
          <a:ln>
            <a:noFill/>
          </a:ln>
        </p:spPr>
        <p:txBody>
          <a:bodyPr anchorCtr="0" anchor="t" bIns="0" lIns="0" spcFirstLastPara="1" rIns="0" wrap="square" tIns="0"/>
          <a:lstStyle>
            <a:lvl1pPr indent="-228600" lvl="0" marL="457200" marR="0" rtl="0" algn="l">
              <a:lnSpc>
                <a:spcPct val="100000"/>
              </a:lnSpc>
              <a:spcBef>
                <a:spcPts val="1100"/>
              </a:spcBef>
              <a:spcAft>
                <a:spcPts val="0"/>
              </a:spcAft>
              <a:buClr>
                <a:schemeClr val="lt2"/>
              </a:buClr>
              <a:buSzPts val="1600"/>
              <a:buFont typeface="Arial"/>
              <a:buNone/>
              <a:defRPr b="0" i="0" sz="1600" u="none" cap="none" strike="noStrike">
                <a:solidFill>
                  <a:schemeClr val="lt2"/>
                </a:solidFill>
                <a:latin typeface="Arial"/>
                <a:ea typeface="Arial"/>
                <a:cs typeface="Arial"/>
                <a:sym typeface="Arial"/>
              </a:defRPr>
            </a:lvl1pPr>
            <a:lvl2pPr indent="-228600" lvl="1" marL="914400" marR="0" rtl="0" algn="l">
              <a:lnSpc>
                <a:spcPct val="100000"/>
              </a:lnSpc>
              <a:spcBef>
                <a:spcPts val="1100"/>
              </a:spcBef>
              <a:spcAft>
                <a:spcPts val="0"/>
              </a:spcAft>
              <a:buClr>
                <a:schemeClr val="lt2"/>
              </a:buClr>
              <a:buSzPts val="1100"/>
              <a:buFont typeface="Arial"/>
              <a:buNone/>
              <a:defRPr b="0" i="0" sz="1100" u="none" cap="none" strike="noStrike">
                <a:solidFill>
                  <a:schemeClr val="lt2"/>
                </a:solidFill>
                <a:latin typeface="Arial"/>
                <a:ea typeface="Arial"/>
                <a:cs typeface="Arial"/>
                <a:sym typeface="Arial"/>
              </a:defRPr>
            </a:lvl2pPr>
            <a:lvl3pPr indent="-298450" lvl="2" marL="1371600" marR="0" rtl="0" algn="l">
              <a:lnSpc>
                <a:spcPct val="100000"/>
              </a:lnSpc>
              <a:spcBef>
                <a:spcPts val="1100"/>
              </a:spcBef>
              <a:spcAft>
                <a:spcPts val="0"/>
              </a:spcAft>
              <a:buClr>
                <a:schemeClr val="lt2"/>
              </a:buClr>
              <a:buSzPts val="1100"/>
              <a:buFont typeface="Arial"/>
              <a:buChar char="•"/>
              <a:defRPr b="0" i="0" sz="1100" u="none" cap="none" strike="noStrike">
                <a:solidFill>
                  <a:schemeClr val="lt2"/>
                </a:solidFill>
                <a:latin typeface="Arial"/>
                <a:ea typeface="Arial"/>
                <a:cs typeface="Arial"/>
                <a:sym typeface="Arial"/>
              </a:defRPr>
            </a:lvl3pPr>
            <a:lvl4pPr indent="-298450" lvl="3" marL="1828800" marR="0" rtl="0" algn="l">
              <a:lnSpc>
                <a:spcPct val="100000"/>
              </a:lnSpc>
              <a:spcBef>
                <a:spcPts val="1100"/>
              </a:spcBef>
              <a:spcAft>
                <a:spcPts val="0"/>
              </a:spcAft>
              <a:buClr>
                <a:schemeClr val="lt2"/>
              </a:buClr>
              <a:buSzPts val="1100"/>
              <a:buFont typeface="Arial"/>
              <a:buChar char="–"/>
              <a:defRPr b="0" i="0" sz="1100" u="none" cap="none" strike="noStrike">
                <a:solidFill>
                  <a:schemeClr val="lt2"/>
                </a:solidFill>
                <a:latin typeface="Arial"/>
                <a:ea typeface="Arial"/>
                <a:cs typeface="Arial"/>
                <a:sym typeface="Arial"/>
              </a:defRPr>
            </a:lvl4pPr>
            <a:lvl5pPr indent="-298450" lvl="4" marL="2286000" marR="0" rtl="0" algn="l">
              <a:lnSpc>
                <a:spcPct val="100000"/>
              </a:lnSpc>
              <a:spcBef>
                <a:spcPts val="1100"/>
              </a:spcBef>
              <a:spcAft>
                <a:spcPts val="0"/>
              </a:spcAft>
              <a:buClr>
                <a:schemeClr val="lt2"/>
              </a:buClr>
              <a:buSzPts val="1100"/>
              <a:buFont typeface="Arial"/>
              <a:buChar char="»"/>
              <a:defRPr b="0" i="0" sz="1100" u="none" cap="none" strike="noStrike">
                <a:solidFill>
                  <a:schemeClr val="lt2"/>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9" name="Shape 129"/>
          <p:cNvSpPr txBox="1"/>
          <p:nvPr>
            <p:ph idx="11" type="ftr"/>
          </p:nvPr>
        </p:nvSpPr>
        <p:spPr>
          <a:xfrm>
            <a:off x="1113520" y="4826480"/>
            <a:ext cx="5579400" cy="137100"/>
          </a:xfrm>
          <a:prstGeom prst="rect">
            <a:avLst/>
          </a:prstGeom>
          <a:noFill/>
          <a:ln>
            <a:noFill/>
          </a:ln>
        </p:spPr>
        <p:txBody>
          <a:bodyPr anchorCtr="0" anchor="ctr" bIns="0" lIns="0" spcFirstLastPara="1" rIns="0" wrap="square" tIns="0"/>
          <a:lstStyle>
            <a:lvl1pPr lvl="0" marR="0" rtl="0" algn="l">
              <a:lnSpc>
                <a:spcPct val="100000"/>
              </a:lnSpc>
              <a:spcBef>
                <a:spcPts val="0"/>
              </a:spcBef>
              <a:spcAft>
                <a:spcPts val="0"/>
              </a:spcAft>
              <a:buClr>
                <a:srgbClr val="000000"/>
              </a:buClr>
              <a:buSzPts val="1100"/>
              <a:buFont typeface="Arial"/>
              <a:buNone/>
              <a:defRPr b="0" i="0" sz="600" u="none" cap="none" strike="noStrike">
                <a:solidFill>
                  <a:schemeClr val="lt2"/>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9pPr>
          </a:lstStyle>
          <a:p/>
        </p:txBody>
      </p:sp>
      <p:pic>
        <p:nvPicPr>
          <p:cNvPr id="130" name="Shape 130"/>
          <p:cNvPicPr preferRelativeResize="0"/>
          <p:nvPr/>
        </p:nvPicPr>
        <p:blipFill rotWithShape="1">
          <a:blip r:embed="rId2">
            <a:alphaModFix/>
          </a:blip>
          <a:srcRect b="0" l="0" r="0" t="0"/>
          <a:stretch/>
        </p:blipFill>
        <p:spPr>
          <a:xfrm>
            <a:off x="228600" y="4837570"/>
            <a:ext cx="661878" cy="11498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p:cSld name="Divider">
    <p:bg>
      <p:bgPr>
        <a:solidFill>
          <a:srgbClr val="2B2B2B"/>
        </a:solidFill>
      </p:bgPr>
    </p:bg>
    <p:spTree>
      <p:nvGrpSpPr>
        <p:cNvPr id="17" name="Shape 17"/>
        <p:cNvGrpSpPr/>
        <p:nvPr/>
      </p:nvGrpSpPr>
      <p:grpSpPr>
        <a:xfrm>
          <a:off x="0" y="0"/>
          <a:ext cx="0" cy="0"/>
          <a:chOff x="0" y="0"/>
          <a:chExt cx="0" cy="0"/>
        </a:xfrm>
      </p:grpSpPr>
      <p:sp>
        <p:nvSpPr>
          <p:cNvPr id="18" name="Shape 18"/>
          <p:cNvSpPr txBox="1"/>
          <p:nvPr>
            <p:ph idx="12" type="sldNum"/>
          </p:nvPr>
        </p:nvSpPr>
        <p:spPr>
          <a:xfrm>
            <a:off x="6858000" y="4826480"/>
            <a:ext cx="2057400" cy="137100"/>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9pPr>
          </a:lstStyle>
          <a:p>
            <a:pPr indent="0" lvl="0" marL="0">
              <a:spcBef>
                <a:spcPts val="0"/>
              </a:spcBef>
              <a:spcAft>
                <a:spcPts val="0"/>
              </a:spcAft>
              <a:buNone/>
            </a:pPr>
            <a:fld id="{00000000-1234-1234-1234-123412341234}" type="slidenum">
              <a:rPr lang="en-GB"/>
              <a:t>‹#›</a:t>
            </a:fld>
            <a:endParaRPr/>
          </a:p>
        </p:txBody>
      </p:sp>
      <p:sp>
        <p:nvSpPr>
          <p:cNvPr id="19" name="Shape 19"/>
          <p:cNvSpPr txBox="1"/>
          <p:nvPr>
            <p:ph type="title"/>
          </p:nvPr>
        </p:nvSpPr>
        <p:spPr>
          <a:xfrm>
            <a:off x="228600" y="201168"/>
            <a:ext cx="4114800" cy="4493700"/>
          </a:xfrm>
          <a:prstGeom prst="rect">
            <a:avLst/>
          </a:prstGeom>
          <a:noFill/>
          <a:ln>
            <a:noFill/>
          </a:ln>
        </p:spPr>
        <p:txBody>
          <a:bodyPr anchorCtr="0" anchor="t" bIns="0" lIns="0" spcFirstLastPara="1" rIns="0" wrap="square" tIns="0"/>
          <a:lstStyle>
            <a:lvl1pPr lvl="0" marR="0" rtl="0" algn="l">
              <a:lnSpc>
                <a:spcPct val="90000"/>
              </a:lnSpc>
              <a:spcBef>
                <a:spcPts val="0"/>
              </a:spcBef>
              <a:spcAft>
                <a:spcPts val="0"/>
              </a:spcAft>
              <a:buClr>
                <a:schemeClr val="lt2"/>
              </a:buClr>
              <a:buSzPts val="2400"/>
              <a:buFont typeface="Arial"/>
              <a:buNone/>
              <a:defRPr b="0" i="0" sz="2400" u="none" cap="none" strike="noStrike">
                <a:solidFill>
                  <a:schemeClr val="lt2"/>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20" name="Shape 20"/>
          <p:cNvSpPr txBox="1"/>
          <p:nvPr>
            <p:ph idx="11" type="ftr"/>
          </p:nvPr>
        </p:nvSpPr>
        <p:spPr>
          <a:xfrm>
            <a:off x="1113520" y="4826480"/>
            <a:ext cx="5579400" cy="137100"/>
          </a:xfrm>
          <a:prstGeom prst="rect">
            <a:avLst/>
          </a:prstGeom>
          <a:noFill/>
          <a:ln>
            <a:noFill/>
          </a:ln>
        </p:spPr>
        <p:txBody>
          <a:bodyPr anchorCtr="0" anchor="ctr" bIns="0" lIns="0" spcFirstLastPara="1" rIns="0" wrap="square" tIns="0"/>
          <a:lstStyle>
            <a:lvl1pPr lvl="0" marR="0" rtl="0" algn="l">
              <a:lnSpc>
                <a:spcPct val="100000"/>
              </a:lnSpc>
              <a:spcBef>
                <a:spcPts val="0"/>
              </a:spcBef>
              <a:spcAft>
                <a:spcPts val="0"/>
              </a:spcAft>
              <a:buClr>
                <a:srgbClr val="000000"/>
              </a:buClr>
              <a:buSzPts val="1100"/>
              <a:buFont typeface="Arial"/>
              <a:buNone/>
              <a:defRPr b="0" i="0" sz="600" u="none" cap="none" strike="noStrike">
                <a:solidFill>
                  <a:schemeClr val="lt2"/>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9pPr>
          </a:lstStyle>
          <a:p/>
        </p:txBody>
      </p:sp>
      <p:pic>
        <p:nvPicPr>
          <p:cNvPr id="21" name="Shape 21"/>
          <p:cNvPicPr preferRelativeResize="0"/>
          <p:nvPr/>
        </p:nvPicPr>
        <p:blipFill rotWithShape="1">
          <a:blip r:embed="rId2">
            <a:alphaModFix/>
          </a:blip>
          <a:srcRect b="0" l="0" r="0" t="0"/>
          <a:stretch/>
        </p:blipFill>
        <p:spPr>
          <a:xfrm>
            <a:off x="228600" y="4837570"/>
            <a:ext cx="661878" cy="11498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with footer)">
  <p:cSld name="blank (with footer)">
    <p:bg>
      <p:bgPr>
        <a:solidFill>
          <a:srgbClr val="2B2B2B"/>
        </a:solidFill>
      </p:bgPr>
    </p:bg>
    <p:spTree>
      <p:nvGrpSpPr>
        <p:cNvPr id="131" name="Shape 131"/>
        <p:cNvGrpSpPr/>
        <p:nvPr/>
      </p:nvGrpSpPr>
      <p:grpSpPr>
        <a:xfrm>
          <a:off x="0" y="0"/>
          <a:ext cx="0" cy="0"/>
          <a:chOff x="0" y="0"/>
          <a:chExt cx="0" cy="0"/>
        </a:xfrm>
      </p:grpSpPr>
      <p:sp>
        <p:nvSpPr>
          <p:cNvPr id="132" name="Shape 132"/>
          <p:cNvSpPr txBox="1"/>
          <p:nvPr>
            <p:ph idx="12" type="sldNum"/>
          </p:nvPr>
        </p:nvSpPr>
        <p:spPr>
          <a:xfrm>
            <a:off x="6858000" y="4826480"/>
            <a:ext cx="2057400" cy="137100"/>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9pPr>
          </a:lstStyle>
          <a:p>
            <a:pPr indent="0" lvl="0" marL="0">
              <a:spcBef>
                <a:spcPts val="0"/>
              </a:spcBef>
              <a:spcAft>
                <a:spcPts val="0"/>
              </a:spcAft>
              <a:buNone/>
            </a:pPr>
            <a:fld id="{00000000-1234-1234-1234-123412341234}" type="slidenum">
              <a:rPr lang="en-GB"/>
              <a:t>‹#›</a:t>
            </a:fld>
            <a:endParaRPr/>
          </a:p>
        </p:txBody>
      </p:sp>
      <p:sp>
        <p:nvSpPr>
          <p:cNvPr id="133" name="Shape 133"/>
          <p:cNvSpPr txBox="1"/>
          <p:nvPr>
            <p:ph idx="11" type="ftr"/>
          </p:nvPr>
        </p:nvSpPr>
        <p:spPr>
          <a:xfrm>
            <a:off x="1113520" y="4826480"/>
            <a:ext cx="5579400" cy="137100"/>
          </a:xfrm>
          <a:prstGeom prst="rect">
            <a:avLst/>
          </a:prstGeom>
          <a:noFill/>
          <a:ln>
            <a:noFill/>
          </a:ln>
        </p:spPr>
        <p:txBody>
          <a:bodyPr anchorCtr="0" anchor="ctr" bIns="0" lIns="0" spcFirstLastPara="1" rIns="0" wrap="square" tIns="0"/>
          <a:lstStyle>
            <a:lvl1pPr lvl="0" marR="0" rtl="0" algn="l">
              <a:lnSpc>
                <a:spcPct val="100000"/>
              </a:lnSpc>
              <a:spcBef>
                <a:spcPts val="0"/>
              </a:spcBef>
              <a:spcAft>
                <a:spcPts val="0"/>
              </a:spcAft>
              <a:buClr>
                <a:srgbClr val="000000"/>
              </a:buClr>
              <a:buSzPts val="1100"/>
              <a:buFont typeface="Arial"/>
              <a:buNone/>
              <a:defRPr b="0" i="0" sz="600" u="none" cap="none" strike="noStrike">
                <a:solidFill>
                  <a:schemeClr val="lt2"/>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9pPr>
          </a:lstStyle>
          <a:p/>
        </p:txBody>
      </p:sp>
      <p:sp>
        <p:nvSpPr>
          <p:cNvPr id="134" name="Shape 134"/>
          <p:cNvSpPr/>
          <p:nvPr>
            <p:ph idx="2" type="pic"/>
          </p:nvPr>
        </p:nvSpPr>
        <p:spPr>
          <a:xfrm>
            <a:off x="871463" y="327992"/>
            <a:ext cx="7297500" cy="4104900"/>
          </a:xfrm>
          <a:prstGeom prst="rect">
            <a:avLst/>
          </a:prstGeom>
          <a:noFill/>
          <a:ln>
            <a:noFill/>
          </a:ln>
        </p:spPr>
        <p:txBody>
          <a:bodyPr anchorCtr="0" anchor="t" bIns="0" lIns="0" spcFirstLastPara="1" rIns="0" wrap="square" tIns="0"/>
          <a:lstStyle>
            <a:lvl1pPr lvl="0" marR="0" rtl="0" algn="l">
              <a:lnSpc>
                <a:spcPct val="100000"/>
              </a:lnSpc>
              <a:spcBef>
                <a:spcPts val="110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1pPr>
            <a:lvl2pPr lvl="1" marR="0" rtl="0" algn="l">
              <a:lnSpc>
                <a:spcPct val="100000"/>
              </a:lnSpc>
              <a:spcBef>
                <a:spcPts val="11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lvl="2" marR="0" rtl="0" algn="l">
              <a:lnSpc>
                <a:spcPct val="100000"/>
              </a:lnSpc>
              <a:spcBef>
                <a:spcPts val="11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lvl="3" marR="0" rtl="0" algn="l">
              <a:lnSpc>
                <a:spcPct val="100000"/>
              </a:lnSpc>
              <a:spcBef>
                <a:spcPts val="11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lvl="4" marR="0" rtl="0" algn="l">
              <a:lnSpc>
                <a:spcPct val="100000"/>
              </a:lnSpc>
              <a:spcBef>
                <a:spcPts val="11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pic>
        <p:nvPicPr>
          <p:cNvPr id="135" name="Shape 135"/>
          <p:cNvPicPr preferRelativeResize="0"/>
          <p:nvPr/>
        </p:nvPicPr>
        <p:blipFill rotWithShape="1">
          <a:blip r:embed="rId2">
            <a:alphaModFix/>
          </a:blip>
          <a:srcRect b="0" l="0" r="0" t="0"/>
          <a:stretch/>
        </p:blipFill>
        <p:spPr>
          <a:xfrm>
            <a:off x="228600" y="4837570"/>
            <a:ext cx="661878" cy="114981"/>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ank you">
  <p:cSld name="Thank you">
    <p:bg>
      <p:bgPr>
        <a:solidFill>
          <a:srgbClr val="2B2B2B"/>
        </a:solidFill>
      </p:bgPr>
    </p:bg>
    <p:spTree>
      <p:nvGrpSpPr>
        <p:cNvPr id="136" name="Shape 136"/>
        <p:cNvGrpSpPr/>
        <p:nvPr/>
      </p:nvGrpSpPr>
      <p:grpSpPr>
        <a:xfrm>
          <a:off x="0" y="0"/>
          <a:ext cx="0" cy="0"/>
          <a:chOff x="0" y="0"/>
          <a:chExt cx="0" cy="0"/>
        </a:xfrm>
      </p:grpSpPr>
      <p:sp>
        <p:nvSpPr>
          <p:cNvPr id="137" name="Shape 137"/>
          <p:cNvSpPr txBox="1"/>
          <p:nvPr>
            <p:ph type="title"/>
          </p:nvPr>
        </p:nvSpPr>
        <p:spPr>
          <a:xfrm>
            <a:off x="228600" y="201168"/>
            <a:ext cx="4114800" cy="855600"/>
          </a:xfrm>
          <a:prstGeom prst="rect">
            <a:avLst/>
          </a:prstGeom>
          <a:noFill/>
          <a:ln>
            <a:noFill/>
          </a:ln>
        </p:spPr>
        <p:txBody>
          <a:bodyPr anchorCtr="0" anchor="t" bIns="0" lIns="0" spcFirstLastPara="1" rIns="0" wrap="square" tIns="0"/>
          <a:lstStyle>
            <a:lvl1pPr lvl="0" marR="0" rtl="0" algn="l">
              <a:lnSpc>
                <a:spcPct val="90000"/>
              </a:lnSpc>
              <a:spcBef>
                <a:spcPts val="0"/>
              </a:spcBef>
              <a:spcAft>
                <a:spcPts val="0"/>
              </a:spcAft>
              <a:buClr>
                <a:schemeClr val="lt2"/>
              </a:buClr>
              <a:buSzPts val="2400"/>
              <a:buFont typeface="Arial"/>
              <a:buNone/>
              <a:defRPr b="0" i="0" sz="2400" u="none" cap="none" strike="noStrike">
                <a:solidFill>
                  <a:schemeClr val="lt2"/>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138" name="Shape 138"/>
          <p:cNvSpPr txBox="1"/>
          <p:nvPr>
            <p:ph idx="12" type="sldNum"/>
          </p:nvPr>
        </p:nvSpPr>
        <p:spPr>
          <a:xfrm>
            <a:off x="6858000" y="4826480"/>
            <a:ext cx="2057400" cy="137100"/>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9pPr>
          </a:lstStyle>
          <a:p>
            <a:pPr indent="0" lvl="0" marL="0">
              <a:spcBef>
                <a:spcPts val="0"/>
              </a:spcBef>
              <a:spcAft>
                <a:spcPts val="0"/>
              </a:spcAft>
              <a:buNone/>
            </a:pPr>
            <a:fld id="{00000000-1234-1234-1234-123412341234}" type="slidenum">
              <a:rPr lang="en-GB"/>
              <a:t>‹#›</a:t>
            </a:fld>
            <a:endParaRPr/>
          </a:p>
        </p:txBody>
      </p:sp>
      <p:sp>
        <p:nvSpPr>
          <p:cNvPr id="139" name="Shape 139"/>
          <p:cNvSpPr txBox="1"/>
          <p:nvPr>
            <p:ph idx="1" type="body"/>
          </p:nvPr>
        </p:nvSpPr>
        <p:spPr>
          <a:xfrm>
            <a:off x="228600" y="1143000"/>
            <a:ext cx="4114800" cy="3584400"/>
          </a:xfrm>
          <a:prstGeom prst="rect">
            <a:avLst/>
          </a:prstGeom>
          <a:noFill/>
          <a:ln>
            <a:noFill/>
          </a:ln>
        </p:spPr>
        <p:txBody>
          <a:bodyPr anchorCtr="0" anchor="t" bIns="0" lIns="0" spcFirstLastPara="1" rIns="0" wrap="square" tIns="0"/>
          <a:lstStyle>
            <a:lvl1pPr indent="-228600" lvl="0" marL="457200" marR="0" rtl="0" algn="l">
              <a:lnSpc>
                <a:spcPct val="100000"/>
              </a:lnSpc>
              <a:spcBef>
                <a:spcPts val="0"/>
              </a:spcBef>
              <a:spcAft>
                <a:spcPts val="0"/>
              </a:spcAft>
              <a:buClr>
                <a:schemeClr val="lt2"/>
              </a:buClr>
              <a:buSzPts val="1100"/>
              <a:buFont typeface="Arial"/>
              <a:buNone/>
              <a:defRPr b="0" i="0" sz="1100" u="none" cap="none" strike="noStrike">
                <a:solidFill>
                  <a:schemeClr val="lt2"/>
                </a:solidFill>
                <a:latin typeface="Arial"/>
                <a:ea typeface="Arial"/>
                <a:cs typeface="Arial"/>
                <a:sym typeface="Arial"/>
              </a:defRPr>
            </a:lvl1pPr>
            <a:lvl2pPr indent="-317500" lvl="1" marL="914400" marR="0" rtl="0" algn="l">
              <a:lnSpc>
                <a:spcPct val="100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00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indent="-317500" lvl="3" marL="1828800" marR="0" rtl="0" algn="l">
              <a:lnSpc>
                <a:spcPct val="100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indent="-317500" lvl="4" marL="2286000" marR="0" rtl="0" algn="l">
              <a:lnSpc>
                <a:spcPct val="100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40" name="Shape 140"/>
          <p:cNvSpPr txBox="1"/>
          <p:nvPr>
            <p:ph idx="11" type="ftr"/>
          </p:nvPr>
        </p:nvSpPr>
        <p:spPr>
          <a:xfrm>
            <a:off x="1113520" y="4826480"/>
            <a:ext cx="5579400" cy="137100"/>
          </a:xfrm>
          <a:prstGeom prst="rect">
            <a:avLst/>
          </a:prstGeom>
          <a:noFill/>
          <a:ln>
            <a:noFill/>
          </a:ln>
        </p:spPr>
        <p:txBody>
          <a:bodyPr anchorCtr="0" anchor="ctr" bIns="0" lIns="0" spcFirstLastPara="1" rIns="0" wrap="square" tIns="0"/>
          <a:lstStyle>
            <a:lvl1pPr lvl="0" marR="0" rtl="0" algn="l">
              <a:lnSpc>
                <a:spcPct val="100000"/>
              </a:lnSpc>
              <a:spcBef>
                <a:spcPts val="0"/>
              </a:spcBef>
              <a:spcAft>
                <a:spcPts val="0"/>
              </a:spcAft>
              <a:buClr>
                <a:srgbClr val="000000"/>
              </a:buClr>
              <a:buSzPts val="1100"/>
              <a:buFont typeface="Arial"/>
              <a:buNone/>
              <a:defRPr b="0" i="0" sz="600" u="none" cap="none" strike="noStrike">
                <a:solidFill>
                  <a:schemeClr val="lt2"/>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9pPr>
          </a:lstStyle>
          <a:p/>
        </p:txBody>
      </p:sp>
      <p:pic>
        <p:nvPicPr>
          <p:cNvPr id="141" name="Shape 141"/>
          <p:cNvPicPr preferRelativeResize="0"/>
          <p:nvPr/>
        </p:nvPicPr>
        <p:blipFill rotWithShape="1">
          <a:blip r:embed="rId2">
            <a:alphaModFix/>
          </a:blip>
          <a:srcRect b="0" l="0" r="0" t="0"/>
          <a:stretch/>
        </p:blipFill>
        <p:spPr>
          <a:xfrm>
            <a:off x="228600" y="4837570"/>
            <a:ext cx="661878" cy="114981"/>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text">
  <p:cSld name="big text">
    <p:spTree>
      <p:nvGrpSpPr>
        <p:cNvPr id="142" name="Shape 142"/>
        <p:cNvGrpSpPr/>
        <p:nvPr/>
      </p:nvGrpSpPr>
      <p:grpSpPr>
        <a:xfrm>
          <a:off x="0" y="0"/>
          <a:ext cx="0" cy="0"/>
          <a:chOff x="0" y="0"/>
          <a:chExt cx="0" cy="0"/>
        </a:xfrm>
      </p:grpSpPr>
      <p:sp>
        <p:nvSpPr>
          <p:cNvPr id="143" name="Shape 143"/>
          <p:cNvSpPr txBox="1"/>
          <p:nvPr>
            <p:ph type="title"/>
          </p:nvPr>
        </p:nvSpPr>
        <p:spPr>
          <a:xfrm>
            <a:off x="228600" y="265177"/>
            <a:ext cx="8686800" cy="4473600"/>
          </a:xfrm>
          <a:prstGeom prst="rect">
            <a:avLst/>
          </a:prstGeom>
          <a:noFill/>
          <a:ln>
            <a:noFill/>
          </a:ln>
        </p:spPr>
        <p:txBody>
          <a:bodyPr anchorCtr="0" anchor="t" bIns="0" lIns="0" spcFirstLastPara="1" rIns="0" wrap="square" tIns="0"/>
          <a:lstStyle>
            <a:lvl1pPr lvl="0" marR="0" rtl="0" algn="l">
              <a:lnSpc>
                <a:spcPct val="90000"/>
              </a:lnSpc>
              <a:spcBef>
                <a:spcPts val="0"/>
              </a:spcBef>
              <a:spcAft>
                <a:spcPts val="0"/>
              </a:spcAft>
              <a:buClr>
                <a:schemeClr val="lt2"/>
              </a:buClr>
              <a:buSzPts val="9600"/>
              <a:buFont typeface="Arial"/>
              <a:buNone/>
              <a:defRPr b="1" i="0" sz="9600" u="none" cap="none" strike="noStrike">
                <a:solidFill>
                  <a:schemeClr val="lt2"/>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144" name="Shape 144"/>
          <p:cNvSpPr txBox="1"/>
          <p:nvPr>
            <p:ph idx="12" type="sldNum"/>
          </p:nvPr>
        </p:nvSpPr>
        <p:spPr>
          <a:xfrm>
            <a:off x="6858000" y="4826480"/>
            <a:ext cx="2057400" cy="137100"/>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9pPr>
          </a:lstStyle>
          <a:p>
            <a:pPr indent="0" lvl="0" marL="0">
              <a:spcBef>
                <a:spcPts val="0"/>
              </a:spcBef>
              <a:spcAft>
                <a:spcPts val="0"/>
              </a:spcAft>
              <a:buNone/>
            </a:pPr>
            <a:fld id="{00000000-1234-1234-1234-123412341234}" type="slidenum">
              <a:rPr lang="en-GB"/>
              <a:t>‹#›</a:t>
            </a:fld>
            <a:endParaRPr/>
          </a:p>
        </p:txBody>
      </p:sp>
      <p:sp>
        <p:nvSpPr>
          <p:cNvPr id="145" name="Shape 145"/>
          <p:cNvSpPr txBox="1"/>
          <p:nvPr>
            <p:ph idx="11" type="ftr"/>
          </p:nvPr>
        </p:nvSpPr>
        <p:spPr>
          <a:xfrm>
            <a:off x="1071154" y="4826480"/>
            <a:ext cx="5558100" cy="137100"/>
          </a:xfrm>
          <a:prstGeom prst="rect">
            <a:avLst/>
          </a:prstGeom>
          <a:noFill/>
          <a:ln>
            <a:noFill/>
          </a:ln>
        </p:spPr>
        <p:txBody>
          <a:bodyPr anchorCtr="0" anchor="ctr" bIns="0" lIns="0" spcFirstLastPara="1" rIns="0" wrap="square" tIns="0"/>
          <a:lstStyle>
            <a:lvl1pPr lvl="0" marR="0" rtl="0" algn="l">
              <a:lnSpc>
                <a:spcPct val="100000"/>
              </a:lnSpc>
              <a:spcBef>
                <a:spcPts val="0"/>
              </a:spcBef>
              <a:spcAft>
                <a:spcPts val="0"/>
              </a:spcAft>
              <a:buClr>
                <a:srgbClr val="000000"/>
              </a:buClr>
              <a:buSzPts val="1100"/>
              <a:buFont typeface="Arial"/>
              <a:buNone/>
              <a:defRPr b="0" i="0" sz="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9pPr>
          </a:lstStyle>
          <a:p/>
        </p:txBody>
      </p:sp>
      <p:pic>
        <p:nvPicPr>
          <p:cNvPr id="146" name="Shape 146"/>
          <p:cNvPicPr preferRelativeResize="0"/>
          <p:nvPr/>
        </p:nvPicPr>
        <p:blipFill rotWithShape="1">
          <a:blip r:embed="rId2">
            <a:alphaModFix/>
          </a:blip>
          <a:srcRect b="0" l="0" r="0" t="0"/>
          <a:stretch/>
        </p:blipFill>
        <p:spPr>
          <a:xfrm>
            <a:off x="228600" y="4837570"/>
            <a:ext cx="661878" cy="114981"/>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47" name="Shape 147"/>
        <p:cNvGrpSpPr/>
        <p:nvPr/>
      </p:nvGrpSpPr>
      <p:grpSpPr>
        <a:xfrm>
          <a:off x="0" y="0"/>
          <a:ext cx="0" cy="0"/>
          <a:chOff x="0" y="0"/>
          <a:chExt cx="0" cy="0"/>
        </a:xfrm>
      </p:grpSpPr>
      <p:sp>
        <p:nvSpPr>
          <p:cNvPr id="148" name="Shape 148"/>
          <p:cNvSpPr txBox="1"/>
          <p:nvPr>
            <p:ph type="title"/>
          </p:nvPr>
        </p:nvSpPr>
        <p:spPr>
          <a:xfrm>
            <a:off x="687704" y="457257"/>
            <a:ext cx="7768500" cy="522900"/>
          </a:xfrm>
          <a:prstGeom prst="rect">
            <a:avLst/>
          </a:prstGeom>
          <a:noFill/>
          <a:ln>
            <a:noFill/>
          </a:ln>
        </p:spPr>
        <p:txBody>
          <a:bodyPr anchorCtr="0" anchor="t" bIns="0" lIns="0" spcFirstLastPara="1" rIns="0" wrap="square" tIns="0"/>
          <a:lstStyle>
            <a:lvl1pPr lvl="0" marR="0" rtl="0" algn="l">
              <a:spcBef>
                <a:spcPts val="0"/>
              </a:spcBef>
              <a:spcAft>
                <a:spcPts val="0"/>
              </a:spcAft>
              <a:buSzPts val="2400"/>
              <a:buNone/>
              <a:defRPr b="0" i="0" sz="3300" u="none" cap="none" strike="noStrike">
                <a:solidFill>
                  <a:schemeClr val="lt1"/>
                </a:solidFill>
                <a:latin typeface="Trebuchet MS"/>
                <a:ea typeface="Trebuchet MS"/>
                <a:cs typeface="Trebuchet MS"/>
                <a:sym typeface="Trebuchet MS"/>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49" name="Shape 149"/>
          <p:cNvSpPr txBox="1"/>
          <p:nvPr>
            <p:ph idx="1" type="body"/>
          </p:nvPr>
        </p:nvSpPr>
        <p:spPr>
          <a:xfrm>
            <a:off x="687704" y="1348550"/>
            <a:ext cx="6438900" cy="1043100"/>
          </a:xfrm>
          <a:prstGeom prst="rect">
            <a:avLst/>
          </a:prstGeom>
          <a:noFill/>
          <a:ln>
            <a:noFill/>
          </a:ln>
        </p:spPr>
        <p:txBody>
          <a:bodyPr anchorCtr="0" anchor="t" bIns="0" lIns="0" spcFirstLastPara="1" rIns="0" wrap="square" tIns="0"/>
          <a:lstStyle>
            <a:lvl1pPr indent="-228600" lvl="0" marL="457200" marR="0" rtl="0" algn="l">
              <a:spcBef>
                <a:spcPts val="1100"/>
              </a:spcBef>
              <a:spcAft>
                <a:spcPts val="0"/>
              </a:spcAft>
              <a:buSzPts val="1400"/>
              <a:buNone/>
              <a:defRPr b="0" i="0" sz="2000" u="none" cap="none" strike="noStrike">
                <a:solidFill>
                  <a:schemeClr val="lt1"/>
                </a:solidFill>
                <a:latin typeface="Arial"/>
                <a:ea typeface="Arial"/>
                <a:cs typeface="Arial"/>
                <a:sym typeface="Arial"/>
              </a:defRPr>
            </a:lvl1pPr>
            <a:lvl2pPr indent="-228600" lvl="1" marL="914400" marR="0" rtl="0" algn="l">
              <a:spcBef>
                <a:spcPts val="1100"/>
              </a:spcBef>
              <a:spcAft>
                <a:spcPts val="0"/>
              </a:spcAft>
              <a:buSzPts val="1400"/>
              <a:buNone/>
              <a:defRPr b="0" i="0" sz="1400" u="none" cap="none" strike="noStrike">
                <a:latin typeface="Calibri"/>
                <a:ea typeface="Calibri"/>
                <a:cs typeface="Calibri"/>
                <a:sym typeface="Calibri"/>
              </a:defRPr>
            </a:lvl2pPr>
            <a:lvl3pPr indent="-228600" lvl="2" marL="1371600" marR="0" rtl="0" algn="l">
              <a:spcBef>
                <a:spcPts val="1100"/>
              </a:spcBef>
              <a:spcAft>
                <a:spcPts val="0"/>
              </a:spcAft>
              <a:buSzPts val="1400"/>
              <a:buNone/>
              <a:defRPr b="0" i="0" sz="1400" u="none" cap="none" strike="noStrike">
                <a:latin typeface="Calibri"/>
                <a:ea typeface="Calibri"/>
                <a:cs typeface="Calibri"/>
                <a:sym typeface="Calibri"/>
              </a:defRPr>
            </a:lvl3pPr>
            <a:lvl4pPr indent="-228600" lvl="3" marL="1828800" marR="0" rtl="0" algn="l">
              <a:spcBef>
                <a:spcPts val="1100"/>
              </a:spcBef>
              <a:spcAft>
                <a:spcPts val="0"/>
              </a:spcAft>
              <a:buSzPts val="1400"/>
              <a:buNone/>
              <a:defRPr b="0" i="0" sz="1400" u="none" cap="none" strike="noStrike">
                <a:latin typeface="Calibri"/>
                <a:ea typeface="Calibri"/>
                <a:cs typeface="Calibri"/>
                <a:sym typeface="Calibri"/>
              </a:defRPr>
            </a:lvl4pPr>
            <a:lvl5pPr indent="-228600" lvl="4" marL="2286000" marR="0" rtl="0" algn="l">
              <a:spcBef>
                <a:spcPts val="1100"/>
              </a:spcBef>
              <a:spcAft>
                <a:spcPts val="0"/>
              </a:spcAft>
              <a:buSzPts val="1400"/>
              <a:buNone/>
              <a:defRPr b="0" i="0" sz="1400" u="none" cap="none" strike="noStrike">
                <a:latin typeface="Calibri"/>
                <a:ea typeface="Calibri"/>
                <a:cs typeface="Calibri"/>
                <a:sym typeface="Calibri"/>
              </a:defRPr>
            </a:lvl5pPr>
            <a:lvl6pPr indent="-228600" lvl="5" marL="2743200" marR="0" rtl="0" algn="l">
              <a:spcBef>
                <a:spcPts val="400"/>
              </a:spcBef>
              <a:spcAft>
                <a:spcPts val="0"/>
              </a:spcAft>
              <a:buSzPts val="2000"/>
              <a:buNone/>
              <a:defRPr b="0" i="0" sz="1400" u="none" cap="none" strike="noStrike">
                <a:latin typeface="Calibri"/>
                <a:ea typeface="Calibri"/>
                <a:cs typeface="Calibri"/>
                <a:sym typeface="Calibri"/>
              </a:defRPr>
            </a:lvl6pPr>
            <a:lvl7pPr indent="-228600" lvl="6" marL="3200400" marR="0" rtl="0" algn="l">
              <a:spcBef>
                <a:spcPts val="400"/>
              </a:spcBef>
              <a:spcAft>
                <a:spcPts val="0"/>
              </a:spcAft>
              <a:buSzPts val="2000"/>
              <a:buNone/>
              <a:defRPr b="0" i="0" sz="1400" u="none" cap="none" strike="noStrike">
                <a:latin typeface="Calibri"/>
                <a:ea typeface="Calibri"/>
                <a:cs typeface="Calibri"/>
                <a:sym typeface="Calibri"/>
              </a:defRPr>
            </a:lvl7pPr>
            <a:lvl8pPr indent="-228600" lvl="7" marL="3657600" marR="0" rtl="0" algn="l">
              <a:spcBef>
                <a:spcPts val="400"/>
              </a:spcBef>
              <a:spcAft>
                <a:spcPts val="0"/>
              </a:spcAft>
              <a:buSzPts val="2000"/>
              <a:buNone/>
              <a:defRPr b="0" i="0" sz="1400" u="none" cap="none" strike="noStrike">
                <a:latin typeface="Calibri"/>
                <a:ea typeface="Calibri"/>
                <a:cs typeface="Calibri"/>
                <a:sym typeface="Calibri"/>
              </a:defRPr>
            </a:lvl8pPr>
            <a:lvl9pPr indent="-228600" lvl="8" marL="4114800" marR="0" rtl="0" algn="l">
              <a:spcBef>
                <a:spcPts val="400"/>
              </a:spcBef>
              <a:spcAft>
                <a:spcPts val="0"/>
              </a:spcAft>
              <a:buSzPts val="2000"/>
              <a:buNone/>
              <a:defRPr b="0" i="0" sz="1400" u="none" cap="none" strike="noStrike">
                <a:latin typeface="Calibri"/>
                <a:ea typeface="Calibri"/>
                <a:cs typeface="Calibri"/>
                <a:sym typeface="Calibri"/>
              </a:defRPr>
            </a:lvl9pPr>
          </a:lstStyle>
          <a:p/>
        </p:txBody>
      </p:sp>
      <p:sp>
        <p:nvSpPr>
          <p:cNvPr id="150" name="Shape 150"/>
          <p:cNvSpPr txBox="1"/>
          <p:nvPr>
            <p:ph idx="11" type="ftr"/>
          </p:nvPr>
        </p:nvSpPr>
        <p:spPr>
          <a:xfrm>
            <a:off x="3461575" y="4848911"/>
            <a:ext cx="2218800" cy="133500"/>
          </a:xfrm>
          <a:prstGeom prst="rect">
            <a:avLst/>
          </a:prstGeom>
          <a:noFill/>
          <a:ln>
            <a:noFill/>
          </a:ln>
        </p:spPr>
        <p:txBody>
          <a:bodyPr anchorCtr="0" anchor="t" bIns="0" lIns="0" spcFirstLastPara="1" rIns="0" wrap="square" tIns="0"/>
          <a:lstStyle>
            <a:lvl1pPr lvl="0" marR="0" rtl="0" algn="l">
              <a:spcBef>
                <a:spcPts val="0"/>
              </a:spcBef>
              <a:spcAft>
                <a:spcPts val="0"/>
              </a:spcAft>
              <a:buSzPts val="1100"/>
              <a:buNone/>
              <a:defRPr b="0" i="0" sz="900">
                <a:solidFill>
                  <a:schemeClr val="lt1"/>
                </a:solidFill>
                <a:latin typeface="Arial"/>
                <a:ea typeface="Arial"/>
                <a:cs typeface="Arial"/>
                <a:sym typeface="Arial"/>
              </a:defRPr>
            </a:lvl1pPr>
            <a:lvl2pPr lvl="1" marR="0" rtl="0" algn="l">
              <a:spcBef>
                <a:spcPts val="0"/>
              </a:spcBef>
              <a:spcAft>
                <a:spcPts val="0"/>
              </a:spcAft>
              <a:buSzPts val="1100"/>
              <a:buNone/>
              <a:defRPr b="0" i="0" sz="1400" u="none" cap="none" strike="noStrike"/>
            </a:lvl2pPr>
            <a:lvl3pPr lvl="2" marR="0" rtl="0" algn="l">
              <a:spcBef>
                <a:spcPts val="0"/>
              </a:spcBef>
              <a:spcAft>
                <a:spcPts val="0"/>
              </a:spcAft>
              <a:buSzPts val="1100"/>
              <a:buNone/>
              <a:defRPr b="0" i="0" sz="1400" u="none" cap="none" strike="noStrike"/>
            </a:lvl3pPr>
            <a:lvl4pPr lvl="3" marR="0" rtl="0" algn="l">
              <a:spcBef>
                <a:spcPts val="0"/>
              </a:spcBef>
              <a:spcAft>
                <a:spcPts val="0"/>
              </a:spcAft>
              <a:buSzPts val="1100"/>
              <a:buNone/>
              <a:defRPr b="0" i="0" sz="1400" u="none" cap="none" strike="noStrike"/>
            </a:lvl4pPr>
            <a:lvl5pPr lvl="4" marR="0" rtl="0" algn="l">
              <a:spcBef>
                <a:spcPts val="0"/>
              </a:spcBef>
              <a:spcAft>
                <a:spcPts val="0"/>
              </a:spcAft>
              <a:buSzPts val="1100"/>
              <a:buNone/>
              <a:defRPr b="0" i="0" sz="1400" u="none" cap="none" strike="noStrike"/>
            </a:lvl5pPr>
            <a:lvl6pPr lvl="5" marR="0" rtl="0" algn="l">
              <a:spcBef>
                <a:spcPts val="0"/>
              </a:spcBef>
              <a:spcAft>
                <a:spcPts val="0"/>
              </a:spcAft>
              <a:buSzPts val="1100"/>
              <a:buNone/>
              <a:defRPr b="0" i="0" sz="1400" u="none" cap="none" strike="noStrike"/>
            </a:lvl6pPr>
            <a:lvl7pPr lvl="6" marR="0" rtl="0" algn="l">
              <a:spcBef>
                <a:spcPts val="0"/>
              </a:spcBef>
              <a:spcAft>
                <a:spcPts val="0"/>
              </a:spcAft>
              <a:buSzPts val="1100"/>
              <a:buNone/>
              <a:defRPr b="0" i="0" sz="1400" u="none" cap="none" strike="noStrike"/>
            </a:lvl7pPr>
            <a:lvl8pPr lvl="7" marR="0" rtl="0" algn="l">
              <a:spcBef>
                <a:spcPts val="0"/>
              </a:spcBef>
              <a:spcAft>
                <a:spcPts val="0"/>
              </a:spcAft>
              <a:buSzPts val="1100"/>
              <a:buNone/>
              <a:defRPr b="0" i="0" sz="1400" u="none" cap="none" strike="noStrike"/>
            </a:lvl8pPr>
            <a:lvl9pPr lvl="8" marR="0" rtl="0" algn="l">
              <a:spcBef>
                <a:spcPts val="0"/>
              </a:spcBef>
              <a:spcAft>
                <a:spcPts val="0"/>
              </a:spcAft>
              <a:buSzPts val="1100"/>
              <a:buNone/>
              <a:defRPr b="0" i="0" sz="1400" u="none" cap="none" strike="noStrike"/>
            </a:lvl9pPr>
          </a:lstStyle>
          <a:p/>
        </p:txBody>
      </p:sp>
      <p:sp>
        <p:nvSpPr>
          <p:cNvPr id="151" name="Shape 151"/>
          <p:cNvSpPr txBox="1"/>
          <p:nvPr>
            <p:ph idx="10" type="dt"/>
          </p:nvPr>
        </p:nvSpPr>
        <p:spPr>
          <a:xfrm>
            <a:off x="457200" y="4783455"/>
            <a:ext cx="2103000" cy="257100"/>
          </a:xfrm>
          <a:prstGeom prst="rect">
            <a:avLst/>
          </a:prstGeom>
          <a:noFill/>
          <a:ln>
            <a:noFill/>
          </a:ln>
        </p:spPr>
        <p:txBody>
          <a:bodyPr anchorCtr="0" anchor="t" bIns="0" lIns="0" spcFirstLastPara="1" rIns="0" wrap="square" tIns="0"/>
          <a:lstStyle>
            <a:lvl1pPr lvl="0" marR="0" rtl="0" algn="l">
              <a:spcBef>
                <a:spcPts val="0"/>
              </a:spcBef>
              <a:spcAft>
                <a:spcPts val="0"/>
              </a:spcAft>
              <a:buSzPts val="1400"/>
              <a:buNone/>
              <a:defRPr sz="1400">
                <a:solidFill>
                  <a:srgbClr val="888888"/>
                </a:solidFill>
              </a:defRPr>
            </a:lvl1pPr>
            <a:lvl2pPr lvl="1" marR="0" rtl="0" algn="l">
              <a:spcBef>
                <a:spcPts val="0"/>
              </a:spcBef>
              <a:spcAft>
                <a:spcPts val="0"/>
              </a:spcAft>
              <a:buSzPts val="1400"/>
              <a:buNone/>
              <a:defRPr b="0" i="0" sz="1400" u="none" cap="none" strike="noStrike"/>
            </a:lvl2pPr>
            <a:lvl3pPr lvl="2" marR="0" rtl="0" algn="l">
              <a:spcBef>
                <a:spcPts val="0"/>
              </a:spcBef>
              <a:spcAft>
                <a:spcPts val="0"/>
              </a:spcAft>
              <a:buSzPts val="1400"/>
              <a:buNone/>
              <a:defRPr b="0" i="0" sz="1400" u="none" cap="none" strike="noStrike"/>
            </a:lvl3pPr>
            <a:lvl4pPr lvl="3" marR="0" rtl="0" algn="l">
              <a:spcBef>
                <a:spcPts val="0"/>
              </a:spcBef>
              <a:spcAft>
                <a:spcPts val="0"/>
              </a:spcAft>
              <a:buSzPts val="1400"/>
              <a:buNone/>
              <a:defRPr b="0" i="0" sz="1400" u="none" cap="none" strike="noStrike"/>
            </a:lvl4pPr>
            <a:lvl5pPr lvl="4" marR="0" rtl="0" algn="l">
              <a:spcBef>
                <a:spcPts val="0"/>
              </a:spcBef>
              <a:spcAft>
                <a:spcPts val="0"/>
              </a:spcAft>
              <a:buSzPts val="1400"/>
              <a:buNone/>
              <a:defRPr b="0" i="0" sz="1400" u="none" cap="none" strike="noStrike"/>
            </a:lvl5pPr>
            <a:lvl6pPr lvl="5" marR="0" rtl="0" algn="l">
              <a:spcBef>
                <a:spcPts val="0"/>
              </a:spcBef>
              <a:spcAft>
                <a:spcPts val="0"/>
              </a:spcAft>
              <a:buSzPts val="1400"/>
              <a:buNone/>
              <a:defRPr b="0" i="0" sz="1400" u="none" cap="none" strike="noStrike"/>
            </a:lvl6pPr>
            <a:lvl7pPr lvl="6" marR="0" rtl="0" algn="l">
              <a:spcBef>
                <a:spcPts val="0"/>
              </a:spcBef>
              <a:spcAft>
                <a:spcPts val="0"/>
              </a:spcAft>
              <a:buSzPts val="1400"/>
              <a:buNone/>
              <a:defRPr b="0" i="0" sz="1400" u="none" cap="none" strike="noStrike"/>
            </a:lvl7pPr>
            <a:lvl8pPr lvl="7" marR="0" rtl="0" algn="l">
              <a:spcBef>
                <a:spcPts val="0"/>
              </a:spcBef>
              <a:spcAft>
                <a:spcPts val="0"/>
              </a:spcAft>
              <a:buSzPts val="1400"/>
              <a:buNone/>
              <a:defRPr b="0" i="0" sz="1400" u="none" cap="none" strike="noStrike"/>
            </a:lvl8pPr>
            <a:lvl9pPr lvl="8" marR="0" rtl="0" algn="l">
              <a:spcBef>
                <a:spcPts val="0"/>
              </a:spcBef>
              <a:spcAft>
                <a:spcPts val="0"/>
              </a:spcAft>
              <a:buSzPts val="1400"/>
              <a:buNone/>
              <a:defRPr b="0" i="0" sz="1400" u="none" cap="none" strike="noStrike"/>
            </a:lvl9pPr>
          </a:lstStyle>
          <a:p/>
        </p:txBody>
      </p:sp>
      <p:sp>
        <p:nvSpPr>
          <p:cNvPr id="152" name="Shape 152"/>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sz="1400">
                <a:solidFill>
                  <a:srgbClr val="888888"/>
                </a:solidFill>
              </a:defRPr>
            </a:lvl1pPr>
            <a:lvl2pPr indent="0" lvl="1" marL="0" marR="0" rtl="0" algn="r">
              <a:spcBef>
                <a:spcPts val="0"/>
              </a:spcBef>
              <a:buNone/>
              <a:defRPr sz="1400">
                <a:solidFill>
                  <a:srgbClr val="888888"/>
                </a:solidFill>
              </a:defRPr>
            </a:lvl2pPr>
            <a:lvl3pPr indent="0" lvl="2" marL="0" marR="0" rtl="0" algn="r">
              <a:spcBef>
                <a:spcPts val="0"/>
              </a:spcBef>
              <a:buNone/>
              <a:defRPr sz="1400">
                <a:solidFill>
                  <a:srgbClr val="888888"/>
                </a:solidFill>
              </a:defRPr>
            </a:lvl3pPr>
            <a:lvl4pPr indent="0" lvl="3" marL="0" marR="0" rtl="0" algn="r">
              <a:spcBef>
                <a:spcPts val="0"/>
              </a:spcBef>
              <a:buNone/>
              <a:defRPr sz="1400">
                <a:solidFill>
                  <a:srgbClr val="888888"/>
                </a:solidFill>
              </a:defRPr>
            </a:lvl4pPr>
            <a:lvl5pPr indent="0" lvl="4" marL="0" marR="0" rtl="0" algn="r">
              <a:spcBef>
                <a:spcPts val="0"/>
              </a:spcBef>
              <a:buNone/>
              <a:defRPr sz="1400">
                <a:solidFill>
                  <a:srgbClr val="888888"/>
                </a:solidFill>
              </a:defRPr>
            </a:lvl5pPr>
            <a:lvl6pPr indent="0" lvl="5" marL="0" marR="0" rtl="0" algn="r">
              <a:spcBef>
                <a:spcPts val="0"/>
              </a:spcBef>
              <a:buNone/>
              <a:defRPr sz="1400">
                <a:solidFill>
                  <a:srgbClr val="888888"/>
                </a:solidFill>
              </a:defRPr>
            </a:lvl6pPr>
            <a:lvl7pPr indent="0" lvl="6" marL="0" marR="0" rtl="0" algn="r">
              <a:spcBef>
                <a:spcPts val="0"/>
              </a:spcBef>
              <a:buNone/>
              <a:defRPr sz="1400">
                <a:solidFill>
                  <a:srgbClr val="888888"/>
                </a:solidFill>
              </a:defRPr>
            </a:lvl7pPr>
            <a:lvl8pPr indent="0" lvl="7" marL="0" marR="0" rtl="0" algn="r">
              <a:spcBef>
                <a:spcPts val="0"/>
              </a:spcBef>
              <a:buNone/>
              <a:defRPr sz="1400">
                <a:solidFill>
                  <a:srgbClr val="888888"/>
                </a:solidFill>
              </a:defRPr>
            </a:lvl8pPr>
            <a:lvl9pPr indent="0" lvl="8" marL="0" marR="0" rtl="0" algn="r">
              <a:spcBef>
                <a:spcPts val="0"/>
              </a:spcBef>
              <a:buNone/>
              <a:defRPr sz="1400">
                <a:solidFill>
                  <a:srgbClr val="888888"/>
                </a:solidFill>
              </a:defRPr>
            </a:lvl9pPr>
          </a:lstStyle>
          <a:p>
            <a:pPr indent="0" lvl="0" marL="0">
              <a:spcBef>
                <a:spcPts val="0"/>
              </a:spcBef>
              <a:spcAft>
                <a:spcPts val="0"/>
              </a:spcAft>
              <a:buNone/>
            </a:pPr>
            <a:fld id="{00000000-1234-1234-1234-123412341234}" type="slidenum">
              <a:rPr lang="en-GB"/>
              <a:t>‹#›</a:t>
            </a:fld>
            <a:endParaRPr sz="600">
              <a:solidFill>
                <a:schemeClr val="lt2"/>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153" name="Shape 153"/>
        <p:cNvGrpSpPr/>
        <p:nvPr/>
      </p:nvGrpSpPr>
      <p:grpSpPr>
        <a:xfrm>
          <a:off x="0" y="0"/>
          <a:ext cx="0" cy="0"/>
          <a:chOff x="0" y="0"/>
          <a:chExt cx="0" cy="0"/>
        </a:xfrm>
      </p:grpSpPr>
      <p:sp>
        <p:nvSpPr>
          <p:cNvPr id="154" name="Shape 154"/>
          <p:cNvSpPr txBox="1"/>
          <p:nvPr>
            <p:ph type="ctrTitle"/>
          </p:nvPr>
        </p:nvSpPr>
        <p:spPr>
          <a:xfrm>
            <a:off x="940308" y="384333"/>
            <a:ext cx="7263300" cy="887700"/>
          </a:xfrm>
          <a:prstGeom prst="rect">
            <a:avLst/>
          </a:prstGeom>
          <a:noFill/>
          <a:ln>
            <a:noFill/>
          </a:ln>
        </p:spPr>
        <p:txBody>
          <a:bodyPr anchorCtr="0" anchor="t" bIns="0" lIns="0" spcFirstLastPara="1" rIns="0" wrap="square" tIns="0"/>
          <a:lstStyle>
            <a:lvl1pPr lvl="0" marR="0" rtl="0" algn="l">
              <a:spcBef>
                <a:spcPts val="0"/>
              </a:spcBef>
              <a:spcAft>
                <a:spcPts val="0"/>
              </a:spcAft>
              <a:buSzPts val="2400"/>
              <a:buNone/>
              <a:defRPr b="0" i="0" sz="3000" u="none" cap="none" strike="noStrike">
                <a:solidFill>
                  <a:schemeClr val="lt1"/>
                </a:solidFill>
                <a:latin typeface="Trebuchet MS"/>
                <a:ea typeface="Trebuchet MS"/>
                <a:cs typeface="Trebuchet MS"/>
                <a:sym typeface="Trebuchet MS"/>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55" name="Shape 155"/>
          <p:cNvSpPr txBox="1"/>
          <p:nvPr>
            <p:ph idx="1" type="subTitle"/>
          </p:nvPr>
        </p:nvSpPr>
        <p:spPr>
          <a:xfrm>
            <a:off x="1371600" y="2880360"/>
            <a:ext cx="6400800" cy="1285800"/>
          </a:xfrm>
          <a:prstGeom prst="rect">
            <a:avLst/>
          </a:prstGeom>
          <a:noFill/>
          <a:ln>
            <a:noFill/>
          </a:ln>
        </p:spPr>
        <p:txBody>
          <a:bodyPr anchorCtr="0" anchor="t" bIns="0" lIns="0" spcFirstLastPara="1" rIns="0" wrap="square" tIns="0"/>
          <a:lstStyle>
            <a:lvl1pPr lvl="0" marR="0" rtl="0" algn="l">
              <a:spcBef>
                <a:spcPts val="1100"/>
              </a:spcBef>
              <a:spcAft>
                <a:spcPts val="0"/>
              </a:spcAft>
              <a:buSzPts val="1400"/>
              <a:buNone/>
              <a:defRPr b="0" i="0" sz="2000" u="none" cap="none" strike="noStrike">
                <a:solidFill>
                  <a:schemeClr val="lt1"/>
                </a:solidFill>
                <a:latin typeface="Arial"/>
                <a:ea typeface="Arial"/>
                <a:cs typeface="Arial"/>
                <a:sym typeface="Arial"/>
              </a:defRPr>
            </a:lvl1pPr>
            <a:lvl2pPr lvl="1" marR="0" rtl="0" algn="l">
              <a:spcBef>
                <a:spcPts val="1100"/>
              </a:spcBef>
              <a:spcAft>
                <a:spcPts val="0"/>
              </a:spcAft>
              <a:buSzPts val="1400"/>
              <a:buNone/>
              <a:defRPr b="0" i="0" sz="1400" u="none" cap="none" strike="noStrike">
                <a:latin typeface="Calibri"/>
                <a:ea typeface="Calibri"/>
                <a:cs typeface="Calibri"/>
                <a:sym typeface="Calibri"/>
              </a:defRPr>
            </a:lvl2pPr>
            <a:lvl3pPr lvl="2" marR="0" rtl="0" algn="l">
              <a:spcBef>
                <a:spcPts val="1100"/>
              </a:spcBef>
              <a:spcAft>
                <a:spcPts val="0"/>
              </a:spcAft>
              <a:buSzPts val="1400"/>
              <a:buNone/>
              <a:defRPr b="0" i="0" sz="1400" u="none" cap="none" strike="noStrike">
                <a:latin typeface="Calibri"/>
                <a:ea typeface="Calibri"/>
                <a:cs typeface="Calibri"/>
                <a:sym typeface="Calibri"/>
              </a:defRPr>
            </a:lvl3pPr>
            <a:lvl4pPr lvl="3" marR="0" rtl="0" algn="l">
              <a:spcBef>
                <a:spcPts val="1100"/>
              </a:spcBef>
              <a:spcAft>
                <a:spcPts val="0"/>
              </a:spcAft>
              <a:buSzPts val="1400"/>
              <a:buNone/>
              <a:defRPr b="0" i="0" sz="1400" u="none" cap="none" strike="noStrike">
                <a:latin typeface="Calibri"/>
                <a:ea typeface="Calibri"/>
                <a:cs typeface="Calibri"/>
                <a:sym typeface="Calibri"/>
              </a:defRPr>
            </a:lvl4pPr>
            <a:lvl5pPr lvl="4" marR="0" rtl="0" algn="l">
              <a:spcBef>
                <a:spcPts val="1100"/>
              </a:spcBef>
              <a:spcAft>
                <a:spcPts val="0"/>
              </a:spcAft>
              <a:buSzPts val="1400"/>
              <a:buNone/>
              <a:defRPr b="0" i="0" sz="1400" u="none" cap="none" strike="noStrike">
                <a:latin typeface="Calibri"/>
                <a:ea typeface="Calibri"/>
                <a:cs typeface="Calibri"/>
                <a:sym typeface="Calibri"/>
              </a:defRPr>
            </a:lvl5pPr>
            <a:lvl6pPr lvl="5" marR="0" rtl="0" algn="l">
              <a:spcBef>
                <a:spcPts val="400"/>
              </a:spcBef>
              <a:spcAft>
                <a:spcPts val="0"/>
              </a:spcAft>
              <a:buSzPts val="2000"/>
              <a:buNone/>
              <a:defRPr b="0" i="0" sz="1400" u="none" cap="none" strike="noStrike">
                <a:latin typeface="Calibri"/>
                <a:ea typeface="Calibri"/>
                <a:cs typeface="Calibri"/>
                <a:sym typeface="Calibri"/>
              </a:defRPr>
            </a:lvl6pPr>
            <a:lvl7pPr lvl="6" marR="0" rtl="0" algn="l">
              <a:spcBef>
                <a:spcPts val="400"/>
              </a:spcBef>
              <a:spcAft>
                <a:spcPts val="0"/>
              </a:spcAft>
              <a:buSzPts val="2000"/>
              <a:buNone/>
              <a:defRPr b="0" i="0" sz="1400" u="none" cap="none" strike="noStrike">
                <a:latin typeface="Calibri"/>
                <a:ea typeface="Calibri"/>
                <a:cs typeface="Calibri"/>
                <a:sym typeface="Calibri"/>
              </a:defRPr>
            </a:lvl7pPr>
            <a:lvl8pPr lvl="7" marR="0" rtl="0" algn="l">
              <a:spcBef>
                <a:spcPts val="400"/>
              </a:spcBef>
              <a:spcAft>
                <a:spcPts val="0"/>
              </a:spcAft>
              <a:buSzPts val="2000"/>
              <a:buNone/>
              <a:defRPr b="0" i="0" sz="1400" u="none" cap="none" strike="noStrike">
                <a:latin typeface="Calibri"/>
                <a:ea typeface="Calibri"/>
                <a:cs typeface="Calibri"/>
                <a:sym typeface="Calibri"/>
              </a:defRPr>
            </a:lvl8pPr>
            <a:lvl9pPr lvl="8" marR="0" rtl="0" algn="l">
              <a:spcBef>
                <a:spcPts val="400"/>
              </a:spcBef>
              <a:spcAft>
                <a:spcPts val="0"/>
              </a:spcAft>
              <a:buSzPts val="2000"/>
              <a:buNone/>
              <a:defRPr b="0" i="0" sz="1400" u="none" cap="none" strike="noStrike">
                <a:latin typeface="Calibri"/>
                <a:ea typeface="Calibri"/>
                <a:cs typeface="Calibri"/>
                <a:sym typeface="Calibri"/>
              </a:defRPr>
            </a:lvl9pPr>
          </a:lstStyle>
          <a:p/>
        </p:txBody>
      </p:sp>
      <p:sp>
        <p:nvSpPr>
          <p:cNvPr id="156" name="Shape 156"/>
          <p:cNvSpPr txBox="1"/>
          <p:nvPr>
            <p:ph idx="11" type="ftr"/>
          </p:nvPr>
        </p:nvSpPr>
        <p:spPr>
          <a:xfrm>
            <a:off x="3461575" y="4848911"/>
            <a:ext cx="2218800" cy="133500"/>
          </a:xfrm>
          <a:prstGeom prst="rect">
            <a:avLst/>
          </a:prstGeom>
          <a:noFill/>
          <a:ln>
            <a:noFill/>
          </a:ln>
        </p:spPr>
        <p:txBody>
          <a:bodyPr anchorCtr="0" anchor="t" bIns="0" lIns="0" spcFirstLastPara="1" rIns="0" wrap="square" tIns="0"/>
          <a:lstStyle>
            <a:lvl1pPr lvl="0" marR="0" rtl="0" algn="l">
              <a:spcBef>
                <a:spcPts val="0"/>
              </a:spcBef>
              <a:spcAft>
                <a:spcPts val="0"/>
              </a:spcAft>
              <a:buSzPts val="1100"/>
              <a:buNone/>
              <a:defRPr b="0" i="0" sz="900">
                <a:solidFill>
                  <a:schemeClr val="lt1"/>
                </a:solidFill>
                <a:latin typeface="Arial"/>
                <a:ea typeface="Arial"/>
                <a:cs typeface="Arial"/>
                <a:sym typeface="Arial"/>
              </a:defRPr>
            </a:lvl1pPr>
            <a:lvl2pPr lvl="1" marR="0" rtl="0" algn="l">
              <a:spcBef>
                <a:spcPts val="0"/>
              </a:spcBef>
              <a:spcAft>
                <a:spcPts val="0"/>
              </a:spcAft>
              <a:buSzPts val="1100"/>
              <a:buNone/>
              <a:defRPr b="0" i="0" sz="1400" u="none" cap="none" strike="noStrike"/>
            </a:lvl2pPr>
            <a:lvl3pPr lvl="2" marR="0" rtl="0" algn="l">
              <a:spcBef>
                <a:spcPts val="0"/>
              </a:spcBef>
              <a:spcAft>
                <a:spcPts val="0"/>
              </a:spcAft>
              <a:buSzPts val="1100"/>
              <a:buNone/>
              <a:defRPr b="0" i="0" sz="1400" u="none" cap="none" strike="noStrike"/>
            </a:lvl3pPr>
            <a:lvl4pPr lvl="3" marR="0" rtl="0" algn="l">
              <a:spcBef>
                <a:spcPts val="0"/>
              </a:spcBef>
              <a:spcAft>
                <a:spcPts val="0"/>
              </a:spcAft>
              <a:buSzPts val="1100"/>
              <a:buNone/>
              <a:defRPr b="0" i="0" sz="1400" u="none" cap="none" strike="noStrike"/>
            </a:lvl4pPr>
            <a:lvl5pPr lvl="4" marR="0" rtl="0" algn="l">
              <a:spcBef>
                <a:spcPts val="0"/>
              </a:spcBef>
              <a:spcAft>
                <a:spcPts val="0"/>
              </a:spcAft>
              <a:buSzPts val="1100"/>
              <a:buNone/>
              <a:defRPr b="0" i="0" sz="1400" u="none" cap="none" strike="noStrike"/>
            </a:lvl5pPr>
            <a:lvl6pPr lvl="5" marR="0" rtl="0" algn="l">
              <a:spcBef>
                <a:spcPts val="0"/>
              </a:spcBef>
              <a:spcAft>
                <a:spcPts val="0"/>
              </a:spcAft>
              <a:buSzPts val="1100"/>
              <a:buNone/>
              <a:defRPr b="0" i="0" sz="1400" u="none" cap="none" strike="noStrike"/>
            </a:lvl6pPr>
            <a:lvl7pPr lvl="6" marR="0" rtl="0" algn="l">
              <a:spcBef>
                <a:spcPts val="0"/>
              </a:spcBef>
              <a:spcAft>
                <a:spcPts val="0"/>
              </a:spcAft>
              <a:buSzPts val="1100"/>
              <a:buNone/>
              <a:defRPr b="0" i="0" sz="1400" u="none" cap="none" strike="noStrike"/>
            </a:lvl7pPr>
            <a:lvl8pPr lvl="7" marR="0" rtl="0" algn="l">
              <a:spcBef>
                <a:spcPts val="0"/>
              </a:spcBef>
              <a:spcAft>
                <a:spcPts val="0"/>
              </a:spcAft>
              <a:buSzPts val="1100"/>
              <a:buNone/>
              <a:defRPr b="0" i="0" sz="1400" u="none" cap="none" strike="noStrike"/>
            </a:lvl8pPr>
            <a:lvl9pPr lvl="8" marR="0" rtl="0" algn="l">
              <a:spcBef>
                <a:spcPts val="0"/>
              </a:spcBef>
              <a:spcAft>
                <a:spcPts val="0"/>
              </a:spcAft>
              <a:buSzPts val="1100"/>
              <a:buNone/>
              <a:defRPr b="0" i="0" sz="1400" u="none" cap="none" strike="noStrike"/>
            </a:lvl9pPr>
          </a:lstStyle>
          <a:p/>
        </p:txBody>
      </p:sp>
      <p:sp>
        <p:nvSpPr>
          <p:cNvPr id="157" name="Shape 157"/>
          <p:cNvSpPr txBox="1"/>
          <p:nvPr>
            <p:ph idx="10" type="dt"/>
          </p:nvPr>
        </p:nvSpPr>
        <p:spPr>
          <a:xfrm>
            <a:off x="457200" y="4783455"/>
            <a:ext cx="2103000" cy="257100"/>
          </a:xfrm>
          <a:prstGeom prst="rect">
            <a:avLst/>
          </a:prstGeom>
          <a:noFill/>
          <a:ln>
            <a:noFill/>
          </a:ln>
        </p:spPr>
        <p:txBody>
          <a:bodyPr anchorCtr="0" anchor="t" bIns="0" lIns="0" spcFirstLastPara="1" rIns="0" wrap="square" tIns="0"/>
          <a:lstStyle>
            <a:lvl1pPr lvl="0" marR="0" rtl="0" algn="l">
              <a:spcBef>
                <a:spcPts val="0"/>
              </a:spcBef>
              <a:spcAft>
                <a:spcPts val="0"/>
              </a:spcAft>
              <a:buSzPts val="1400"/>
              <a:buNone/>
              <a:defRPr sz="1400">
                <a:solidFill>
                  <a:srgbClr val="888888"/>
                </a:solidFill>
              </a:defRPr>
            </a:lvl1pPr>
            <a:lvl2pPr lvl="1" marR="0" rtl="0" algn="l">
              <a:spcBef>
                <a:spcPts val="0"/>
              </a:spcBef>
              <a:spcAft>
                <a:spcPts val="0"/>
              </a:spcAft>
              <a:buSzPts val="1400"/>
              <a:buNone/>
              <a:defRPr b="0" i="0" sz="1400" u="none" cap="none" strike="noStrike"/>
            </a:lvl2pPr>
            <a:lvl3pPr lvl="2" marR="0" rtl="0" algn="l">
              <a:spcBef>
                <a:spcPts val="0"/>
              </a:spcBef>
              <a:spcAft>
                <a:spcPts val="0"/>
              </a:spcAft>
              <a:buSzPts val="1400"/>
              <a:buNone/>
              <a:defRPr b="0" i="0" sz="1400" u="none" cap="none" strike="noStrike"/>
            </a:lvl3pPr>
            <a:lvl4pPr lvl="3" marR="0" rtl="0" algn="l">
              <a:spcBef>
                <a:spcPts val="0"/>
              </a:spcBef>
              <a:spcAft>
                <a:spcPts val="0"/>
              </a:spcAft>
              <a:buSzPts val="1400"/>
              <a:buNone/>
              <a:defRPr b="0" i="0" sz="1400" u="none" cap="none" strike="noStrike"/>
            </a:lvl4pPr>
            <a:lvl5pPr lvl="4" marR="0" rtl="0" algn="l">
              <a:spcBef>
                <a:spcPts val="0"/>
              </a:spcBef>
              <a:spcAft>
                <a:spcPts val="0"/>
              </a:spcAft>
              <a:buSzPts val="1400"/>
              <a:buNone/>
              <a:defRPr b="0" i="0" sz="1400" u="none" cap="none" strike="noStrike"/>
            </a:lvl5pPr>
            <a:lvl6pPr lvl="5" marR="0" rtl="0" algn="l">
              <a:spcBef>
                <a:spcPts val="0"/>
              </a:spcBef>
              <a:spcAft>
                <a:spcPts val="0"/>
              </a:spcAft>
              <a:buSzPts val="1400"/>
              <a:buNone/>
              <a:defRPr b="0" i="0" sz="1400" u="none" cap="none" strike="noStrike"/>
            </a:lvl6pPr>
            <a:lvl7pPr lvl="6" marR="0" rtl="0" algn="l">
              <a:spcBef>
                <a:spcPts val="0"/>
              </a:spcBef>
              <a:spcAft>
                <a:spcPts val="0"/>
              </a:spcAft>
              <a:buSzPts val="1400"/>
              <a:buNone/>
              <a:defRPr b="0" i="0" sz="1400" u="none" cap="none" strike="noStrike"/>
            </a:lvl7pPr>
            <a:lvl8pPr lvl="7" marR="0" rtl="0" algn="l">
              <a:spcBef>
                <a:spcPts val="0"/>
              </a:spcBef>
              <a:spcAft>
                <a:spcPts val="0"/>
              </a:spcAft>
              <a:buSzPts val="1400"/>
              <a:buNone/>
              <a:defRPr b="0" i="0" sz="1400" u="none" cap="none" strike="noStrike"/>
            </a:lvl8pPr>
            <a:lvl9pPr lvl="8" marR="0" rtl="0" algn="l">
              <a:spcBef>
                <a:spcPts val="0"/>
              </a:spcBef>
              <a:spcAft>
                <a:spcPts val="0"/>
              </a:spcAft>
              <a:buSzPts val="1400"/>
              <a:buNone/>
              <a:defRPr b="0" i="0" sz="1400" u="none" cap="none" strike="noStrike"/>
            </a:lvl9pPr>
          </a:lstStyle>
          <a:p/>
        </p:txBody>
      </p:sp>
      <p:sp>
        <p:nvSpPr>
          <p:cNvPr id="158" name="Shape 158"/>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sz="1400">
                <a:solidFill>
                  <a:srgbClr val="888888"/>
                </a:solidFill>
              </a:defRPr>
            </a:lvl1pPr>
            <a:lvl2pPr indent="0" lvl="1" marL="0" marR="0" rtl="0" algn="r">
              <a:spcBef>
                <a:spcPts val="0"/>
              </a:spcBef>
              <a:buNone/>
              <a:defRPr sz="1400">
                <a:solidFill>
                  <a:srgbClr val="888888"/>
                </a:solidFill>
              </a:defRPr>
            </a:lvl2pPr>
            <a:lvl3pPr indent="0" lvl="2" marL="0" marR="0" rtl="0" algn="r">
              <a:spcBef>
                <a:spcPts val="0"/>
              </a:spcBef>
              <a:buNone/>
              <a:defRPr sz="1400">
                <a:solidFill>
                  <a:srgbClr val="888888"/>
                </a:solidFill>
              </a:defRPr>
            </a:lvl3pPr>
            <a:lvl4pPr indent="0" lvl="3" marL="0" marR="0" rtl="0" algn="r">
              <a:spcBef>
                <a:spcPts val="0"/>
              </a:spcBef>
              <a:buNone/>
              <a:defRPr sz="1400">
                <a:solidFill>
                  <a:srgbClr val="888888"/>
                </a:solidFill>
              </a:defRPr>
            </a:lvl4pPr>
            <a:lvl5pPr indent="0" lvl="4" marL="0" marR="0" rtl="0" algn="r">
              <a:spcBef>
                <a:spcPts val="0"/>
              </a:spcBef>
              <a:buNone/>
              <a:defRPr sz="1400">
                <a:solidFill>
                  <a:srgbClr val="888888"/>
                </a:solidFill>
              </a:defRPr>
            </a:lvl5pPr>
            <a:lvl6pPr indent="0" lvl="5" marL="0" marR="0" rtl="0" algn="r">
              <a:spcBef>
                <a:spcPts val="0"/>
              </a:spcBef>
              <a:buNone/>
              <a:defRPr sz="1400">
                <a:solidFill>
                  <a:srgbClr val="888888"/>
                </a:solidFill>
              </a:defRPr>
            </a:lvl6pPr>
            <a:lvl7pPr indent="0" lvl="6" marL="0" marR="0" rtl="0" algn="r">
              <a:spcBef>
                <a:spcPts val="0"/>
              </a:spcBef>
              <a:buNone/>
              <a:defRPr sz="1400">
                <a:solidFill>
                  <a:srgbClr val="888888"/>
                </a:solidFill>
              </a:defRPr>
            </a:lvl7pPr>
            <a:lvl8pPr indent="0" lvl="7" marL="0" marR="0" rtl="0" algn="r">
              <a:spcBef>
                <a:spcPts val="0"/>
              </a:spcBef>
              <a:buNone/>
              <a:defRPr sz="1400">
                <a:solidFill>
                  <a:srgbClr val="888888"/>
                </a:solidFill>
              </a:defRPr>
            </a:lvl8pPr>
            <a:lvl9pPr indent="0" lvl="8" marL="0" marR="0" rtl="0" algn="r">
              <a:spcBef>
                <a:spcPts val="0"/>
              </a:spcBef>
              <a:buNone/>
              <a:defRPr sz="1400">
                <a:solidFill>
                  <a:srgbClr val="888888"/>
                </a:solidFill>
              </a:defRPr>
            </a:lvl9pPr>
          </a:lstStyle>
          <a:p>
            <a:pPr indent="0" lvl="0" marL="0">
              <a:spcBef>
                <a:spcPts val="0"/>
              </a:spcBef>
              <a:spcAft>
                <a:spcPts val="0"/>
              </a:spcAft>
              <a:buNone/>
            </a:pPr>
            <a:fld id="{00000000-1234-1234-1234-123412341234}" type="slidenum">
              <a:rPr lang="en-GB"/>
              <a:t>‹#›</a:t>
            </a:fld>
            <a:endParaRPr sz="600">
              <a:solidFill>
                <a:schemeClr val="lt2"/>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159" name="Shape 159"/>
        <p:cNvGrpSpPr/>
        <p:nvPr/>
      </p:nvGrpSpPr>
      <p:grpSpPr>
        <a:xfrm>
          <a:off x="0" y="0"/>
          <a:ext cx="0" cy="0"/>
          <a:chOff x="0" y="0"/>
          <a:chExt cx="0" cy="0"/>
        </a:xfrm>
      </p:grpSpPr>
      <p:sp>
        <p:nvSpPr>
          <p:cNvPr id="160" name="Shape 160"/>
          <p:cNvSpPr txBox="1"/>
          <p:nvPr>
            <p:ph type="title"/>
          </p:nvPr>
        </p:nvSpPr>
        <p:spPr>
          <a:xfrm>
            <a:off x="687704" y="457257"/>
            <a:ext cx="7768500" cy="522900"/>
          </a:xfrm>
          <a:prstGeom prst="rect">
            <a:avLst/>
          </a:prstGeom>
          <a:noFill/>
          <a:ln>
            <a:noFill/>
          </a:ln>
        </p:spPr>
        <p:txBody>
          <a:bodyPr anchorCtr="0" anchor="t" bIns="0" lIns="0" spcFirstLastPara="1" rIns="0" wrap="square" tIns="0"/>
          <a:lstStyle>
            <a:lvl1pPr lvl="0" marR="0" rtl="0" algn="l">
              <a:spcBef>
                <a:spcPts val="0"/>
              </a:spcBef>
              <a:spcAft>
                <a:spcPts val="0"/>
              </a:spcAft>
              <a:buSzPts val="2400"/>
              <a:buNone/>
              <a:defRPr b="0" i="0" sz="3300" u="none" cap="none" strike="noStrike">
                <a:solidFill>
                  <a:schemeClr val="lt1"/>
                </a:solidFill>
                <a:latin typeface="Trebuchet MS"/>
                <a:ea typeface="Trebuchet MS"/>
                <a:cs typeface="Trebuchet MS"/>
                <a:sym typeface="Trebuchet MS"/>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61" name="Shape 161"/>
          <p:cNvSpPr txBox="1"/>
          <p:nvPr>
            <p:ph idx="11" type="ftr"/>
          </p:nvPr>
        </p:nvSpPr>
        <p:spPr>
          <a:xfrm>
            <a:off x="3461575" y="4848911"/>
            <a:ext cx="2218800" cy="133500"/>
          </a:xfrm>
          <a:prstGeom prst="rect">
            <a:avLst/>
          </a:prstGeom>
          <a:noFill/>
          <a:ln>
            <a:noFill/>
          </a:ln>
        </p:spPr>
        <p:txBody>
          <a:bodyPr anchorCtr="0" anchor="t" bIns="0" lIns="0" spcFirstLastPara="1" rIns="0" wrap="square" tIns="0"/>
          <a:lstStyle>
            <a:lvl1pPr lvl="0" marR="0" rtl="0" algn="l">
              <a:spcBef>
                <a:spcPts val="0"/>
              </a:spcBef>
              <a:spcAft>
                <a:spcPts val="0"/>
              </a:spcAft>
              <a:buSzPts val="1100"/>
              <a:buNone/>
              <a:defRPr b="0" i="0" sz="900">
                <a:solidFill>
                  <a:schemeClr val="lt1"/>
                </a:solidFill>
                <a:latin typeface="Arial"/>
                <a:ea typeface="Arial"/>
                <a:cs typeface="Arial"/>
                <a:sym typeface="Arial"/>
              </a:defRPr>
            </a:lvl1pPr>
            <a:lvl2pPr lvl="1" marR="0" rtl="0" algn="l">
              <a:spcBef>
                <a:spcPts val="0"/>
              </a:spcBef>
              <a:spcAft>
                <a:spcPts val="0"/>
              </a:spcAft>
              <a:buSzPts val="1100"/>
              <a:buNone/>
              <a:defRPr b="0" i="0" sz="1400" u="none" cap="none" strike="noStrike"/>
            </a:lvl2pPr>
            <a:lvl3pPr lvl="2" marR="0" rtl="0" algn="l">
              <a:spcBef>
                <a:spcPts val="0"/>
              </a:spcBef>
              <a:spcAft>
                <a:spcPts val="0"/>
              </a:spcAft>
              <a:buSzPts val="1100"/>
              <a:buNone/>
              <a:defRPr b="0" i="0" sz="1400" u="none" cap="none" strike="noStrike"/>
            </a:lvl3pPr>
            <a:lvl4pPr lvl="3" marR="0" rtl="0" algn="l">
              <a:spcBef>
                <a:spcPts val="0"/>
              </a:spcBef>
              <a:spcAft>
                <a:spcPts val="0"/>
              </a:spcAft>
              <a:buSzPts val="1100"/>
              <a:buNone/>
              <a:defRPr b="0" i="0" sz="1400" u="none" cap="none" strike="noStrike"/>
            </a:lvl4pPr>
            <a:lvl5pPr lvl="4" marR="0" rtl="0" algn="l">
              <a:spcBef>
                <a:spcPts val="0"/>
              </a:spcBef>
              <a:spcAft>
                <a:spcPts val="0"/>
              </a:spcAft>
              <a:buSzPts val="1100"/>
              <a:buNone/>
              <a:defRPr b="0" i="0" sz="1400" u="none" cap="none" strike="noStrike"/>
            </a:lvl5pPr>
            <a:lvl6pPr lvl="5" marR="0" rtl="0" algn="l">
              <a:spcBef>
                <a:spcPts val="0"/>
              </a:spcBef>
              <a:spcAft>
                <a:spcPts val="0"/>
              </a:spcAft>
              <a:buSzPts val="1100"/>
              <a:buNone/>
              <a:defRPr b="0" i="0" sz="1400" u="none" cap="none" strike="noStrike"/>
            </a:lvl6pPr>
            <a:lvl7pPr lvl="6" marR="0" rtl="0" algn="l">
              <a:spcBef>
                <a:spcPts val="0"/>
              </a:spcBef>
              <a:spcAft>
                <a:spcPts val="0"/>
              </a:spcAft>
              <a:buSzPts val="1100"/>
              <a:buNone/>
              <a:defRPr b="0" i="0" sz="1400" u="none" cap="none" strike="noStrike"/>
            </a:lvl7pPr>
            <a:lvl8pPr lvl="7" marR="0" rtl="0" algn="l">
              <a:spcBef>
                <a:spcPts val="0"/>
              </a:spcBef>
              <a:spcAft>
                <a:spcPts val="0"/>
              </a:spcAft>
              <a:buSzPts val="1100"/>
              <a:buNone/>
              <a:defRPr b="0" i="0" sz="1400" u="none" cap="none" strike="noStrike"/>
            </a:lvl8pPr>
            <a:lvl9pPr lvl="8" marR="0" rtl="0" algn="l">
              <a:spcBef>
                <a:spcPts val="0"/>
              </a:spcBef>
              <a:spcAft>
                <a:spcPts val="0"/>
              </a:spcAft>
              <a:buSzPts val="1100"/>
              <a:buNone/>
              <a:defRPr b="0" i="0" sz="1400" u="none" cap="none" strike="noStrike"/>
            </a:lvl9pPr>
          </a:lstStyle>
          <a:p/>
        </p:txBody>
      </p:sp>
      <p:sp>
        <p:nvSpPr>
          <p:cNvPr id="162" name="Shape 162"/>
          <p:cNvSpPr txBox="1"/>
          <p:nvPr>
            <p:ph idx="10" type="dt"/>
          </p:nvPr>
        </p:nvSpPr>
        <p:spPr>
          <a:xfrm>
            <a:off x="457200" y="4783455"/>
            <a:ext cx="2103000" cy="257100"/>
          </a:xfrm>
          <a:prstGeom prst="rect">
            <a:avLst/>
          </a:prstGeom>
          <a:noFill/>
          <a:ln>
            <a:noFill/>
          </a:ln>
        </p:spPr>
        <p:txBody>
          <a:bodyPr anchorCtr="0" anchor="t" bIns="0" lIns="0" spcFirstLastPara="1" rIns="0" wrap="square" tIns="0"/>
          <a:lstStyle>
            <a:lvl1pPr lvl="0" marR="0" rtl="0" algn="l">
              <a:spcBef>
                <a:spcPts val="0"/>
              </a:spcBef>
              <a:spcAft>
                <a:spcPts val="0"/>
              </a:spcAft>
              <a:buSzPts val="1400"/>
              <a:buNone/>
              <a:defRPr sz="1400">
                <a:solidFill>
                  <a:srgbClr val="888888"/>
                </a:solidFill>
              </a:defRPr>
            </a:lvl1pPr>
            <a:lvl2pPr lvl="1" marR="0" rtl="0" algn="l">
              <a:spcBef>
                <a:spcPts val="0"/>
              </a:spcBef>
              <a:spcAft>
                <a:spcPts val="0"/>
              </a:spcAft>
              <a:buSzPts val="1400"/>
              <a:buNone/>
              <a:defRPr b="0" i="0" sz="1400" u="none" cap="none" strike="noStrike"/>
            </a:lvl2pPr>
            <a:lvl3pPr lvl="2" marR="0" rtl="0" algn="l">
              <a:spcBef>
                <a:spcPts val="0"/>
              </a:spcBef>
              <a:spcAft>
                <a:spcPts val="0"/>
              </a:spcAft>
              <a:buSzPts val="1400"/>
              <a:buNone/>
              <a:defRPr b="0" i="0" sz="1400" u="none" cap="none" strike="noStrike"/>
            </a:lvl3pPr>
            <a:lvl4pPr lvl="3" marR="0" rtl="0" algn="l">
              <a:spcBef>
                <a:spcPts val="0"/>
              </a:spcBef>
              <a:spcAft>
                <a:spcPts val="0"/>
              </a:spcAft>
              <a:buSzPts val="1400"/>
              <a:buNone/>
              <a:defRPr b="0" i="0" sz="1400" u="none" cap="none" strike="noStrike"/>
            </a:lvl4pPr>
            <a:lvl5pPr lvl="4" marR="0" rtl="0" algn="l">
              <a:spcBef>
                <a:spcPts val="0"/>
              </a:spcBef>
              <a:spcAft>
                <a:spcPts val="0"/>
              </a:spcAft>
              <a:buSzPts val="1400"/>
              <a:buNone/>
              <a:defRPr b="0" i="0" sz="1400" u="none" cap="none" strike="noStrike"/>
            </a:lvl5pPr>
            <a:lvl6pPr lvl="5" marR="0" rtl="0" algn="l">
              <a:spcBef>
                <a:spcPts val="0"/>
              </a:spcBef>
              <a:spcAft>
                <a:spcPts val="0"/>
              </a:spcAft>
              <a:buSzPts val="1400"/>
              <a:buNone/>
              <a:defRPr b="0" i="0" sz="1400" u="none" cap="none" strike="noStrike"/>
            </a:lvl6pPr>
            <a:lvl7pPr lvl="6" marR="0" rtl="0" algn="l">
              <a:spcBef>
                <a:spcPts val="0"/>
              </a:spcBef>
              <a:spcAft>
                <a:spcPts val="0"/>
              </a:spcAft>
              <a:buSzPts val="1400"/>
              <a:buNone/>
              <a:defRPr b="0" i="0" sz="1400" u="none" cap="none" strike="noStrike"/>
            </a:lvl7pPr>
            <a:lvl8pPr lvl="7" marR="0" rtl="0" algn="l">
              <a:spcBef>
                <a:spcPts val="0"/>
              </a:spcBef>
              <a:spcAft>
                <a:spcPts val="0"/>
              </a:spcAft>
              <a:buSzPts val="1400"/>
              <a:buNone/>
              <a:defRPr b="0" i="0" sz="1400" u="none" cap="none" strike="noStrike"/>
            </a:lvl8pPr>
            <a:lvl9pPr lvl="8" marR="0" rtl="0" algn="l">
              <a:spcBef>
                <a:spcPts val="0"/>
              </a:spcBef>
              <a:spcAft>
                <a:spcPts val="0"/>
              </a:spcAft>
              <a:buSzPts val="1400"/>
              <a:buNone/>
              <a:defRPr b="0" i="0" sz="1400" u="none" cap="none" strike="noStrike"/>
            </a:lvl9pPr>
          </a:lstStyle>
          <a:p/>
        </p:txBody>
      </p:sp>
      <p:sp>
        <p:nvSpPr>
          <p:cNvPr id="163" name="Shape 163"/>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sz="1400">
                <a:solidFill>
                  <a:srgbClr val="888888"/>
                </a:solidFill>
              </a:defRPr>
            </a:lvl1pPr>
            <a:lvl2pPr indent="0" lvl="1" marL="0" marR="0" rtl="0" algn="r">
              <a:spcBef>
                <a:spcPts val="0"/>
              </a:spcBef>
              <a:buNone/>
              <a:defRPr sz="1400">
                <a:solidFill>
                  <a:srgbClr val="888888"/>
                </a:solidFill>
              </a:defRPr>
            </a:lvl2pPr>
            <a:lvl3pPr indent="0" lvl="2" marL="0" marR="0" rtl="0" algn="r">
              <a:spcBef>
                <a:spcPts val="0"/>
              </a:spcBef>
              <a:buNone/>
              <a:defRPr sz="1400">
                <a:solidFill>
                  <a:srgbClr val="888888"/>
                </a:solidFill>
              </a:defRPr>
            </a:lvl3pPr>
            <a:lvl4pPr indent="0" lvl="3" marL="0" marR="0" rtl="0" algn="r">
              <a:spcBef>
                <a:spcPts val="0"/>
              </a:spcBef>
              <a:buNone/>
              <a:defRPr sz="1400">
                <a:solidFill>
                  <a:srgbClr val="888888"/>
                </a:solidFill>
              </a:defRPr>
            </a:lvl4pPr>
            <a:lvl5pPr indent="0" lvl="4" marL="0" marR="0" rtl="0" algn="r">
              <a:spcBef>
                <a:spcPts val="0"/>
              </a:spcBef>
              <a:buNone/>
              <a:defRPr sz="1400">
                <a:solidFill>
                  <a:srgbClr val="888888"/>
                </a:solidFill>
              </a:defRPr>
            </a:lvl5pPr>
            <a:lvl6pPr indent="0" lvl="5" marL="0" marR="0" rtl="0" algn="r">
              <a:spcBef>
                <a:spcPts val="0"/>
              </a:spcBef>
              <a:buNone/>
              <a:defRPr sz="1400">
                <a:solidFill>
                  <a:srgbClr val="888888"/>
                </a:solidFill>
              </a:defRPr>
            </a:lvl6pPr>
            <a:lvl7pPr indent="0" lvl="6" marL="0" marR="0" rtl="0" algn="r">
              <a:spcBef>
                <a:spcPts val="0"/>
              </a:spcBef>
              <a:buNone/>
              <a:defRPr sz="1400">
                <a:solidFill>
                  <a:srgbClr val="888888"/>
                </a:solidFill>
              </a:defRPr>
            </a:lvl7pPr>
            <a:lvl8pPr indent="0" lvl="7" marL="0" marR="0" rtl="0" algn="r">
              <a:spcBef>
                <a:spcPts val="0"/>
              </a:spcBef>
              <a:buNone/>
              <a:defRPr sz="1400">
                <a:solidFill>
                  <a:srgbClr val="888888"/>
                </a:solidFill>
              </a:defRPr>
            </a:lvl8pPr>
            <a:lvl9pPr indent="0" lvl="8" marL="0" marR="0" rtl="0" algn="r">
              <a:spcBef>
                <a:spcPts val="0"/>
              </a:spcBef>
              <a:buNone/>
              <a:defRPr sz="1400">
                <a:solidFill>
                  <a:srgbClr val="888888"/>
                </a:solidFill>
              </a:defRPr>
            </a:lvl9pPr>
          </a:lstStyle>
          <a:p>
            <a:pPr indent="0" lvl="0" marL="0">
              <a:spcBef>
                <a:spcPts val="0"/>
              </a:spcBef>
              <a:spcAft>
                <a:spcPts val="0"/>
              </a:spcAft>
              <a:buNone/>
            </a:pPr>
            <a:fld id="{00000000-1234-1234-1234-123412341234}" type="slidenum">
              <a:rPr lang="en-GB"/>
              <a:t>‹#›</a:t>
            </a:fld>
            <a:endParaRPr sz="600">
              <a:solidFill>
                <a:schemeClr val="lt2"/>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164" name="Shape 164"/>
        <p:cNvGrpSpPr/>
        <p:nvPr/>
      </p:nvGrpSpPr>
      <p:grpSpPr>
        <a:xfrm>
          <a:off x="0" y="0"/>
          <a:ext cx="0" cy="0"/>
          <a:chOff x="0" y="0"/>
          <a:chExt cx="0" cy="0"/>
        </a:xfrm>
      </p:grpSpPr>
      <p:sp>
        <p:nvSpPr>
          <p:cNvPr id="165" name="Shape 165"/>
          <p:cNvSpPr txBox="1"/>
          <p:nvPr>
            <p:ph type="title"/>
          </p:nvPr>
        </p:nvSpPr>
        <p:spPr>
          <a:xfrm>
            <a:off x="687704" y="457257"/>
            <a:ext cx="7768500" cy="522900"/>
          </a:xfrm>
          <a:prstGeom prst="rect">
            <a:avLst/>
          </a:prstGeom>
          <a:noFill/>
          <a:ln>
            <a:noFill/>
          </a:ln>
        </p:spPr>
        <p:txBody>
          <a:bodyPr anchorCtr="0" anchor="t" bIns="0" lIns="0" spcFirstLastPara="1" rIns="0" wrap="square" tIns="0"/>
          <a:lstStyle>
            <a:lvl1pPr lvl="0" marR="0" rtl="0" algn="l">
              <a:spcBef>
                <a:spcPts val="0"/>
              </a:spcBef>
              <a:spcAft>
                <a:spcPts val="0"/>
              </a:spcAft>
              <a:buSzPts val="2400"/>
              <a:buNone/>
              <a:defRPr b="0" i="0" sz="3300" u="none" cap="none" strike="noStrike">
                <a:solidFill>
                  <a:schemeClr val="lt1"/>
                </a:solidFill>
                <a:latin typeface="Trebuchet MS"/>
                <a:ea typeface="Trebuchet MS"/>
                <a:cs typeface="Trebuchet MS"/>
                <a:sym typeface="Trebuchet MS"/>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66" name="Shape 166"/>
          <p:cNvSpPr txBox="1"/>
          <p:nvPr>
            <p:ph idx="1" type="body"/>
          </p:nvPr>
        </p:nvSpPr>
        <p:spPr>
          <a:xfrm>
            <a:off x="457200" y="1183005"/>
            <a:ext cx="3977700" cy="3394800"/>
          </a:xfrm>
          <a:prstGeom prst="rect">
            <a:avLst/>
          </a:prstGeom>
          <a:noFill/>
          <a:ln>
            <a:noFill/>
          </a:ln>
        </p:spPr>
        <p:txBody>
          <a:bodyPr anchorCtr="0" anchor="t" bIns="0" lIns="0" spcFirstLastPara="1" rIns="0" wrap="square" tIns="0"/>
          <a:lstStyle>
            <a:lvl1pPr indent="-228600" lvl="0" marL="457200" marR="0" rtl="0" algn="l">
              <a:spcBef>
                <a:spcPts val="1100"/>
              </a:spcBef>
              <a:spcAft>
                <a:spcPts val="0"/>
              </a:spcAft>
              <a:buSzPts val="1400"/>
              <a:buNone/>
              <a:defRPr b="0" i="0" sz="2000" u="none" cap="none" strike="noStrike">
                <a:solidFill>
                  <a:schemeClr val="lt1"/>
                </a:solidFill>
                <a:latin typeface="Arial"/>
                <a:ea typeface="Arial"/>
                <a:cs typeface="Arial"/>
                <a:sym typeface="Arial"/>
              </a:defRPr>
            </a:lvl1pPr>
            <a:lvl2pPr indent="-228600" lvl="1" marL="914400" marR="0" rtl="0" algn="l">
              <a:spcBef>
                <a:spcPts val="1100"/>
              </a:spcBef>
              <a:spcAft>
                <a:spcPts val="0"/>
              </a:spcAft>
              <a:buSzPts val="1400"/>
              <a:buNone/>
              <a:defRPr b="0" i="0" sz="1400" u="none" cap="none" strike="noStrike">
                <a:latin typeface="Calibri"/>
                <a:ea typeface="Calibri"/>
                <a:cs typeface="Calibri"/>
                <a:sym typeface="Calibri"/>
              </a:defRPr>
            </a:lvl2pPr>
            <a:lvl3pPr indent="-228600" lvl="2" marL="1371600" marR="0" rtl="0" algn="l">
              <a:spcBef>
                <a:spcPts val="1100"/>
              </a:spcBef>
              <a:spcAft>
                <a:spcPts val="0"/>
              </a:spcAft>
              <a:buSzPts val="1400"/>
              <a:buNone/>
              <a:defRPr b="0" i="0" sz="1400" u="none" cap="none" strike="noStrike">
                <a:latin typeface="Calibri"/>
                <a:ea typeface="Calibri"/>
                <a:cs typeface="Calibri"/>
                <a:sym typeface="Calibri"/>
              </a:defRPr>
            </a:lvl3pPr>
            <a:lvl4pPr indent="-228600" lvl="3" marL="1828800" marR="0" rtl="0" algn="l">
              <a:spcBef>
                <a:spcPts val="1100"/>
              </a:spcBef>
              <a:spcAft>
                <a:spcPts val="0"/>
              </a:spcAft>
              <a:buSzPts val="1400"/>
              <a:buNone/>
              <a:defRPr b="0" i="0" sz="1400" u="none" cap="none" strike="noStrike">
                <a:latin typeface="Calibri"/>
                <a:ea typeface="Calibri"/>
                <a:cs typeface="Calibri"/>
                <a:sym typeface="Calibri"/>
              </a:defRPr>
            </a:lvl4pPr>
            <a:lvl5pPr indent="-228600" lvl="4" marL="2286000" marR="0" rtl="0" algn="l">
              <a:spcBef>
                <a:spcPts val="1100"/>
              </a:spcBef>
              <a:spcAft>
                <a:spcPts val="0"/>
              </a:spcAft>
              <a:buSzPts val="1400"/>
              <a:buNone/>
              <a:defRPr b="0" i="0" sz="1400" u="none" cap="none" strike="noStrike">
                <a:latin typeface="Calibri"/>
                <a:ea typeface="Calibri"/>
                <a:cs typeface="Calibri"/>
                <a:sym typeface="Calibri"/>
              </a:defRPr>
            </a:lvl5pPr>
            <a:lvl6pPr indent="-228600" lvl="5" marL="2743200" marR="0" rtl="0" algn="l">
              <a:spcBef>
                <a:spcPts val="400"/>
              </a:spcBef>
              <a:spcAft>
                <a:spcPts val="0"/>
              </a:spcAft>
              <a:buSzPts val="2000"/>
              <a:buNone/>
              <a:defRPr b="0" i="0" sz="1400" u="none" cap="none" strike="noStrike">
                <a:latin typeface="Calibri"/>
                <a:ea typeface="Calibri"/>
                <a:cs typeface="Calibri"/>
                <a:sym typeface="Calibri"/>
              </a:defRPr>
            </a:lvl6pPr>
            <a:lvl7pPr indent="-228600" lvl="6" marL="3200400" marR="0" rtl="0" algn="l">
              <a:spcBef>
                <a:spcPts val="400"/>
              </a:spcBef>
              <a:spcAft>
                <a:spcPts val="0"/>
              </a:spcAft>
              <a:buSzPts val="2000"/>
              <a:buNone/>
              <a:defRPr b="0" i="0" sz="1400" u="none" cap="none" strike="noStrike">
                <a:latin typeface="Calibri"/>
                <a:ea typeface="Calibri"/>
                <a:cs typeface="Calibri"/>
                <a:sym typeface="Calibri"/>
              </a:defRPr>
            </a:lvl7pPr>
            <a:lvl8pPr indent="-228600" lvl="7" marL="3657600" marR="0" rtl="0" algn="l">
              <a:spcBef>
                <a:spcPts val="400"/>
              </a:spcBef>
              <a:spcAft>
                <a:spcPts val="0"/>
              </a:spcAft>
              <a:buSzPts val="2000"/>
              <a:buNone/>
              <a:defRPr b="0" i="0" sz="1400" u="none" cap="none" strike="noStrike">
                <a:latin typeface="Calibri"/>
                <a:ea typeface="Calibri"/>
                <a:cs typeface="Calibri"/>
                <a:sym typeface="Calibri"/>
              </a:defRPr>
            </a:lvl8pPr>
            <a:lvl9pPr indent="-228600" lvl="8" marL="4114800" marR="0" rtl="0" algn="l">
              <a:spcBef>
                <a:spcPts val="400"/>
              </a:spcBef>
              <a:spcAft>
                <a:spcPts val="0"/>
              </a:spcAft>
              <a:buSzPts val="2000"/>
              <a:buNone/>
              <a:defRPr b="0" i="0" sz="1400" u="none" cap="none" strike="noStrike">
                <a:latin typeface="Calibri"/>
                <a:ea typeface="Calibri"/>
                <a:cs typeface="Calibri"/>
                <a:sym typeface="Calibri"/>
              </a:defRPr>
            </a:lvl9pPr>
          </a:lstStyle>
          <a:p/>
        </p:txBody>
      </p:sp>
      <p:sp>
        <p:nvSpPr>
          <p:cNvPr id="167" name="Shape 167"/>
          <p:cNvSpPr txBox="1"/>
          <p:nvPr>
            <p:ph idx="2" type="body"/>
          </p:nvPr>
        </p:nvSpPr>
        <p:spPr>
          <a:xfrm>
            <a:off x="4709160" y="1183005"/>
            <a:ext cx="3977700" cy="3394800"/>
          </a:xfrm>
          <a:prstGeom prst="rect">
            <a:avLst/>
          </a:prstGeom>
          <a:noFill/>
          <a:ln>
            <a:noFill/>
          </a:ln>
        </p:spPr>
        <p:txBody>
          <a:bodyPr anchorCtr="0" anchor="t" bIns="0" lIns="0" spcFirstLastPara="1" rIns="0" wrap="square" tIns="0"/>
          <a:lstStyle>
            <a:lvl1pPr indent="-228600" lvl="0" marL="457200" marR="0" rtl="0" algn="l">
              <a:spcBef>
                <a:spcPts val="1100"/>
              </a:spcBef>
              <a:spcAft>
                <a:spcPts val="0"/>
              </a:spcAft>
              <a:buSzPts val="1400"/>
              <a:buNone/>
              <a:defRPr b="0" i="0" sz="2000" u="none" cap="none" strike="noStrike">
                <a:solidFill>
                  <a:schemeClr val="lt1"/>
                </a:solidFill>
                <a:latin typeface="Arial"/>
                <a:ea typeface="Arial"/>
                <a:cs typeface="Arial"/>
                <a:sym typeface="Arial"/>
              </a:defRPr>
            </a:lvl1pPr>
            <a:lvl2pPr indent="-228600" lvl="1" marL="914400" marR="0" rtl="0" algn="l">
              <a:spcBef>
                <a:spcPts val="1100"/>
              </a:spcBef>
              <a:spcAft>
                <a:spcPts val="0"/>
              </a:spcAft>
              <a:buSzPts val="1400"/>
              <a:buNone/>
              <a:defRPr b="0" i="0" sz="1400" u="none" cap="none" strike="noStrike">
                <a:latin typeface="Calibri"/>
                <a:ea typeface="Calibri"/>
                <a:cs typeface="Calibri"/>
                <a:sym typeface="Calibri"/>
              </a:defRPr>
            </a:lvl2pPr>
            <a:lvl3pPr indent="-228600" lvl="2" marL="1371600" marR="0" rtl="0" algn="l">
              <a:spcBef>
                <a:spcPts val="1100"/>
              </a:spcBef>
              <a:spcAft>
                <a:spcPts val="0"/>
              </a:spcAft>
              <a:buSzPts val="1400"/>
              <a:buNone/>
              <a:defRPr b="0" i="0" sz="1400" u="none" cap="none" strike="noStrike">
                <a:latin typeface="Calibri"/>
                <a:ea typeface="Calibri"/>
                <a:cs typeface="Calibri"/>
                <a:sym typeface="Calibri"/>
              </a:defRPr>
            </a:lvl3pPr>
            <a:lvl4pPr indent="-228600" lvl="3" marL="1828800" marR="0" rtl="0" algn="l">
              <a:spcBef>
                <a:spcPts val="1100"/>
              </a:spcBef>
              <a:spcAft>
                <a:spcPts val="0"/>
              </a:spcAft>
              <a:buSzPts val="1400"/>
              <a:buNone/>
              <a:defRPr b="0" i="0" sz="1400" u="none" cap="none" strike="noStrike">
                <a:latin typeface="Calibri"/>
                <a:ea typeface="Calibri"/>
                <a:cs typeface="Calibri"/>
                <a:sym typeface="Calibri"/>
              </a:defRPr>
            </a:lvl4pPr>
            <a:lvl5pPr indent="-228600" lvl="4" marL="2286000" marR="0" rtl="0" algn="l">
              <a:spcBef>
                <a:spcPts val="1100"/>
              </a:spcBef>
              <a:spcAft>
                <a:spcPts val="0"/>
              </a:spcAft>
              <a:buSzPts val="1400"/>
              <a:buNone/>
              <a:defRPr b="0" i="0" sz="1400" u="none" cap="none" strike="noStrike">
                <a:latin typeface="Calibri"/>
                <a:ea typeface="Calibri"/>
                <a:cs typeface="Calibri"/>
                <a:sym typeface="Calibri"/>
              </a:defRPr>
            </a:lvl5pPr>
            <a:lvl6pPr indent="-228600" lvl="5" marL="2743200" marR="0" rtl="0" algn="l">
              <a:spcBef>
                <a:spcPts val="400"/>
              </a:spcBef>
              <a:spcAft>
                <a:spcPts val="0"/>
              </a:spcAft>
              <a:buSzPts val="2000"/>
              <a:buNone/>
              <a:defRPr b="0" i="0" sz="1400" u="none" cap="none" strike="noStrike">
                <a:latin typeface="Calibri"/>
                <a:ea typeface="Calibri"/>
                <a:cs typeface="Calibri"/>
                <a:sym typeface="Calibri"/>
              </a:defRPr>
            </a:lvl6pPr>
            <a:lvl7pPr indent="-228600" lvl="6" marL="3200400" marR="0" rtl="0" algn="l">
              <a:spcBef>
                <a:spcPts val="400"/>
              </a:spcBef>
              <a:spcAft>
                <a:spcPts val="0"/>
              </a:spcAft>
              <a:buSzPts val="2000"/>
              <a:buNone/>
              <a:defRPr b="0" i="0" sz="1400" u="none" cap="none" strike="noStrike">
                <a:latin typeface="Calibri"/>
                <a:ea typeface="Calibri"/>
                <a:cs typeface="Calibri"/>
                <a:sym typeface="Calibri"/>
              </a:defRPr>
            </a:lvl7pPr>
            <a:lvl8pPr indent="-228600" lvl="7" marL="3657600" marR="0" rtl="0" algn="l">
              <a:spcBef>
                <a:spcPts val="400"/>
              </a:spcBef>
              <a:spcAft>
                <a:spcPts val="0"/>
              </a:spcAft>
              <a:buSzPts val="2000"/>
              <a:buNone/>
              <a:defRPr b="0" i="0" sz="1400" u="none" cap="none" strike="noStrike">
                <a:latin typeface="Calibri"/>
                <a:ea typeface="Calibri"/>
                <a:cs typeface="Calibri"/>
                <a:sym typeface="Calibri"/>
              </a:defRPr>
            </a:lvl8pPr>
            <a:lvl9pPr indent="-228600" lvl="8" marL="4114800" marR="0" rtl="0" algn="l">
              <a:spcBef>
                <a:spcPts val="400"/>
              </a:spcBef>
              <a:spcAft>
                <a:spcPts val="0"/>
              </a:spcAft>
              <a:buSzPts val="2000"/>
              <a:buNone/>
              <a:defRPr b="0" i="0" sz="1400" u="none" cap="none" strike="noStrike">
                <a:latin typeface="Calibri"/>
                <a:ea typeface="Calibri"/>
                <a:cs typeface="Calibri"/>
                <a:sym typeface="Calibri"/>
              </a:defRPr>
            </a:lvl9pPr>
          </a:lstStyle>
          <a:p/>
        </p:txBody>
      </p:sp>
      <p:sp>
        <p:nvSpPr>
          <p:cNvPr id="168" name="Shape 168"/>
          <p:cNvSpPr txBox="1"/>
          <p:nvPr>
            <p:ph idx="11" type="ftr"/>
          </p:nvPr>
        </p:nvSpPr>
        <p:spPr>
          <a:xfrm>
            <a:off x="3461575" y="4848911"/>
            <a:ext cx="2218800" cy="133500"/>
          </a:xfrm>
          <a:prstGeom prst="rect">
            <a:avLst/>
          </a:prstGeom>
          <a:noFill/>
          <a:ln>
            <a:noFill/>
          </a:ln>
        </p:spPr>
        <p:txBody>
          <a:bodyPr anchorCtr="0" anchor="t" bIns="0" lIns="0" spcFirstLastPara="1" rIns="0" wrap="square" tIns="0"/>
          <a:lstStyle>
            <a:lvl1pPr lvl="0" marR="0" rtl="0" algn="l">
              <a:spcBef>
                <a:spcPts val="0"/>
              </a:spcBef>
              <a:spcAft>
                <a:spcPts val="0"/>
              </a:spcAft>
              <a:buSzPts val="1100"/>
              <a:buNone/>
              <a:defRPr b="0" i="0" sz="900">
                <a:solidFill>
                  <a:schemeClr val="lt1"/>
                </a:solidFill>
                <a:latin typeface="Arial"/>
                <a:ea typeface="Arial"/>
                <a:cs typeface="Arial"/>
                <a:sym typeface="Arial"/>
              </a:defRPr>
            </a:lvl1pPr>
            <a:lvl2pPr lvl="1" marR="0" rtl="0" algn="l">
              <a:spcBef>
                <a:spcPts val="0"/>
              </a:spcBef>
              <a:spcAft>
                <a:spcPts val="0"/>
              </a:spcAft>
              <a:buSzPts val="1100"/>
              <a:buNone/>
              <a:defRPr b="0" i="0" sz="1400" u="none" cap="none" strike="noStrike"/>
            </a:lvl2pPr>
            <a:lvl3pPr lvl="2" marR="0" rtl="0" algn="l">
              <a:spcBef>
                <a:spcPts val="0"/>
              </a:spcBef>
              <a:spcAft>
                <a:spcPts val="0"/>
              </a:spcAft>
              <a:buSzPts val="1100"/>
              <a:buNone/>
              <a:defRPr b="0" i="0" sz="1400" u="none" cap="none" strike="noStrike"/>
            </a:lvl3pPr>
            <a:lvl4pPr lvl="3" marR="0" rtl="0" algn="l">
              <a:spcBef>
                <a:spcPts val="0"/>
              </a:spcBef>
              <a:spcAft>
                <a:spcPts val="0"/>
              </a:spcAft>
              <a:buSzPts val="1100"/>
              <a:buNone/>
              <a:defRPr b="0" i="0" sz="1400" u="none" cap="none" strike="noStrike"/>
            </a:lvl4pPr>
            <a:lvl5pPr lvl="4" marR="0" rtl="0" algn="l">
              <a:spcBef>
                <a:spcPts val="0"/>
              </a:spcBef>
              <a:spcAft>
                <a:spcPts val="0"/>
              </a:spcAft>
              <a:buSzPts val="1100"/>
              <a:buNone/>
              <a:defRPr b="0" i="0" sz="1400" u="none" cap="none" strike="noStrike"/>
            </a:lvl5pPr>
            <a:lvl6pPr lvl="5" marR="0" rtl="0" algn="l">
              <a:spcBef>
                <a:spcPts val="0"/>
              </a:spcBef>
              <a:spcAft>
                <a:spcPts val="0"/>
              </a:spcAft>
              <a:buSzPts val="1100"/>
              <a:buNone/>
              <a:defRPr b="0" i="0" sz="1400" u="none" cap="none" strike="noStrike"/>
            </a:lvl6pPr>
            <a:lvl7pPr lvl="6" marR="0" rtl="0" algn="l">
              <a:spcBef>
                <a:spcPts val="0"/>
              </a:spcBef>
              <a:spcAft>
                <a:spcPts val="0"/>
              </a:spcAft>
              <a:buSzPts val="1100"/>
              <a:buNone/>
              <a:defRPr b="0" i="0" sz="1400" u="none" cap="none" strike="noStrike"/>
            </a:lvl7pPr>
            <a:lvl8pPr lvl="7" marR="0" rtl="0" algn="l">
              <a:spcBef>
                <a:spcPts val="0"/>
              </a:spcBef>
              <a:spcAft>
                <a:spcPts val="0"/>
              </a:spcAft>
              <a:buSzPts val="1100"/>
              <a:buNone/>
              <a:defRPr b="0" i="0" sz="1400" u="none" cap="none" strike="noStrike"/>
            </a:lvl8pPr>
            <a:lvl9pPr lvl="8" marR="0" rtl="0" algn="l">
              <a:spcBef>
                <a:spcPts val="0"/>
              </a:spcBef>
              <a:spcAft>
                <a:spcPts val="0"/>
              </a:spcAft>
              <a:buSzPts val="1100"/>
              <a:buNone/>
              <a:defRPr b="0" i="0" sz="1400" u="none" cap="none" strike="noStrike"/>
            </a:lvl9pPr>
          </a:lstStyle>
          <a:p/>
        </p:txBody>
      </p:sp>
      <p:sp>
        <p:nvSpPr>
          <p:cNvPr id="169" name="Shape 169"/>
          <p:cNvSpPr txBox="1"/>
          <p:nvPr>
            <p:ph idx="10" type="dt"/>
          </p:nvPr>
        </p:nvSpPr>
        <p:spPr>
          <a:xfrm>
            <a:off x="457200" y="4783455"/>
            <a:ext cx="2103000" cy="257100"/>
          </a:xfrm>
          <a:prstGeom prst="rect">
            <a:avLst/>
          </a:prstGeom>
          <a:noFill/>
          <a:ln>
            <a:noFill/>
          </a:ln>
        </p:spPr>
        <p:txBody>
          <a:bodyPr anchorCtr="0" anchor="t" bIns="0" lIns="0" spcFirstLastPara="1" rIns="0" wrap="square" tIns="0"/>
          <a:lstStyle>
            <a:lvl1pPr lvl="0" marR="0" rtl="0" algn="l">
              <a:spcBef>
                <a:spcPts val="0"/>
              </a:spcBef>
              <a:spcAft>
                <a:spcPts val="0"/>
              </a:spcAft>
              <a:buSzPts val="1400"/>
              <a:buNone/>
              <a:defRPr sz="1400">
                <a:solidFill>
                  <a:srgbClr val="888888"/>
                </a:solidFill>
              </a:defRPr>
            </a:lvl1pPr>
            <a:lvl2pPr lvl="1" marR="0" rtl="0" algn="l">
              <a:spcBef>
                <a:spcPts val="0"/>
              </a:spcBef>
              <a:spcAft>
                <a:spcPts val="0"/>
              </a:spcAft>
              <a:buSzPts val="1400"/>
              <a:buNone/>
              <a:defRPr b="0" i="0" sz="1400" u="none" cap="none" strike="noStrike"/>
            </a:lvl2pPr>
            <a:lvl3pPr lvl="2" marR="0" rtl="0" algn="l">
              <a:spcBef>
                <a:spcPts val="0"/>
              </a:spcBef>
              <a:spcAft>
                <a:spcPts val="0"/>
              </a:spcAft>
              <a:buSzPts val="1400"/>
              <a:buNone/>
              <a:defRPr b="0" i="0" sz="1400" u="none" cap="none" strike="noStrike"/>
            </a:lvl3pPr>
            <a:lvl4pPr lvl="3" marR="0" rtl="0" algn="l">
              <a:spcBef>
                <a:spcPts val="0"/>
              </a:spcBef>
              <a:spcAft>
                <a:spcPts val="0"/>
              </a:spcAft>
              <a:buSzPts val="1400"/>
              <a:buNone/>
              <a:defRPr b="0" i="0" sz="1400" u="none" cap="none" strike="noStrike"/>
            </a:lvl4pPr>
            <a:lvl5pPr lvl="4" marR="0" rtl="0" algn="l">
              <a:spcBef>
                <a:spcPts val="0"/>
              </a:spcBef>
              <a:spcAft>
                <a:spcPts val="0"/>
              </a:spcAft>
              <a:buSzPts val="1400"/>
              <a:buNone/>
              <a:defRPr b="0" i="0" sz="1400" u="none" cap="none" strike="noStrike"/>
            </a:lvl5pPr>
            <a:lvl6pPr lvl="5" marR="0" rtl="0" algn="l">
              <a:spcBef>
                <a:spcPts val="0"/>
              </a:spcBef>
              <a:spcAft>
                <a:spcPts val="0"/>
              </a:spcAft>
              <a:buSzPts val="1400"/>
              <a:buNone/>
              <a:defRPr b="0" i="0" sz="1400" u="none" cap="none" strike="noStrike"/>
            </a:lvl6pPr>
            <a:lvl7pPr lvl="6" marR="0" rtl="0" algn="l">
              <a:spcBef>
                <a:spcPts val="0"/>
              </a:spcBef>
              <a:spcAft>
                <a:spcPts val="0"/>
              </a:spcAft>
              <a:buSzPts val="1400"/>
              <a:buNone/>
              <a:defRPr b="0" i="0" sz="1400" u="none" cap="none" strike="noStrike"/>
            </a:lvl7pPr>
            <a:lvl8pPr lvl="7" marR="0" rtl="0" algn="l">
              <a:spcBef>
                <a:spcPts val="0"/>
              </a:spcBef>
              <a:spcAft>
                <a:spcPts val="0"/>
              </a:spcAft>
              <a:buSzPts val="1400"/>
              <a:buNone/>
              <a:defRPr b="0" i="0" sz="1400" u="none" cap="none" strike="noStrike"/>
            </a:lvl8pPr>
            <a:lvl9pPr lvl="8" marR="0" rtl="0" algn="l">
              <a:spcBef>
                <a:spcPts val="0"/>
              </a:spcBef>
              <a:spcAft>
                <a:spcPts val="0"/>
              </a:spcAft>
              <a:buSzPts val="1400"/>
              <a:buNone/>
              <a:defRPr b="0" i="0" sz="1400" u="none" cap="none" strike="noStrike"/>
            </a:lvl9pPr>
          </a:lstStyle>
          <a:p/>
        </p:txBody>
      </p:sp>
      <p:sp>
        <p:nvSpPr>
          <p:cNvPr id="170" name="Shape 170"/>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sz="1400">
                <a:solidFill>
                  <a:srgbClr val="888888"/>
                </a:solidFill>
              </a:defRPr>
            </a:lvl1pPr>
            <a:lvl2pPr indent="0" lvl="1" marL="0" marR="0" rtl="0" algn="r">
              <a:spcBef>
                <a:spcPts val="0"/>
              </a:spcBef>
              <a:buNone/>
              <a:defRPr sz="1400">
                <a:solidFill>
                  <a:srgbClr val="888888"/>
                </a:solidFill>
              </a:defRPr>
            </a:lvl2pPr>
            <a:lvl3pPr indent="0" lvl="2" marL="0" marR="0" rtl="0" algn="r">
              <a:spcBef>
                <a:spcPts val="0"/>
              </a:spcBef>
              <a:buNone/>
              <a:defRPr sz="1400">
                <a:solidFill>
                  <a:srgbClr val="888888"/>
                </a:solidFill>
              </a:defRPr>
            </a:lvl3pPr>
            <a:lvl4pPr indent="0" lvl="3" marL="0" marR="0" rtl="0" algn="r">
              <a:spcBef>
                <a:spcPts val="0"/>
              </a:spcBef>
              <a:buNone/>
              <a:defRPr sz="1400">
                <a:solidFill>
                  <a:srgbClr val="888888"/>
                </a:solidFill>
              </a:defRPr>
            </a:lvl4pPr>
            <a:lvl5pPr indent="0" lvl="4" marL="0" marR="0" rtl="0" algn="r">
              <a:spcBef>
                <a:spcPts val="0"/>
              </a:spcBef>
              <a:buNone/>
              <a:defRPr sz="1400">
                <a:solidFill>
                  <a:srgbClr val="888888"/>
                </a:solidFill>
              </a:defRPr>
            </a:lvl5pPr>
            <a:lvl6pPr indent="0" lvl="5" marL="0" marR="0" rtl="0" algn="r">
              <a:spcBef>
                <a:spcPts val="0"/>
              </a:spcBef>
              <a:buNone/>
              <a:defRPr sz="1400">
                <a:solidFill>
                  <a:srgbClr val="888888"/>
                </a:solidFill>
              </a:defRPr>
            </a:lvl6pPr>
            <a:lvl7pPr indent="0" lvl="6" marL="0" marR="0" rtl="0" algn="r">
              <a:spcBef>
                <a:spcPts val="0"/>
              </a:spcBef>
              <a:buNone/>
              <a:defRPr sz="1400">
                <a:solidFill>
                  <a:srgbClr val="888888"/>
                </a:solidFill>
              </a:defRPr>
            </a:lvl7pPr>
            <a:lvl8pPr indent="0" lvl="7" marL="0" marR="0" rtl="0" algn="r">
              <a:spcBef>
                <a:spcPts val="0"/>
              </a:spcBef>
              <a:buNone/>
              <a:defRPr sz="1400">
                <a:solidFill>
                  <a:srgbClr val="888888"/>
                </a:solidFill>
              </a:defRPr>
            </a:lvl8pPr>
            <a:lvl9pPr indent="0" lvl="8" marL="0" marR="0" rtl="0" algn="r">
              <a:spcBef>
                <a:spcPts val="0"/>
              </a:spcBef>
              <a:buNone/>
              <a:defRPr sz="1400">
                <a:solidFill>
                  <a:srgbClr val="888888"/>
                </a:solidFill>
              </a:defRPr>
            </a:lvl9pPr>
          </a:lstStyle>
          <a:p>
            <a:pPr indent="0" lvl="0" marL="0">
              <a:spcBef>
                <a:spcPts val="0"/>
              </a:spcBef>
              <a:spcAft>
                <a:spcPts val="0"/>
              </a:spcAft>
              <a:buNone/>
            </a:pPr>
            <a:fld id="{00000000-1234-1234-1234-123412341234}" type="slidenum">
              <a:rPr lang="en-GB"/>
              <a:t>‹#›</a:t>
            </a:fld>
            <a:endParaRPr sz="600">
              <a:solidFill>
                <a:schemeClr val="lt2"/>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ext (black box) over image(s)">
  <p:cSld name="1_text (black box) over image(s)">
    <p:bg>
      <p:bgPr>
        <a:solidFill>
          <a:srgbClr val="2B2B2B"/>
        </a:solidFill>
      </p:bgPr>
    </p:bg>
    <p:spTree>
      <p:nvGrpSpPr>
        <p:cNvPr id="22" name="Shape 22"/>
        <p:cNvGrpSpPr/>
        <p:nvPr/>
      </p:nvGrpSpPr>
      <p:grpSpPr>
        <a:xfrm>
          <a:off x="0" y="0"/>
          <a:ext cx="0" cy="0"/>
          <a:chOff x="0" y="0"/>
          <a:chExt cx="0" cy="0"/>
        </a:xfrm>
      </p:grpSpPr>
      <p:sp>
        <p:nvSpPr>
          <p:cNvPr id="23" name="Shape 23"/>
          <p:cNvSpPr/>
          <p:nvPr>
            <p:ph idx="2" type="pic"/>
          </p:nvPr>
        </p:nvSpPr>
        <p:spPr>
          <a:xfrm>
            <a:off x="0" y="0"/>
            <a:ext cx="9144000" cy="5143500"/>
          </a:xfrm>
          <a:prstGeom prst="rect">
            <a:avLst/>
          </a:prstGeom>
          <a:noFill/>
          <a:ln>
            <a:noFill/>
          </a:ln>
        </p:spPr>
        <p:txBody>
          <a:bodyPr anchorCtr="0" anchor="t" bIns="0" lIns="0" spcFirstLastPara="1" rIns="0" wrap="square" tIns="0"/>
          <a:lstStyle>
            <a:lvl1pPr lvl="0" marR="0" rtl="0" algn="l">
              <a:lnSpc>
                <a:spcPct val="100000"/>
              </a:lnSpc>
              <a:spcBef>
                <a:spcPts val="110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1pPr>
            <a:lvl2pPr lvl="1" marR="0" rtl="0" algn="l">
              <a:lnSpc>
                <a:spcPct val="100000"/>
              </a:lnSpc>
              <a:spcBef>
                <a:spcPts val="11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lvl="2" marR="0" rtl="0" algn="l">
              <a:lnSpc>
                <a:spcPct val="100000"/>
              </a:lnSpc>
              <a:spcBef>
                <a:spcPts val="11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lvl="3" marR="0" rtl="0" algn="l">
              <a:lnSpc>
                <a:spcPct val="100000"/>
              </a:lnSpc>
              <a:spcBef>
                <a:spcPts val="11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lvl="4" marR="0" rtl="0" algn="l">
              <a:lnSpc>
                <a:spcPct val="100000"/>
              </a:lnSpc>
              <a:spcBef>
                <a:spcPts val="11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4" name="Shape 24"/>
          <p:cNvSpPr txBox="1"/>
          <p:nvPr>
            <p:ph idx="1" type="body"/>
          </p:nvPr>
        </p:nvSpPr>
        <p:spPr>
          <a:xfrm>
            <a:off x="6858000" y="2857500"/>
            <a:ext cx="2286000" cy="2286000"/>
          </a:xfrm>
          <a:prstGeom prst="rect">
            <a:avLst/>
          </a:prstGeom>
          <a:solidFill>
            <a:schemeClr val="dk1"/>
          </a:solidFill>
          <a:ln>
            <a:noFill/>
          </a:ln>
        </p:spPr>
        <p:txBody>
          <a:bodyPr anchorCtr="0" anchor="t" bIns="171450" lIns="171450" spcFirstLastPara="1" rIns="171450" wrap="square" tIns="116575"/>
          <a:lstStyle>
            <a:lvl1pPr indent="-228600" lvl="0" marL="457200" marR="0" rtl="0" algn="l">
              <a:lnSpc>
                <a:spcPct val="100000"/>
              </a:lnSpc>
              <a:spcBef>
                <a:spcPts val="110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1pPr>
            <a:lvl2pPr indent="-292100" lvl="1" marL="914400" marR="0" rtl="0" algn="l">
              <a:lnSpc>
                <a:spcPct val="100000"/>
              </a:lnSpc>
              <a:spcBef>
                <a:spcPts val="1100"/>
              </a:spcBef>
              <a:spcAft>
                <a:spcPts val="0"/>
              </a:spcAft>
              <a:buClr>
                <a:schemeClr val="lt2"/>
              </a:buClr>
              <a:buSzPts val="1000"/>
              <a:buFont typeface="Arial"/>
              <a:buChar char="–"/>
              <a:defRPr b="0" i="0" sz="1000" u="none" cap="none" strike="noStrike">
                <a:solidFill>
                  <a:schemeClr val="lt2"/>
                </a:solidFill>
                <a:latin typeface="Arial"/>
                <a:ea typeface="Arial"/>
                <a:cs typeface="Arial"/>
                <a:sym typeface="Arial"/>
              </a:defRPr>
            </a:lvl2pPr>
            <a:lvl3pPr indent="-292100" lvl="2" marL="1371600" marR="0" rtl="0" algn="l">
              <a:lnSpc>
                <a:spcPct val="100000"/>
              </a:lnSpc>
              <a:spcBef>
                <a:spcPts val="1100"/>
              </a:spcBef>
              <a:spcAft>
                <a:spcPts val="0"/>
              </a:spcAft>
              <a:buClr>
                <a:schemeClr val="lt2"/>
              </a:buClr>
              <a:buSzPts val="1000"/>
              <a:buFont typeface="Arial"/>
              <a:buChar char="•"/>
              <a:defRPr b="0" i="0" sz="1000" u="none" cap="none" strike="noStrike">
                <a:solidFill>
                  <a:schemeClr val="lt2"/>
                </a:solidFill>
                <a:latin typeface="Arial"/>
                <a:ea typeface="Arial"/>
                <a:cs typeface="Arial"/>
                <a:sym typeface="Arial"/>
              </a:defRPr>
            </a:lvl3pPr>
            <a:lvl4pPr indent="-292100" lvl="3" marL="1828800" marR="0" rtl="0" algn="l">
              <a:lnSpc>
                <a:spcPct val="100000"/>
              </a:lnSpc>
              <a:spcBef>
                <a:spcPts val="1100"/>
              </a:spcBef>
              <a:spcAft>
                <a:spcPts val="0"/>
              </a:spcAft>
              <a:buClr>
                <a:schemeClr val="lt2"/>
              </a:buClr>
              <a:buSzPts val="1000"/>
              <a:buFont typeface="Arial"/>
              <a:buChar char="–"/>
              <a:defRPr b="0" i="0" sz="1000" u="none" cap="none" strike="noStrike">
                <a:solidFill>
                  <a:schemeClr val="lt2"/>
                </a:solidFill>
                <a:latin typeface="Arial"/>
                <a:ea typeface="Arial"/>
                <a:cs typeface="Arial"/>
                <a:sym typeface="Arial"/>
              </a:defRPr>
            </a:lvl4pPr>
            <a:lvl5pPr indent="-292100" lvl="4" marL="2286000" marR="0" rtl="0" algn="l">
              <a:lnSpc>
                <a:spcPct val="100000"/>
              </a:lnSpc>
              <a:spcBef>
                <a:spcPts val="1100"/>
              </a:spcBef>
              <a:spcAft>
                <a:spcPts val="0"/>
              </a:spcAft>
              <a:buClr>
                <a:schemeClr val="lt2"/>
              </a:buClr>
              <a:buSzPts val="1000"/>
              <a:buFont typeface="Arial"/>
              <a:buChar char="»"/>
              <a:defRPr b="0" i="0" sz="1000" u="none" cap="none" strike="noStrike">
                <a:solidFill>
                  <a:schemeClr val="lt2"/>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5" name="Shape 25"/>
          <p:cNvSpPr txBox="1"/>
          <p:nvPr>
            <p:ph idx="12" type="sldNum"/>
          </p:nvPr>
        </p:nvSpPr>
        <p:spPr>
          <a:xfrm>
            <a:off x="6858000" y="4826480"/>
            <a:ext cx="2057400" cy="137100"/>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9pPr>
          </a:lstStyle>
          <a:p>
            <a:pPr indent="0" lvl="0" marL="0">
              <a:spcBef>
                <a:spcPts val="0"/>
              </a:spcBef>
              <a:spcAft>
                <a:spcPts val="0"/>
              </a:spcAft>
              <a:buNone/>
            </a:pPr>
            <a:fld id="{00000000-1234-1234-1234-123412341234}" type="slidenum">
              <a:rPr lang="en-GB"/>
              <a:t>‹#›</a:t>
            </a:fld>
            <a:endParaRPr/>
          </a:p>
        </p:txBody>
      </p:sp>
      <p:sp>
        <p:nvSpPr>
          <p:cNvPr id="26" name="Shape 26"/>
          <p:cNvSpPr txBox="1"/>
          <p:nvPr>
            <p:ph idx="11" type="ftr"/>
          </p:nvPr>
        </p:nvSpPr>
        <p:spPr>
          <a:xfrm>
            <a:off x="1113520" y="4826480"/>
            <a:ext cx="5579400" cy="137100"/>
          </a:xfrm>
          <a:prstGeom prst="rect">
            <a:avLst/>
          </a:prstGeom>
          <a:noFill/>
          <a:ln>
            <a:noFill/>
          </a:ln>
        </p:spPr>
        <p:txBody>
          <a:bodyPr anchorCtr="0" anchor="ctr" bIns="0" lIns="0" spcFirstLastPara="1" rIns="0" wrap="square" tIns="0"/>
          <a:lstStyle>
            <a:lvl1pPr lvl="0" marR="0" rtl="0" algn="l">
              <a:lnSpc>
                <a:spcPct val="100000"/>
              </a:lnSpc>
              <a:spcBef>
                <a:spcPts val="0"/>
              </a:spcBef>
              <a:spcAft>
                <a:spcPts val="0"/>
              </a:spcAft>
              <a:buClr>
                <a:srgbClr val="000000"/>
              </a:buClr>
              <a:buSzPts val="1100"/>
              <a:buFont typeface="Arial"/>
              <a:buNone/>
              <a:defRPr b="0" i="0" sz="600" u="none" cap="none" strike="noStrike">
                <a:solidFill>
                  <a:schemeClr val="lt2"/>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9pPr>
          </a:lstStyle>
          <a:p/>
        </p:txBody>
      </p:sp>
      <p:pic>
        <p:nvPicPr>
          <p:cNvPr id="27" name="Shape 27"/>
          <p:cNvPicPr preferRelativeResize="0"/>
          <p:nvPr/>
        </p:nvPicPr>
        <p:blipFill rotWithShape="1">
          <a:blip r:embed="rId2">
            <a:alphaModFix/>
          </a:blip>
          <a:srcRect b="0" l="0" r="0" t="0"/>
          <a:stretch/>
        </p:blipFill>
        <p:spPr>
          <a:xfrm>
            <a:off x="228600" y="4837570"/>
            <a:ext cx="661878" cy="11498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bm sign-off">
  <p:cSld name="ibm sign-off">
    <p:bg>
      <p:bgPr>
        <a:solidFill>
          <a:srgbClr val="2B2B2B"/>
        </a:solidFill>
      </p:bgPr>
    </p:bg>
    <p:spTree>
      <p:nvGrpSpPr>
        <p:cNvPr id="28" name="Shape 28"/>
        <p:cNvGrpSpPr/>
        <p:nvPr/>
      </p:nvGrpSpPr>
      <p:grpSpPr>
        <a:xfrm>
          <a:off x="0" y="0"/>
          <a:ext cx="0" cy="0"/>
          <a:chOff x="0" y="0"/>
          <a:chExt cx="0" cy="0"/>
        </a:xfrm>
      </p:grpSpPr>
      <p:sp>
        <p:nvSpPr>
          <p:cNvPr id="29" name="Shape 29"/>
          <p:cNvSpPr txBox="1"/>
          <p:nvPr>
            <p:ph idx="12" type="sldNum"/>
          </p:nvPr>
        </p:nvSpPr>
        <p:spPr>
          <a:xfrm>
            <a:off x="6858000" y="4826480"/>
            <a:ext cx="2057400" cy="137100"/>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9pPr>
          </a:lstStyle>
          <a:p>
            <a:pPr indent="0" lvl="0" marL="0">
              <a:spcBef>
                <a:spcPts val="0"/>
              </a:spcBef>
              <a:spcAft>
                <a:spcPts val="0"/>
              </a:spcAft>
              <a:buNone/>
            </a:pPr>
            <a:fld id="{00000000-1234-1234-1234-123412341234}" type="slidenum">
              <a:rPr lang="en-GB"/>
              <a:t>‹#›</a:t>
            </a:fld>
            <a:endParaRPr/>
          </a:p>
        </p:txBody>
      </p:sp>
      <p:pic>
        <p:nvPicPr>
          <p:cNvPr id="30" name="Shape 30"/>
          <p:cNvPicPr preferRelativeResize="0"/>
          <p:nvPr/>
        </p:nvPicPr>
        <p:blipFill rotWithShape="1">
          <a:blip r:embed="rId2">
            <a:alphaModFix/>
          </a:blip>
          <a:srcRect b="0" l="0" r="0" t="0"/>
          <a:stretch/>
        </p:blipFill>
        <p:spPr>
          <a:xfrm>
            <a:off x="3922776" y="2186150"/>
            <a:ext cx="1292094" cy="526097"/>
          </a:xfrm>
          <a:prstGeom prst="rect">
            <a:avLst/>
          </a:prstGeom>
          <a:noFill/>
          <a:ln>
            <a:noFill/>
          </a:ln>
        </p:spPr>
      </p:pic>
      <p:sp>
        <p:nvSpPr>
          <p:cNvPr id="31" name="Shape 31"/>
          <p:cNvSpPr txBox="1"/>
          <p:nvPr>
            <p:ph idx="11" type="ftr"/>
          </p:nvPr>
        </p:nvSpPr>
        <p:spPr>
          <a:xfrm>
            <a:off x="1113520" y="4826480"/>
            <a:ext cx="5579400" cy="137100"/>
          </a:xfrm>
          <a:prstGeom prst="rect">
            <a:avLst/>
          </a:prstGeom>
          <a:noFill/>
          <a:ln>
            <a:noFill/>
          </a:ln>
        </p:spPr>
        <p:txBody>
          <a:bodyPr anchorCtr="0" anchor="ctr" bIns="0" lIns="0" spcFirstLastPara="1" rIns="0" wrap="square" tIns="0"/>
          <a:lstStyle>
            <a:lvl1pPr lvl="0" marR="0" rtl="0" algn="l">
              <a:lnSpc>
                <a:spcPct val="100000"/>
              </a:lnSpc>
              <a:spcBef>
                <a:spcPts val="0"/>
              </a:spcBef>
              <a:spcAft>
                <a:spcPts val="0"/>
              </a:spcAft>
              <a:buClr>
                <a:srgbClr val="000000"/>
              </a:buClr>
              <a:buSzPts val="1100"/>
              <a:buFont typeface="Arial"/>
              <a:buNone/>
              <a:defRPr b="0" i="0" sz="600" u="none" cap="none" strike="noStrike">
                <a:solidFill>
                  <a:schemeClr val="lt2"/>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9pPr>
          </a:lstStyle>
          <a:p/>
        </p:txBody>
      </p:sp>
      <p:pic>
        <p:nvPicPr>
          <p:cNvPr id="32" name="Shape 32"/>
          <p:cNvPicPr preferRelativeResize="0"/>
          <p:nvPr/>
        </p:nvPicPr>
        <p:blipFill rotWithShape="1">
          <a:blip r:embed="rId3">
            <a:alphaModFix/>
          </a:blip>
          <a:srcRect b="0" l="0" r="0" t="0"/>
          <a:stretch/>
        </p:blipFill>
        <p:spPr>
          <a:xfrm>
            <a:off x="228600" y="4837570"/>
            <a:ext cx="661878" cy="11498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ver Slide">
  <p:cSld name="Cover Slide">
    <p:bg>
      <p:bgPr>
        <a:solidFill>
          <a:srgbClr val="2B2B2B"/>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228600" y="203782"/>
            <a:ext cx="4114800" cy="1426800"/>
          </a:xfrm>
          <a:prstGeom prst="rect">
            <a:avLst/>
          </a:prstGeom>
          <a:noFill/>
          <a:ln>
            <a:noFill/>
          </a:ln>
        </p:spPr>
        <p:txBody>
          <a:bodyPr anchorCtr="0" anchor="t" bIns="0" lIns="0" spcFirstLastPara="1" rIns="0" wrap="square" tIns="0"/>
          <a:lstStyle>
            <a:lvl1pPr lvl="0" marR="0" rtl="0" algn="l">
              <a:lnSpc>
                <a:spcPct val="90000"/>
              </a:lnSpc>
              <a:spcBef>
                <a:spcPts val="0"/>
              </a:spcBef>
              <a:spcAft>
                <a:spcPts val="0"/>
              </a:spcAft>
              <a:buClr>
                <a:schemeClr val="lt2"/>
              </a:buClr>
              <a:buSzPts val="2400"/>
              <a:buFont typeface="Arial"/>
              <a:buNone/>
              <a:defRPr b="0" i="0" sz="2400" u="none" cap="none" strike="noStrike">
                <a:solidFill>
                  <a:schemeClr val="lt2"/>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pic>
        <p:nvPicPr>
          <p:cNvPr id="35" name="Shape 35"/>
          <p:cNvPicPr preferRelativeResize="0"/>
          <p:nvPr/>
        </p:nvPicPr>
        <p:blipFill rotWithShape="1">
          <a:blip r:embed="rId2">
            <a:alphaModFix/>
          </a:blip>
          <a:srcRect b="0" l="0" r="0" t="0"/>
          <a:stretch/>
        </p:blipFill>
        <p:spPr>
          <a:xfrm>
            <a:off x="8393812" y="241301"/>
            <a:ext cx="521589" cy="211455"/>
          </a:xfrm>
          <a:prstGeom prst="rect">
            <a:avLst/>
          </a:prstGeom>
          <a:noFill/>
          <a:ln>
            <a:noFill/>
          </a:ln>
        </p:spPr>
      </p:pic>
      <p:sp>
        <p:nvSpPr>
          <p:cNvPr id="36" name="Shape 36"/>
          <p:cNvSpPr txBox="1"/>
          <p:nvPr>
            <p:ph idx="11" type="ftr"/>
          </p:nvPr>
        </p:nvSpPr>
        <p:spPr>
          <a:xfrm>
            <a:off x="1113520" y="4826480"/>
            <a:ext cx="5579400" cy="137100"/>
          </a:xfrm>
          <a:prstGeom prst="rect">
            <a:avLst/>
          </a:prstGeom>
          <a:noFill/>
          <a:ln>
            <a:noFill/>
          </a:ln>
        </p:spPr>
        <p:txBody>
          <a:bodyPr anchorCtr="0" anchor="ctr" bIns="0" lIns="0" spcFirstLastPara="1" rIns="0" wrap="square" tIns="0"/>
          <a:lstStyle>
            <a:lvl1pPr lvl="0" marR="0" rtl="0" algn="l">
              <a:lnSpc>
                <a:spcPct val="100000"/>
              </a:lnSpc>
              <a:spcBef>
                <a:spcPts val="0"/>
              </a:spcBef>
              <a:spcAft>
                <a:spcPts val="0"/>
              </a:spcAft>
              <a:buClr>
                <a:srgbClr val="000000"/>
              </a:buClr>
              <a:buSzPts val="1100"/>
              <a:buFont typeface="Arial"/>
              <a:buNone/>
              <a:defRPr b="0" i="0" sz="600" u="none" cap="none" strike="noStrike">
                <a:solidFill>
                  <a:schemeClr val="lt2"/>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9pPr>
          </a:lstStyle>
          <a:p/>
        </p:txBody>
      </p:sp>
      <p:sp>
        <p:nvSpPr>
          <p:cNvPr id="37" name="Shape 37"/>
          <p:cNvSpPr txBox="1"/>
          <p:nvPr>
            <p:ph idx="12" type="sldNum"/>
          </p:nvPr>
        </p:nvSpPr>
        <p:spPr>
          <a:xfrm>
            <a:off x="6858000" y="4826480"/>
            <a:ext cx="2057400" cy="137100"/>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9pPr>
          </a:lstStyle>
          <a:p>
            <a:pPr indent="0" lvl="0" marL="0">
              <a:spcBef>
                <a:spcPts val="0"/>
              </a:spcBef>
              <a:spcAft>
                <a:spcPts val="0"/>
              </a:spcAft>
              <a:buNone/>
            </a:pPr>
            <a:fld id="{00000000-1234-1234-1234-123412341234}" type="slidenum">
              <a:rPr lang="en-GB"/>
              <a:t>‹#›</a:t>
            </a:fld>
            <a:endParaRPr/>
          </a:p>
        </p:txBody>
      </p:sp>
      <p:sp>
        <p:nvSpPr>
          <p:cNvPr id="38" name="Shape 38"/>
          <p:cNvSpPr txBox="1"/>
          <p:nvPr/>
        </p:nvSpPr>
        <p:spPr>
          <a:xfrm>
            <a:off x="228600" y="1630653"/>
            <a:ext cx="4114800" cy="14268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lt2"/>
              </a:buClr>
              <a:buSzPts val="1200"/>
              <a:buFont typeface="Arial"/>
              <a:buNone/>
            </a:pPr>
            <a:r>
              <a:rPr b="0" i="0" lang="en-GB" sz="1200" u="none" cap="none" strike="noStrike">
                <a:solidFill>
                  <a:schemeClr val="lt2"/>
                </a:solidFill>
                <a:latin typeface="Arial"/>
                <a:ea typeface="Arial"/>
                <a:cs typeface="Arial"/>
                <a:sym typeface="Arial"/>
              </a:rPr>
              <a:t>Click to edit Master title style</a:t>
            </a:r>
            <a:endParaRPr b="0" i="0" sz="1100" u="none" cap="none" strike="noStrike">
              <a:solidFill>
                <a:srgbClr val="000000"/>
              </a:solidFill>
              <a:latin typeface="Arial"/>
              <a:ea typeface="Arial"/>
              <a:cs typeface="Arial"/>
              <a:sym typeface="Arial"/>
            </a:endParaRPr>
          </a:p>
        </p:txBody>
      </p:sp>
      <p:pic>
        <p:nvPicPr>
          <p:cNvPr id="39" name="Shape 39"/>
          <p:cNvPicPr preferRelativeResize="0"/>
          <p:nvPr/>
        </p:nvPicPr>
        <p:blipFill rotWithShape="1">
          <a:blip r:embed="rId3">
            <a:alphaModFix/>
          </a:blip>
          <a:srcRect b="0" l="0" r="0" t="0"/>
          <a:stretch/>
        </p:blipFill>
        <p:spPr>
          <a:xfrm>
            <a:off x="5318938" y="2087825"/>
            <a:ext cx="2950313" cy="512527"/>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with page contents)">
  <p:cSld name="Divider (with page contents)">
    <p:bg>
      <p:bgPr>
        <a:solidFill>
          <a:srgbClr val="2B2B2B"/>
        </a:solidFill>
      </p:bgPr>
    </p:bg>
    <p:spTree>
      <p:nvGrpSpPr>
        <p:cNvPr id="40" name="Shape 40"/>
        <p:cNvGrpSpPr/>
        <p:nvPr/>
      </p:nvGrpSpPr>
      <p:grpSpPr>
        <a:xfrm>
          <a:off x="0" y="0"/>
          <a:ext cx="0" cy="0"/>
          <a:chOff x="0" y="0"/>
          <a:chExt cx="0" cy="0"/>
        </a:xfrm>
      </p:grpSpPr>
      <p:sp>
        <p:nvSpPr>
          <p:cNvPr id="41" name="Shape 41"/>
          <p:cNvSpPr txBox="1"/>
          <p:nvPr>
            <p:ph type="title"/>
          </p:nvPr>
        </p:nvSpPr>
        <p:spPr>
          <a:xfrm>
            <a:off x="228600" y="201168"/>
            <a:ext cx="4114800" cy="855600"/>
          </a:xfrm>
          <a:prstGeom prst="rect">
            <a:avLst/>
          </a:prstGeom>
          <a:noFill/>
          <a:ln>
            <a:noFill/>
          </a:ln>
        </p:spPr>
        <p:txBody>
          <a:bodyPr anchorCtr="0" anchor="t" bIns="0" lIns="0" spcFirstLastPara="1" rIns="0" wrap="square" tIns="0"/>
          <a:lstStyle>
            <a:lvl1pPr lvl="0" marR="0" rtl="0" algn="l">
              <a:lnSpc>
                <a:spcPct val="90000"/>
              </a:lnSpc>
              <a:spcBef>
                <a:spcPts val="0"/>
              </a:spcBef>
              <a:spcAft>
                <a:spcPts val="0"/>
              </a:spcAft>
              <a:buClr>
                <a:schemeClr val="lt2"/>
              </a:buClr>
              <a:buSzPts val="2400"/>
              <a:buFont typeface="Arial"/>
              <a:buNone/>
              <a:defRPr b="0" i="0" sz="2400" u="none" cap="none" strike="noStrike">
                <a:solidFill>
                  <a:schemeClr val="lt2"/>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42" name="Shape 42"/>
          <p:cNvSpPr txBox="1"/>
          <p:nvPr>
            <p:ph idx="12" type="sldNum"/>
          </p:nvPr>
        </p:nvSpPr>
        <p:spPr>
          <a:xfrm>
            <a:off x="6858000" y="4826480"/>
            <a:ext cx="2057400" cy="137100"/>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9pPr>
          </a:lstStyle>
          <a:p>
            <a:pPr indent="0" lvl="0" marL="0">
              <a:spcBef>
                <a:spcPts val="0"/>
              </a:spcBef>
              <a:spcAft>
                <a:spcPts val="0"/>
              </a:spcAft>
              <a:buNone/>
            </a:pPr>
            <a:fld id="{00000000-1234-1234-1234-123412341234}" type="slidenum">
              <a:rPr lang="en-GB"/>
              <a:t>‹#›</a:t>
            </a:fld>
            <a:endParaRPr/>
          </a:p>
        </p:txBody>
      </p:sp>
      <p:sp>
        <p:nvSpPr>
          <p:cNvPr id="43" name="Shape 43"/>
          <p:cNvSpPr txBox="1"/>
          <p:nvPr>
            <p:ph idx="1" type="body"/>
          </p:nvPr>
        </p:nvSpPr>
        <p:spPr>
          <a:xfrm>
            <a:off x="228600" y="1123950"/>
            <a:ext cx="4114800" cy="3584400"/>
          </a:xfrm>
          <a:prstGeom prst="rect">
            <a:avLst/>
          </a:prstGeom>
          <a:noFill/>
          <a:ln>
            <a:noFill/>
          </a:ln>
        </p:spPr>
        <p:txBody>
          <a:bodyPr anchorCtr="0" anchor="t" bIns="0" lIns="0" spcFirstLastPara="1" rIns="0" wrap="square" tIns="0"/>
          <a:lstStyle>
            <a:lvl1pPr indent="-228600" lvl="0" marL="457200" marR="0" rtl="0" algn="l">
              <a:lnSpc>
                <a:spcPct val="100000"/>
              </a:lnSpc>
              <a:spcBef>
                <a:spcPts val="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1pPr>
            <a:lvl2pPr indent="-317500" lvl="1" marL="914400" marR="0" rtl="0" algn="l">
              <a:lnSpc>
                <a:spcPct val="100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00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indent="-317500" lvl="3" marL="1828800" marR="0" rtl="0" algn="l">
              <a:lnSpc>
                <a:spcPct val="100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indent="-317500" lvl="4" marL="2286000" marR="0" rtl="0" algn="l">
              <a:lnSpc>
                <a:spcPct val="100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44" name="Shape 44"/>
          <p:cNvSpPr txBox="1"/>
          <p:nvPr>
            <p:ph idx="2" type="body"/>
          </p:nvPr>
        </p:nvSpPr>
        <p:spPr>
          <a:xfrm>
            <a:off x="4800600" y="1123950"/>
            <a:ext cx="4114800" cy="3584400"/>
          </a:xfrm>
          <a:prstGeom prst="rect">
            <a:avLst/>
          </a:prstGeom>
          <a:noFill/>
          <a:ln>
            <a:noFill/>
          </a:ln>
        </p:spPr>
        <p:txBody>
          <a:bodyPr anchorCtr="0" anchor="t" bIns="0" lIns="0" spcFirstLastPara="1" rIns="0" wrap="square" tIns="0"/>
          <a:lstStyle>
            <a:lvl1pPr indent="-228600" lvl="0" marL="457200" marR="0" rtl="0" algn="l">
              <a:lnSpc>
                <a:spcPct val="100000"/>
              </a:lnSpc>
              <a:spcBef>
                <a:spcPts val="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1pPr>
            <a:lvl2pPr indent="-317500" lvl="1" marL="914400" marR="0" rtl="0" algn="l">
              <a:lnSpc>
                <a:spcPct val="100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00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indent="-317500" lvl="3" marL="1828800" marR="0" rtl="0" algn="l">
              <a:lnSpc>
                <a:spcPct val="100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indent="-317500" lvl="4" marL="2286000" marR="0" rtl="0" algn="l">
              <a:lnSpc>
                <a:spcPct val="100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45" name="Shape 45"/>
          <p:cNvSpPr txBox="1"/>
          <p:nvPr>
            <p:ph idx="11" type="ftr"/>
          </p:nvPr>
        </p:nvSpPr>
        <p:spPr>
          <a:xfrm>
            <a:off x="1113520" y="4826480"/>
            <a:ext cx="5579400" cy="137100"/>
          </a:xfrm>
          <a:prstGeom prst="rect">
            <a:avLst/>
          </a:prstGeom>
          <a:noFill/>
          <a:ln>
            <a:noFill/>
          </a:ln>
        </p:spPr>
        <p:txBody>
          <a:bodyPr anchorCtr="0" anchor="ctr" bIns="0" lIns="0" spcFirstLastPara="1" rIns="0" wrap="square" tIns="0"/>
          <a:lstStyle>
            <a:lvl1pPr lvl="0" marR="0" rtl="0" algn="l">
              <a:lnSpc>
                <a:spcPct val="100000"/>
              </a:lnSpc>
              <a:spcBef>
                <a:spcPts val="0"/>
              </a:spcBef>
              <a:spcAft>
                <a:spcPts val="0"/>
              </a:spcAft>
              <a:buClr>
                <a:srgbClr val="000000"/>
              </a:buClr>
              <a:buSzPts val="1100"/>
              <a:buFont typeface="Arial"/>
              <a:buNone/>
              <a:defRPr b="0" i="0" sz="600" u="none" cap="none" strike="noStrike">
                <a:solidFill>
                  <a:schemeClr val="lt2"/>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9pPr>
          </a:lstStyle>
          <a:p/>
        </p:txBody>
      </p:sp>
      <p:pic>
        <p:nvPicPr>
          <p:cNvPr id="46" name="Shape 46"/>
          <p:cNvPicPr preferRelativeResize="0"/>
          <p:nvPr/>
        </p:nvPicPr>
        <p:blipFill rotWithShape="1">
          <a:blip r:embed="rId2">
            <a:alphaModFix/>
          </a:blip>
          <a:srcRect b="0" l="0" r="0" t="0"/>
          <a:stretch/>
        </p:blipFill>
        <p:spPr>
          <a:xfrm>
            <a:off x="228600" y="4837570"/>
            <a:ext cx="661878" cy="11498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quote">
    <p:bg>
      <p:bgPr>
        <a:solidFill>
          <a:srgbClr val="2B2B2B"/>
        </a:solidFill>
      </p:bgPr>
    </p:bg>
    <p:spTree>
      <p:nvGrpSpPr>
        <p:cNvPr id="47" name="Shape 47"/>
        <p:cNvGrpSpPr/>
        <p:nvPr/>
      </p:nvGrpSpPr>
      <p:grpSpPr>
        <a:xfrm>
          <a:off x="0" y="0"/>
          <a:ext cx="0" cy="0"/>
          <a:chOff x="0" y="0"/>
          <a:chExt cx="0" cy="0"/>
        </a:xfrm>
      </p:grpSpPr>
      <p:sp>
        <p:nvSpPr>
          <p:cNvPr id="48" name="Shape 48"/>
          <p:cNvSpPr txBox="1"/>
          <p:nvPr>
            <p:ph type="title"/>
          </p:nvPr>
        </p:nvSpPr>
        <p:spPr>
          <a:xfrm>
            <a:off x="228600" y="201169"/>
            <a:ext cx="5187600" cy="4520700"/>
          </a:xfrm>
          <a:prstGeom prst="rect">
            <a:avLst/>
          </a:prstGeom>
          <a:noFill/>
          <a:ln>
            <a:noFill/>
          </a:ln>
        </p:spPr>
        <p:txBody>
          <a:bodyPr anchorCtr="0" anchor="t" bIns="0" lIns="0" spcFirstLastPara="1" rIns="0" wrap="square" tIns="0"/>
          <a:lstStyle>
            <a:lvl1pPr lvl="0" marR="0" rtl="0" algn="l">
              <a:lnSpc>
                <a:spcPct val="90000"/>
              </a:lnSpc>
              <a:spcBef>
                <a:spcPts val="0"/>
              </a:spcBef>
              <a:spcAft>
                <a:spcPts val="0"/>
              </a:spcAft>
              <a:buClr>
                <a:schemeClr val="lt2"/>
              </a:buClr>
              <a:buSzPts val="2400"/>
              <a:buFont typeface="Arial"/>
              <a:buNone/>
              <a:defRPr b="0" i="0" sz="2400" u="none" cap="none" strike="noStrike">
                <a:solidFill>
                  <a:schemeClr val="lt2"/>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49" name="Shape 49"/>
          <p:cNvSpPr txBox="1"/>
          <p:nvPr>
            <p:ph idx="12" type="sldNum"/>
          </p:nvPr>
        </p:nvSpPr>
        <p:spPr>
          <a:xfrm>
            <a:off x="6858000" y="4826480"/>
            <a:ext cx="2057400" cy="137100"/>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9pPr>
          </a:lstStyle>
          <a:p>
            <a:pPr indent="0" lvl="0" marL="0">
              <a:spcBef>
                <a:spcPts val="0"/>
              </a:spcBef>
              <a:spcAft>
                <a:spcPts val="0"/>
              </a:spcAft>
              <a:buNone/>
            </a:pPr>
            <a:fld id="{00000000-1234-1234-1234-123412341234}" type="slidenum">
              <a:rPr lang="en-GB"/>
              <a:t>‹#›</a:t>
            </a:fld>
            <a:endParaRPr/>
          </a:p>
        </p:txBody>
      </p:sp>
      <p:sp>
        <p:nvSpPr>
          <p:cNvPr id="50" name="Shape 50"/>
          <p:cNvSpPr txBox="1"/>
          <p:nvPr>
            <p:ph idx="11" type="ftr"/>
          </p:nvPr>
        </p:nvSpPr>
        <p:spPr>
          <a:xfrm>
            <a:off x="1113520" y="4826480"/>
            <a:ext cx="5579400" cy="137100"/>
          </a:xfrm>
          <a:prstGeom prst="rect">
            <a:avLst/>
          </a:prstGeom>
          <a:noFill/>
          <a:ln>
            <a:noFill/>
          </a:ln>
        </p:spPr>
        <p:txBody>
          <a:bodyPr anchorCtr="0" anchor="ctr" bIns="0" lIns="0" spcFirstLastPara="1" rIns="0" wrap="square" tIns="0"/>
          <a:lstStyle>
            <a:lvl1pPr lvl="0" marR="0" rtl="0" algn="l">
              <a:lnSpc>
                <a:spcPct val="100000"/>
              </a:lnSpc>
              <a:spcBef>
                <a:spcPts val="0"/>
              </a:spcBef>
              <a:spcAft>
                <a:spcPts val="0"/>
              </a:spcAft>
              <a:buClr>
                <a:srgbClr val="000000"/>
              </a:buClr>
              <a:buSzPts val="1100"/>
              <a:buFont typeface="Arial"/>
              <a:buNone/>
              <a:defRPr b="0" i="0" sz="600" u="none" cap="none" strike="noStrike">
                <a:solidFill>
                  <a:schemeClr val="lt2"/>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9pPr>
          </a:lstStyle>
          <a:p/>
        </p:txBody>
      </p:sp>
      <p:pic>
        <p:nvPicPr>
          <p:cNvPr id="51" name="Shape 51"/>
          <p:cNvPicPr preferRelativeResize="0"/>
          <p:nvPr/>
        </p:nvPicPr>
        <p:blipFill rotWithShape="1">
          <a:blip r:embed="rId2">
            <a:alphaModFix/>
          </a:blip>
          <a:srcRect b="0" l="0" r="0" t="0"/>
          <a:stretch/>
        </p:blipFill>
        <p:spPr>
          <a:xfrm>
            <a:off x="228600" y="4837570"/>
            <a:ext cx="661878" cy="114981"/>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ext (two columns)">
  <p:cSld name="title, text (two columns)">
    <p:bg>
      <p:bgPr>
        <a:solidFill>
          <a:srgbClr val="2B2B2B"/>
        </a:solidFill>
      </p:bgPr>
    </p:bg>
    <p:spTree>
      <p:nvGrpSpPr>
        <p:cNvPr id="52" name="Shape 52"/>
        <p:cNvGrpSpPr/>
        <p:nvPr/>
      </p:nvGrpSpPr>
      <p:grpSpPr>
        <a:xfrm>
          <a:off x="0" y="0"/>
          <a:ext cx="0" cy="0"/>
          <a:chOff x="0" y="0"/>
          <a:chExt cx="0" cy="0"/>
        </a:xfrm>
      </p:grpSpPr>
      <p:sp>
        <p:nvSpPr>
          <p:cNvPr id="53" name="Shape 53"/>
          <p:cNvSpPr txBox="1"/>
          <p:nvPr>
            <p:ph type="title"/>
          </p:nvPr>
        </p:nvSpPr>
        <p:spPr>
          <a:xfrm>
            <a:off x="228600" y="201168"/>
            <a:ext cx="4114800" cy="959400"/>
          </a:xfrm>
          <a:prstGeom prst="rect">
            <a:avLst/>
          </a:prstGeom>
          <a:noFill/>
          <a:ln>
            <a:noFill/>
          </a:ln>
        </p:spPr>
        <p:txBody>
          <a:bodyPr anchorCtr="0" anchor="t" bIns="0" lIns="0" spcFirstLastPara="1" rIns="0" wrap="square" tIns="0"/>
          <a:lstStyle>
            <a:lvl1pPr lvl="0" marR="0" rtl="0" algn="l">
              <a:lnSpc>
                <a:spcPct val="90000"/>
              </a:lnSpc>
              <a:spcBef>
                <a:spcPts val="0"/>
              </a:spcBef>
              <a:spcAft>
                <a:spcPts val="0"/>
              </a:spcAft>
              <a:buClr>
                <a:schemeClr val="lt2"/>
              </a:buClr>
              <a:buSzPts val="2400"/>
              <a:buFont typeface="Arial"/>
              <a:buNone/>
              <a:defRPr b="0" i="0" sz="2400" u="none" cap="none" strike="noStrike">
                <a:solidFill>
                  <a:schemeClr val="lt2"/>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54" name="Shape 54"/>
          <p:cNvSpPr txBox="1"/>
          <p:nvPr>
            <p:ph idx="12" type="sldNum"/>
          </p:nvPr>
        </p:nvSpPr>
        <p:spPr>
          <a:xfrm>
            <a:off x="6858000" y="4826480"/>
            <a:ext cx="2057400" cy="137100"/>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9pPr>
          </a:lstStyle>
          <a:p>
            <a:pPr indent="0" lvl="0" marL="0">
              <a:spcBef>
                <a:spcPts val="0"/>
              </a:spcBef>
              <a:spcAft>
                <a:spcPts val="0"/>
              </a:spcAft>
              <a:buNone/>
            </a:pPr>
            <a:fld id="{00000000-1234-1234-1234-123412341234}" type="slidenum">
              <a:rPr lang="en-GB"/>
              <a:t>‹#›</a:t>
            </a:fld>
            <a:endParaRPr/>
          </a:p>
        </p:txBody>
      </p:sp>
      <p:sp>
        <p:nvSpPr>
          <p:cNvPr id="55" name="Shape 55"/>
          <p:cNvSpPr txBox="1"/>
          <p:nvPr>
            <p:ph idx="1" type="body"/>
          </p:nvPr>
        </p:nvSpPr>
        <p:spPr>
          <a:xfrm>
            <a:off x="228600" y="1124713"/>
            <a:ext cx="4114800" cy="3585900"/>
          </a:xfrm>
          <a:prstGeom prst="rect">
            <a:avLst/>
          </a:prstGeom>
          <a:noFill/>
          <a:ln>
            <a:noFill/>
          </a:ln>
        </p:spPr>
        <p:txBody>
          <a:bodyPr anchorCtr="0" anchor="t" bIns="0" lIns="0" spcFirstLastPara="1" rIns="0" wrap="square" tIns="0"/>
          <a:lstStyle>
            <a:lvl1pPr indent="-228600" lvl="0" marL="457200" marR="0" rtl="0" algn="l">
              <a:lnSpc>
                <a:spcPct val="100000"/>
              </a:lnSpc>
              <a:spcBef>
                <a:spcPts val="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1pPr>
            <a:lvl2pPr indent="-317500" lvl="1" marL="914400" marR="0" rtl="0" algn="l">
              <a:lnSpc>
                <a:spcPct val="100000"/>
              </a:lnSpc>
              <a:spcBef>
                <a:spcPts val="11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00000"/>
              </a:lnSpc>
              <a:spcBef>
                <a:spcPts val="11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indent="-317500" lvl="3" marL="1828800" marR="0" rtl="0" algn="l">
              <a:lnSpc>
                <a:spcPct val="100000"/>
              </a:lnSpc>
              <a:spcBef>
                <a:spcPts val="11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indent="-317500" lvl="4" marL="2286000" marR="0" rtl="0" algn="l">
              <a:lnSpc>
                <a:spcPct val="100000"/>
              </a:lnSpc>
              <a:spcBef>
                <a:spcPts val="11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6" name="Shape 56"/>
          <p:cNvSpPr txBox="1"/>
          <p:nvPr>
            <p:ph idx="2" type="body"/>
          </p:nvPr>
        </p:nvSpPr>
        <p:spPr>
          <a:xfrm>
            <a:off x="4800600" y="1124713"/>
            <a:ext cx="4114800" cy="3585900"/>
          </a:xfrm>
          <a:prstGeom prst="rect">
            <a:avLst/>
          </a:prstGeom>
          <a:noFill/>
          <a:ln>
            <a:noFill/>
          </a:ln>
        </p:spPr>
        <p:txBody>
          <a:bodyPr anchorCtr="0" anchor="t" bIns="0" lIns="0" spcFirstLastPara="1" rIns="0" wrap="square" tIns="0"/>
          <a:lstStyle>
            <a:lvl1pPr indent="-228600" lvl="0" marL="457200" marR="0" rtl="0" algn="l">
              <a:lnSpc>
                <a:spcPct val="100000"/>
              </a:lnSpc>
              <a:spcBef>
                <a:spcPts val="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1pPr>
            <a:lvl2pPr indent="-317500" lvl="1" marL="914400" marR="0" rtl="0" algn="l">
              <a:lnSpc>
                <a:spcPct val="100000"/>
              </a:lnSpc>
              <a:spcBef>
                <a:spcPts val="11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00000"/>
              </a:lnSpc>
              <a:spcBef>
                <a:spcPts val="11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indent="-317500" lvl="3" marL="1828800" marR="0" rtl="0" algn="l">
              <a:lnSpc>
                <a:spcPct val="100000"/>
              </a:lnSpc>
              <a:spcBef>
                <a:spcPts val="11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indent="-317500" lvl="4" marL="2286000" marR="0" rtl="0" algn="l">
              <a:lnSpc>
                <a:spcPct val="100000"/>
              </a:lnSpc>
              <a:spcBef>
                <a:spcPts val="11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7" name="Shape 57"/>
          <p:cNvSpPr txBox="1"/>
          <p:nvPr>
            <p:ph idx="11" type="ftr"/>
          </p:nvPr>
        </p:nvSpPr>
        <p:spPr>
          <a:xfrm>
            <a:off x="1113520" y="4826480"/>
            <a:ext cx="5579400" cy="137100"/>
          </a:xfrm>
          <a:prstGeom prst="rect">
            <a:avLst/>
          </a:prstGeom>
          <a:noFill/>
          <a:ln>
            <a:noFill/>
          </a:ln>
        </p:spPr>
        <p:txBody>
          <a:bodyPr anchorCtr="0" anchor="ctr" bIns="0" lIns="0" spcFirstLastPara="1" rIns="0" wrap="square" tIns="0"/>
          <a:lstStyle>
            <a:lvl1pPr lvl="0" marR="0" rtl="0" algn="l">
              <a:lnSpc>
                <a:spcPct val="100000"/>
              </a:lnSpc>
              <a:spcBef>
                <a:spcPts val="0"/>
              </a:spcBef>
              <a:spcAft>
                <a:spcPts val="0"/>
              </a:spcAft>
              <a:buClr>
                <a:srgbClr val="000000"/>
              </a:buClr>
              <a:buSzPts val="1100"/>
              <a:buFont typeface="Arial"/>
              <a:buNone/>
              <a:defRPr b="0" i="0" sz="600" u="none" cap="none" strike="noStrike">
                <a:solidFill>
                  <a:schemeClr val="lt2"/>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9pPr>
          </a:lstStyle>
          <a:p/>
        </p:txBody>
      </p:sp>
      <p:pic>
        <p:nvPicPr>
          <p:cNvPr id="58" name="Shape 58"/>
          <p:cNvPicPr preferRelativeResize="0"/>
          <p:nvPr/>
        </p:nvPicPr>
        <p:blipFill rotWithShape="1">
          <a:blip r:embed="rId2">
            <a:alphaModFix/>
          </a:blip>
          <a:srcRect b="0" l="0" r="0" t="0"/>
          <a:stretch/>
        </p:blipFill>
        <p:spPr>
          <a:xfrm>
            <a:off x="228600" y="4837570"/>
            <a:ext cx="661878" cy="114981"/>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ext (two columns, different text sizes)">
  <p:cSld name="title, text (two columns, different text sizes)">
    <p:bg>
      <p:bgPr>
        <a:solidFill>
          <a:srgbClr val="2B2B2B"/>
        </a:solidFill>
      </p:bgPr>
    </p:bg>
    <p:spTree>
      <p:nvGrpSpPr>
        <p:cNvPr id="59" name="Shape 59"/>
        <p:cNvGrpSpPr/>
        <p:nvPr/>
      </p:nvGrpSpPr>
      <p:grpSpPr>
        <a:xfrm>
          <a:off x="0" y="0"/>
          <a:ext cx="0" cy="0"/>
          <a:chOff x="0" y="0"/>
          <a:chExt cx="0" cy="0"/>
        </a:xfrm>
      </p:grpSpPr>
      <p:sp>
        <p:nvSpPr>
          <p:cNvPr id="60" name="Shape 60"/>
          <p:cNvSpPr txBox="1"/>
          <p:nvPr>
            <p:ph type="title"/>
          </p:nvPr>
        </p:nvSpPr>
        <p:spPr>
          <a:xfrm>
            <a:off x="228600" y="201168"/>
            <a:ext cx="4114800" cy="502200"/>
          </a:xfrm>
          <a:prstGeom prst="rect">
            <a:avLst/>
          </a:prstGeom>
          <a:noFill/>
          <a:ln>
            <a:noFill/>
          </a:ln>
        </p:spPr>
        <p:txBody>
          <a:bodyPr anchorCtr="0" anchor="t" bIns="0" lIns="0" spcFirstLastPara="1" rIns="0" wrap="square" tIns="0"/>
          <a:lstStyle>
            <a:lvl1pPr lvl="0" marR="0" rtl="0" algn="l">
              <a:lnSpc>
                <a:spcPct val="90000"/>
              </a:lnSpc>
              <a:spcBef>
                <a:spcPts val="0"/>
              </a:spcBef>
              <a:spcAft>
                <a:spcPts val="0"/>
              </a:spcAft>
              <a:buClr>
                <a:schemeClr val="lt2"/>
              </a:buClr>
              <a:buSzPts val="2400"/>
              <a:buFont typeface="Arial"/>
              <a:buNone/>
              <a:defRPr b="0" i="0" sz="2400" u="none" cap="none" strike="noStrike">
                <a:solidFill>
                  <a:schemeClr val="lt2"/>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61" name="Shape 61"/>
          <p:cNvSpPr txBox="1"/>
          <p:nvPr>
            <p:ph idx="12" type="sldNum"/>
          </p:nvPr>
        </p:nvSpPr>
        <p:spPr>
          <a:xfrm>
            <a:off x="6858000" y="4826480"/>
            <a:ext cx="2057400" cy="137100"/>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9pPr>
          </a:lstStyle>
          <a:p>
            <a:pPr indent="0" lvl="0" marL="0">
              <a:spcBef>
                <a:spcPts val="0"/>
              </a:spcBef>
              <a:spcAft>
                <a:spcPts val="0"/>
              </a:spcAft>
              <a:buNone/>
            </a:pPr>
            <a:fld id="{00000000-1234-1234-1234-123412341234}" type="slidenum">
              <a:rPr lang="en-GB"/>
              <a:t>‹#›</a:t>
            </a:fld>
            <a:endParaRPr/>
          </a:p>
        </p:txBody>
      </p:sp>
      <p:sp>
        <p:nvSpPr>
          <p:cNvPr id="62" name="Shape 62"/>
          <p:cNvSpPr txBox="1"/>
          <p:nvPr>
            <p:ph idx="1" type="body"/>
          </p:nvPr>
        </p:nvSpPr>
        <p:spPr>
          <a:xfrm>
            <a:off x="228600" y="995519"/>
            <a:ext cx="4114800" cy="3687600"/>
          </a:xfrm>
          <a:prstGeom prst="rect">
            <a:avLst/>
          </a:prstGeom>
          <a:noFill/>
          <a:ln>
            <a:noFill/>
          </a:ln>
        </p:spPr>
        <p:txBody>
          <a:bodyPr anchorCtr="0" anchor="t" bIns="0" lIns="0" spcFirstLastPara="1" rIns="0" wrap="square" tIns="0"/>
          <a:lstStyle>
            <a:lvl1pPr indent="-228600" lvl="0" marL="457200" marR="0" rtl="0" algn="l">
              <a:lnSpc>
                <a:spcPct val="100000"/>
              </a:lnSpc>
              <a:spcBef>
                <a:spcPts val="1100"/>
              </a:spcBef>
              <a:spcAft>
                <a:spcPts val="0"/>
              </a:spcAft>
              <a:buClr>
                <a:schemeClr val="lt2"/>
              </a:buClr>
              <a:buSzPts val="2400"/>
              <a:buFont typeface="Arial"/>
              <a:buNone/>
              <a:defRPr b="0" i="0" sz="2400" u="none" cap="none" strike="noStrike">
                <a:solidFill>
                  <a:schemeClr val="lt2"/>
                </a:solidFill>
                <a:latin typeface="Arial"/>
                <a:ea typeface="Arial"/>
                <a:cs typeface="Arial"/>
                <a:sym typeface="Arial"/>
              </a:defRPr>
            </a:lvl1pPr>
            <a:lvl2pPr indent="-317500" lvl="1" marL="914400" marR="0" rtl="0" algn="l">
              <a:lnSpc>
                <a:spcPct val="100000"/>
              </a:lnSpc>
              <a:spcBef>
                <a:spcPts val="11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00000"/>
              </a:lnSpc>
              <a:spcBef>
                <a:spcPts val="11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indent="-317500" lvl="3" marL="1828800" marR="0" rtl="0" algn="l">
              <a:lnSpc>
                <a:spcPct val="100000"/>
              </a:lnSpc>
              <a:spcBef>
                <a:spcPts val="11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indent="-317500" lvl="4" marL="2286000" marR="0" rtl="0" algn="l">
              <a:lnSpc>
                <a:spcPct val="100000"/>
              </a:lnSpc>
              <a:spcBef>
                <a:spcPts val="11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63" name="Shape 63"/>
          <p:cNvSpPr txBox="1"/>
          <p:nvPr>
            <p:ph idx="2" type="body"/>
          </p:nvPr>
        </p:nvSpPr>
        <p:spPr>
          <a:xfrm>
            <a:off x="4800600" y="1116649"/>
            <a:ext cx="4114800" cy="3566400"/>
          </a:xfrm>
          <a:prstGeom prst="rect">
            <a:avLst/>
          </a:prstGeom>
          <a:noFill/>
          <a:ln>
            <a:noFill/>
          </a:ln>
        </p:spPr>
        <p:txBody>
          <a:bodyPr anchorCtr="0" anchor="t" bIns="0" lIns="0" spcFirstLastPara="1" rIns="0" wrap="square" tIns="0"/>
          <a:lstStyle>
            <a:lvl1pPr indent="-228600" lvl="0" marL="457200" marR="0" rtl="0" algn="l">
              <a:lnSpc>
                <a:spcPct val="100000"/>
              </a:lnSpc>
              <a:spcBef>
                <a:spcPts val="110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1pPr>
            <a:lvl2pPr indent="-317500" lvl="1" marL="914400" marR="0" rtl="0" algn="l">
              <a:lnSpc>
                <a:spcPct val="100000"/>
              </a:lnSpc>
              <a:spcBef>
                <a:spcPts val="11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00000"/>
              </a:lnSpc>
              <a:spcBef>
                <a:spcPts val="11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indent="-317500" lvl="3" marL="1828800" marR="0" rtl="0" algn="l">
              <a:lnSpc>
                <a:spcPct val="100000"/>
              </a:lnSpc>
              <a:spcBef>
                <a:spcPts val="11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indent="-317500" lvl="4" marL="2286000" marR="0" rtl="0" algn="l">
              <a:lnSpc>
                <a:spcPct val="100000"/>
              </a:lnSpc>
              <a:spcBef>
                <a:spcPts val="11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64" name="Shape 64"/>
          <p:cNvSpPr txBox="1"/>
          <p:nvPr>
            <p:ph idx="11" type="ftr"/>
          </p:nvPr>
        </p:nvSpPr>
        <p:spPr>
          <a:xfrm>
            <a:off x="1113520" y="4826480"/>
            <a:ext cx="5579400" cy="137100"/>
          </a:xfrm>
          <a:prstGeom prst="rect">
            <a:avLst/>
          </a:prstGeom>
          <a:noFill/>
          <a:ln>
            <a:noFill/>
          </a:ln>
        </p:spPr>
        <p:txBody>
          <a:bodyPr anchorCtr="0" anchor="ctr" bIns="0" lIns="0" spcFirstLastPara="1" rIns="0" wrap="square" tIns="0"/>
          <a:lstStyle>
            <a:lvl1pPr lvl="0" marR="0" rtl="0" algn="l">
              <a:lnSpc>
                <a:spcPct val="100000"/>
              </a:lnSpc>
              <a:spcBef>
                <a:spcPts val="0"/>
              </a:spcBef>
              <a:spcAft>
                <a:spcPts val="0"/>
              </a:spcAft>
              <a:buClr>
                <a:srgbClr val="000000"/>
              </a:buClr>
              <a:buSzPts val="1100"/>
              <a:buFont typeface="Arial"/>
              <a:buNone/>
              <a:defRPr b="0" i="0" sz="600" u="none" cap="none" strike="noStrike">
                <a:solidFill>
                  <a:schemeClr val="lt2"/>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9pPr>
          </a:lstStyle>
          <a:p/>
        </p:txBody>
      </p:sp>
      <p:pic>
        <p:nvPicPr>
          <p:cNvPr id="65" name="Shape 65"/>
          <p:cNvPicPr preferRelativeResize="0"/>
          <p:nvPr/>
        </p:nvPicPr>
        <p:blipFill rotWithShape="1">
          <a:blip r:embed="rId2">
            <a:alphaModFix/>
          </a:blip>
          <a:srcRect b="0" l="0" r="0" t="0"/>
          <a:stretch/>
        </p:blipFill>
        <p:spPr>
          <a:xfrm>
            <a:off x="228600" y="4837570"/>
            <a:ext cx="661878" cy="114981"/>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B2B2B"/>
        </a:solidFill>
      </p:bgPr>
    </p:bg>
    <p:spTree>
      <p:nvGrpSpPr>
        <p:cNvPr id="5" name="Shape 5"/>
        <p:cNvGrpSpPr/>
        <p:nvPr/>
      </p:nvGrpSpPr>
      <p:grpSpPr>
        <a:xfrm>
          <a:off x="0" y="0"/>
          <a:ext cx="0" cy="0"/>
          <a:chOff x="0" y="0"/>
          <a:chExt cx="0" cy="0"/>
        </a:xfrm>
      </p:grpSpPr>
      <p:sp>
        <p:nvSpPr>
          <p:cNvPr id="6" name="Shape 6"/>
          <p:cNvSpPr txBox="1"/>
          <p:nvPr>
            <p:ph type="title"/>
          </p:nvPr>
        </p:nvSpPr>
        <p:spPr>
          <a:xfrm>
            <a:off x="228600" y="201169"/>
            <a:ext cx="4114800" cy="4491000"/>
          </a:xfrm>
          <a:prstGeom prst="rect">
            <a:avLst/>
          </a:prstGeom>
          <a:noFill/>
          <a:ln>
            <a:noFill/>
          </a:ln>
        </p:spPr>
        <p:txBody>
          <a:bodyPr anchorCtr="0" anchor="t" bIns="0" lIns="0" spcFirstLastPara="1" rIns="0" wrap="square" tIns="0"/>
          <a:lstStyle>
            <a:lvl1pPr lvl="0" marR="0" rtl="0" algn="l">
              <a:lnSpc>
                <a:spcPct val="90000"/>
              </a:lnSpc>
              <a:spcBef>
                <a:spcPts val="0"/>
              </a:spcBef>
              <a:spcAft>
                <a:spcPts val="0"/>
              </a:spcAft>
              <a:buClr>
                <a:schemeClr val="lt2"/>
              </a:buClr>
              <a:buSzPts val="2400"/>
              <a:buFont typeface="Arial"/>
              <a:buNone/>
              <a:defRPr b="0" i="0" sz="2400" u="none" cap="none" strike="noStrike">
                <a:solidFill>
                  <a:schemeClr val="lt2"/>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7" name="Shape 7"/>
          <p:cNvSpPr txBox="1"/>
          <p:nvPr>
            <p:ph idx="1" type="body"/>
          </p:nvPr>
        </p:nvSpPr>
        <p:spPr>
          <a:xfrm>
            <a:off x="4800600" y="192025"/>
            <a:ext cx="4114800" cy="4500300"/>
          </a:xfrm>
          <a:prstGeom prst="rect">
            <a:avLst/>
          </a:prstGeom>
          <a:noFill/>
          <a:ln>
            <a:noFill/>
          </a:ln>
        </p:spPr>
        <p:txBody>
          <a:bodyPr anchorCtr="0" anchor="t" bIns="0" lIns="0" spcFirstLastPara="1" rIns="0" wrap="square" tIns="0"/>
          <a:lstStyle>
            <a:lvl1pPr indent="-228600" lvl="0" marL="457200" marR="0" rtl="0" algn="l">
              <a:lnSpc>
                <a:spcPct val="100000"/>
              </a:lnSpc>
              <a:spcBef>
                <a:spcPts val="110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1pPr>
            <a:lvl2pPr indent="-317500" lvl="1" marL="914400" marR="0" rtl="0" algn="l">
              <a:lnSpc>
                <a:spcPct val="100000"/>
              </a:lnSpc>
              <a:spcBef>
                <a:spcPts val="11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00000"/>
              </a:lnSpc>
              <a:spcBef>
                <a:spcPts val="11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indent="-317500" lvl="3" marL="1828800" marR="0" rtl="0" algn="l">
              <a:lnSpc>
                <a:spcPct val="100000"/>
              </a:lnSpc>
              <a:spcBef>
                <a:spcPts val="11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indent="-317500" lvl="4" marL="2286000" marR="0" rtl="0" algn="l">
              <a:lnSpc>
                <a:spcPct val="100000"/>
              </a:lnSpc>
              <a:spcBef>
                <a:spcPts val="11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 name="Shape 8"/>
          <p:cNvSpPr txBox="1"/>
          <p:nvPr>
            <p:ph idx="12" type="sldNum"/>
          </p:nvPr>
        </p:nvSpPr>
        <p:spPr>
          <a:xfrm>
            <a:off x="6858000" y="4826480"/>
            <a:ext cx="2057400" cy="137100"/>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lt2"/>
                </a:solidFill>
                <a:latin typeface="Arial"/>
                <a:ea typeface="Arial"/>
                <a:cs typeface="Arial"/>
                <a:sym typeface="Arial"/>
              </a:defRPr>
            </a:lvl9pPr>
          </a:lstStyle>
          <a:p>
            <a:pPr indent="0" lvl="0" marL="0">
              <a:spcBef>
                <a:spcPts val="0"/>
              </a:spcBef>
              <a:spcAft>
                <a:spcPts val="0"/>
              </a:spcAft>
              <a:buNone/>
            </a:pPr>
            <a:fld id="{00000000-1234-1234-1234-123412341234}" type="slidenum">
              <a:rPr lang="en-GB"/>
              <a:t>‹#›</a:t>
            </a:fld>
            <a:endParaRPr/>
          </a:p>
        </p:txBody>
      </p:sp>
      <p:sp>
        <p:nvSpPr>
          <p:cNvPr id="9" name="Shape 9"/>
          <p:cNvSpPr txBox="1"/>
          <p:nvPr>
            <p:ph idx="11" type="ftr"/>
          </p:nvPr>
        </p:nvSpPr>
        <p:spPr>
          <a:xfrm>
            <a:off x="1113520" y="4826480"/>
            <a:ext cx="5579400" cy="137100"/>
          </a:xfrm>
          <a:prstGeom prst="rect">
            <a:avLst/>
          </a:prstGeom>
          <a:noFill/>
          <a:ln>
            <a:noFill/>
          </a:ln>
        </p:spPr>
        <p:txBody>
          <a:bodyPr anchorCtr="0" anchor="ctr" bIns="0" lIns="0" spcFirstLastPara="1" rIns="0" wrap="square" tIns="0"/>
          <a:lstStyle>
            <a:lvl1pPr lvl="0" marR="0" rtl="0" algn="l">
              <a:lnSpc>
                <a:spcPct val="100000"/>
              </a:lnSpc>
              <a:spcBef>
                <a:spcPts val="0"/>
              </a:spcBef>
              <a:spcAft>
                <a:spcPts val="0"/>
              </a:spcAft>
              <a:buClr>
                <a:srgbClr val="000000"/>
              </a:buClr>
              <a:buSzPts val="1100"/>
              <a:buFont typeface="Arial"/>
              <a:buNone/>
              <a:defRPr b="0" i="0" sz="600" u="none" cap="none" strike="noStrike">
                <a:solidFill>
                  <a:schemeClr val="lt2"/>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972">
          <p15:clr>
            <a:srgbClr val="F26B43"/>
          </p15:clr>
        </p15:guide>
        <p15:guide id="2" orient="horz" pos="1214">
          <p15:clr>
            <a:srgbClr val="F26B43"/>
          </p15:clr>
        </p15:guide>
        <p15:guide id="3" orient="horz" pos="912">
          <p15:clr>
            <a:srgbClr val="F26B43"/>
          </p15:clr>
        </p15:guide>
        <p15:guide id="4" orient="horz" pos="610">
          <p15:clr>
            <a:srgbClr val="F26B43"/>
          </p15:clr>
        </p15:guide>
        <p15:guide id="5" orient="horz" pos="1517">
          <p15:clr>
            <a:srgbClr val="F26B43"/>
          </p15:clr>
        </p15:guide>
        <p15:guide id="6" orient="horz" pos="1819">
          <p15:clr>
            <a:srgbClr val="F26B43"/>
          </p15:clr>
        </p15:guide>
        <p15:guide id="7" orient="horz" pos="2122">
          <p15:clr>
            <a:srgbClr val="F26B43"/>
          </p15:clr>
        </p15:guide>
        <p15:guide id="8" pos="2160">
          <p15:clr>
            <a:srgbClr val="F26B43"/>
          </p15:clr>
        </p15:guide>
        <p15:guide id="9" pos="2052">
          <p15:clr>
            <a:srgbClr val="F26B43"/>
          </p15:clr>
        </p15:guide>
        <p15:guide id="10" pos="1188">
          <p15:clr>
            <a:srgbClr val="F26B43"/>
          </p15:clr>
        </p15:guide>
        <p15:guide id="11" pos="1080">
          <p15:clr>
            <a:srgbClr val="F26B43"/>
          </p15:clr>
        </p15:guide>
        <p15:guide id="12" pos="2268">
          <p15:clr>
            <a:srgbClr val="F26B43"/>
          </p15:clr>
        </p15:guide>
        <p15:guide id="13" pos="3240">
          <p15:clr>
            <a:srgbClr val="F26B43"/>
          </p15:clr>
        </p15:guide>
        <p15:guide id="14" pos="108">
          <p15:clr>
            <a:srgbClr val="F26B43"/>
          </p15:clr>
        </p15:guide>
        <p15:guide id="15" pos="4212">
          <p15:clr>
            <a:srgbClr val="F26B43"/>
          </p15:clr>
        </p15:guide>
        <p15:guide id="16" orient="horz" pos="107">
          <p15:clr>
            <a:srgbClr val="F26B43"/>
          </p15:clr>
        </p15:guide>
        <p15:guide id="17" pos="3132">
          <p15:clr>
            <a:srgbClr val="F26B43"/>
          </p15:clr>
        </p15:guide>
        <p15:guide id="18" pos="3348">
          <p15:clr>
            <a:srgbClr val="F26B43"/>
          </p15:clr>
        </p15:guide>
        <p15:guide id="19" orient="horz" pos="2323">
          <p15:clr>
            <a:srgbClr val="F26B43"/>
          </p15:clr>
        </p15:guide>
        <p15:guide id="20" orient="horz" pos="315">
          <p15:clr>
            <a:srgbClr val="F26B43"/>
          </p15:clr>
        </p15:guide>
        <p15:guide id="21" orient="horz" pos="54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1.xml"/><Relationship Id="rId3" Type="http://schemas.openxmlformats.org/officeDocument/2006/relationships/image" Target="../media/image8.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4.xml"/><Relationship Id="rId3" Type="http://schemas.openxmlformats.org/officeDocument/2006/relationships/image" Target="../media/image9.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xml"/><Relationship Id="rId3" Type="http://schemas.openxmlformats.org/officeDocument/2006/relationships/image" Target="../media/image4.jpg"/><Relationship Id="rId4"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74" name="Shape 174"/>
        <p:cNvGrpSpPr/>
        <p:nvPr/>
      </p:nvGrpSpPr>
      <p:grpSpPr>
        <a:xfrm>
          <a:off x="0" y="0"/>
          <a:ext cx="0" cy="0"/>
          <a:chOff x="0" y="0"/>
          <a:chExt cx="0" cy="0"/>
        </a:xfrm>
      </p:grpSpPr>
      <p:sp>
        <p:nvSpPr>
          <p:cNvPr id="175" name="Shape 175"/>
          <p:cNvSpPr txBox="1"/>
          <p:nvPr>
            <p:ph type="ctrTitle"/>
          </p:nvPr>
        </p:nvSpPr>
        <p:spPr>
          <a:xfrm>
            <a:off x="171600" y="17400"/>
            <a:ext cx="4524000" cy="1773300"/>
          </a:xfrm>
          <a:prstGeom prst="rect">
            <a:avLst/>
          </a:prstGeom>
          <a:noFill/>
          <a:ln>
            <a:noFill/>
          </a:ln>
        </p:spPr>
        <p:txBody>
          <a:bodyPr anchorCtr="0" anchor="t" bIns="0" lIns="0" spcFirstLastPara="1" rIns="0" wrap="square" tIns="9525">
            <a:noAutofit/>
          </a:bodyPr>
          <a:lstStyle/>
          <a:p>
            <a:pPr indent="0" lvl="0" marL="12700" marR="0" rtl="0" algn="l">
              <a:lnSpc>
                <a:spcPct val="100000"/>
              </a:lnSpc>
              <a:spcBef>
                <a:spcPts val="0"/>
              </a:spcBef>
              <a:spcAft>
                <a:spcPts val="0"/>
              </a:spcAft>
              <a:buNone/>
            </a:pPr>
            <a:r>
              <a:rPr i="0" lang="en-GB" sz="4500" u="none" cap="none" strike="noStrike">
                <a:solidFill>
                  <a:srgbClr val="FFFFFF"/>
                </a:solidFill>
                <a:latin typeface="IBM Plex Sans"/>
                <a:ea typeface="IBM Plex Sans"/>
                <a:cs typeface="IBM Plex Sans"/>
                <a:sym typeface="IBM Plex Sans"/>
              </a:rPr>
              <a:t>Naïve Bayes Classifier</a:t>
            </a:r>
            <a:endParaRPr i="0" sz="4500" u="none" cap="none" strike="noStrike">
              <a:solidFill>
                <a:srgbClr val="FFFFFF"/>
              </a:solidFill>
              <a:latin typeface="IBM Plex Sans"/>
              <a:ea typeface="IBM Plex Sans"/>
              <a:cs typeface="IBM Plex Sans"/>
              <a:sym typeface="IBM Plex Sans"/>
            </a:endParaRPr>
          </a:p>
        </p:txBody>
      </p:sp>
      <p:sp>
        <p:nvSpPr>
          <p:cNvPr id="176" name="Shape 176"/>
          <p:cNvSpPr txBox="1"/>
          <p:nvPr>
            <p:ph idx="1" type="subTitle"/>
          </p:nvPr>
        </p:nvSpPr>
        <p:spPr>
          <a:xfrm>
            <a:off x="171450" y="1871825"/>
            <a:ext cx="4524000" cy="1229700"/>
          </a:xfrm>
          <a:prstGeom prst="rect">
            <a:avLst/>
          </a:prstGeom>
        </p:spPr>
        <p:txBody>
          <a:bodyPr anchorCtr="0" anchor="t" bIns="0" lIns="0" spcFirstLastPara="1" rIns="0" wrap="square" tIns="0">
            <a:noAutofit/>
          </a:bodyPr>
          <a:lstStyle/>
          <a:p>
            <a:pPr indent="0" lvl="0" marL="0">
              <a:spcBef>
                <a:spcPts val="1100"/>
              </a:spcBef>
              <a:spcAft>
                <a:spcPts val="0"/>
              </a:spcAft>
              <a:buNone/>
            </a:pPr>
            <a:r>
              <a:rPr lang="en-GB">
                <a:latin typeface="IBM Plex Sans"/>
                <a:ea typeface="IBM Plex Sans"/>
                <a:cs typeface="IBM Plex Sans"/>
                <a:sym typeface="IBM Plex Sans"/>
              </a:rPr>
              <a:t>Kunal Malhotra</a:t>
            </a:r>
            <a:endParaRPr>
              <a:latin typeface="IBM Plex Sans"/>
              <a:ea typeface="IBM Plex Sans"/>
              <a:cs typeface="IBM Plex Sans"/>
              <a:sym typeface="IBM Plex Sans"/>
            </a:endParaRPr>
          </a:p>
          <a:p>
            <a:pPr indent="0" lvl="0" marL="0">
              <a:spcBef>
                <a:spcPts val="1100"/>
              </a:spcBef>
              <a:spcAft>
                <a:spcPts val="0"/>
              </a:spcAft>
              <a:buNone/>
            </a:pPr>
            <a:r>
              <a:rPr lang="en-GB">
                <a:latin typeface="IBM Plex Sans"/>
                <a:ea typeface="IBM Plex Sans"/>
                <a:cs typeface="IBM Plex Sans"/>
                <a:sym typeface="IBM Plex Sans"/>
              </a:rPr>
              <a:t>kunal.malhotra1@ibm.com</a:t>
            </a:r>
            <a:endParaRPr>
              <a:latin typeface="IBM Plex Sans"/>
              <a:ea typeface="IBM Plex Sans"/>
              <a:cs typeface="IBM Plex Sans"/>
              <a:sym typeface="IBM Plex Sans"/>
            </a:endParaRPr>
          </a:p>
          <a:p>
            <a:pPr indent="0" lvl="0" marL="0">
              <a:spcBef>
                <a:spcPts val="1100"/>
              </a:spcBef>
              <a:spcAft>
                <a:spcPts val="0"/>
              </a:spcAft>
              <a:buNone/>
            </a:pPr>
            <a:r>
              <a:rPr lang="en-GB">
                <a:latin typeface="IBM Plex Sans"/>
                <a:ea typeface="IBM Plex Sans"/>
                <a:cs typeface="IBM Plex Sans"/>
                <a:sym typeface="IBM Plex Sans"/>
              </a:rPr>
              <a:t>@kunal_forever</a:t>
            </a:r>
            <a:endParaRPr>
              <a:latin typeface="IBM Plex Sans"/>
              <a:ea typeface="IBM Plex Sans"/>
              <a:cs typeface="IBM Plex Sans"/>
              <a:sym typeface="IBM Plex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46" name="Shape 246"/>
        <p:cNvGrpSpPr/>
        <p:nvPr/>
      </p:nvGrpSpPr>
      <p:grpSpPr>
        <a:xfrm>
          <a:off x="0" y="0"/>
          <a:ext cx="0" cy="0"/>
          <a:chOff x="0" y="0"/>
          <a:chExt cx="0" cy="0"/>
        </a:xfrm>
      </p:grpSpPr>
      <p:sp>
        <p:nvSpPr>
          <p:cNvPr id="247" name="Shape 247"/>
          <p:cNvSpPr txBox="1"/>
          <p:nvPr>
            <p:ph type="title"/>
          </p:nvPr>
        </p:nvSpPr>
        <p:spPr>
          <a:xfrm>
            <a:off x="438050" y="389625"/>
            <a:ext cx="8023200" cy="522900"/>
          </a:xfrm>
          <a:prstGeom prst="rect">
            <a:avLst/>
          </a:prstGeom>
          <a:noFill/>
          <a:ln>
            <a:noFill/>
          </a:ln>
        </p:spPr>
        <p:txBody>
          <a:bodyPr anchorCtr="0" anchor="t" bIns="0" lIns="0" spcFirstLastPara="1" rIns="0" wrap="square" tIns="10000">
            <a:noAutofit/>
          </a:bodyPr>
          <a:lstStyle/>
          <a:p>
            <a:pPr indent="0" lvl="0" marL="12700" marR="0" rtl="0" algn="l">
              <a:lnSpc>
                <a:spcPct val="100000"/>
              </a:lnSpc>
              <a:spcBef>
                <a:spcPts val="0"/>
              </a:spcBef>
              <a:spcAft>
                <a:spcPts val="0"/>
              </a:spcAft>
              <a:buNone/>
            </a:pPr>
            <a:r>
              <a:rPr i="0" lang="en-GB" sz="3300" u="none" cap="none" strike="noStrike">
                <a:solidFill>
                  <a:srgbClr val="FFFFFF"/>
                </a:solidFill>
                <a:latin typeface="IBM Plex Sans"/>
                <a:ea typeface="IBM Plex Sans"/>
                <a:cs typeface="IBM Plex Sans"/>
                <a:sym typeface="IBM Plex Sans"/>
              </a:rPr>
              <a:t>Document Classification With Naïve Bayes</a:t>
            </a:r>
            <a:endParaRPr sz="1100">
              <a:solidFill>
                <a:srgbClr val="FFFFFF"/>
              </a:solidFill>
              <a:latin typeface="IBM Plex Sans"/>
              <a:ea typeface="IBM Plex Sans"/>
              <a:cs typeface="IBM Plex Sans"/>
              <a:sym typeface="IBM Plex Sans"/>
            </a:endParaRPr>
          </a:p>
        </p:txBody>
      </p:sp>
      <p:sp>
        <p:nvSpPr>
          <p:cNvPr id="248" name="Shape 248"/>
          <p:cNvSpPr txBox="1"/>
          <p:nvPr/>
        </p:nvSpPr>
        <p:spPr>
          <a:xfrm>
            <a:off x="658901" y="1192910"/>
            <a:ext cx="7802404" cy="3375660"/>
          </a:xfrm>
          <a:prstGeom prst="rect">
            <a:avLst/>
          </a:prstGeom>
          <a:noFill/>
          <a:ln>
            <a:noFill/>
          </a:ln>
        </p:spPr>
        <p:txBody>
          <a:bodyPr anchorCtr="0" anchor="t" bIns="0" lIns="0" spcFirstLastPara="1" rIns="0" wrap="square" tIns="40475">
            <a:noAutofit/>
          </a:bodyPr>
          <a:lstStyle/>
          <a:p>
            <a:pPr indent="-146050" lvl="0" marL="177800" marR="342900" rtl="0" algn="l">
              <a:lnSpc>
                <a:spcPct val="115000"/>
              </a:lnSpc>
              <a:spcBef>
                <a:spcPts val="0"/>
              </a:spcBef>
              <a:spcAft>
                <a:spcPts val="0"/>
              </a:spcAft>
              <a:buClr>
                <a:srgbClr val="FFFFFF"/>
              </a:buClr>
              <a:buSzPts val="1500"/>
              <a:buFont typeface="IBM Plex Sans"/>
              <a:buChar char="•"/>
            </a:pPr>
            <a:r>
              <a:rPr lang="en-GB" sz="1500">
                <a:solidFill>
                  <a:srgbClr val="FFFFFF"/>
                </a:solidFill>
                <a:latin typeface="IBM Plex Sans"/>
                <a:ea typeface="IBM Plex Sans"/>
                <a:cs typeface="IBM Plex Sans"/>
                <a:sym typeface="IBM Plex Sans"/>
              </a:rPr>
              <a:t>Document (or text in our discussion today) classification assigns a class label to  the given document. Formally:</a:t>
            </a:r>
            <a:endParaRPr sz="1500">
              <a:latin typeface="IBM Plex Sans"/>
              <a:ea typeface="IBM Plex Sans"/>
              <a:cs typeface="IBM Plex Sans"/>
              <a:sym typeface="IBM Plex Sans"/>
            </a:endParaRPr>
          </a:p>
          <a:p>
            <a:pPr indent="-171450" lvl="1" marL="520700" marR="0" rtl="0" algn="l">
              <a:lnSpc>
                <a:spcPct val="115000"/>
              </a:lnSpc>
              <a:spcBef>
                <a:spcPts val="200"/>
              </a:spcBef>
              <a:spcAft>
                <a:spcPts val="0"/>
              </a:spcAft>
              <a:buClr>
                <a:srgbClr val="FFFFFF"/>
              </a:buClr>
              <a:buSzPts val="1500"/>
              <a:buFont typeface="IBM Plex Sans"/>
              <a:buChar char="•"/>
            </a:pPr>
            <a:r>
              <a:rPr i="0" lang="en-GB" sz="1500" u="none" cap="none" strike="noStrike">
                <a:solidFill>
                  <a:srgbClr val="FFFFFF"/>
                </a:solidFill>
                <a:latin typeface="IBM Plex Sans"/>
                <a:ea typeface="IBM Plex Sans"/>
                <a:cs typeface="IBM Plex Sans"/>
                <a:sym typeface="IBM Plex Sans"/>
              </a:rPr>
              <a:t>Given the input as document d and a set of classes 𝐶 = {𝑐</a:t>
            </a:r>
            <a:r>
              <a:rPr baseline="-25000" i="0" lang="en-GB" sz="1500" u="none" cap="none" strike="noStrike">
                <a:solidFill>
                  <a:srgbClr val="FFFFFF"/>
                </a:solidFill>
                <a:latin typeface="IBM Plex Sans"/>
                <a:ea typeface="IBM Plex Sans"/>
                <a:cs typeface="IBM Plex Sans"/>
                <a:sym typeface="IBM Plex Sans"/>
              </a:rPr>
              <a:t>1</a:t>
            </a:r>
            <a:r>
              <a:rPr i="0" lang="en-GB" sz="1500" u="none" cap="none" strike="noStrike">
                <a:solidFill>
                  <a:srgbClr val="FFFFFF"/>
                </a:solidFill>
                <a:latin typeface="IBM Plex Sans"/>
                <a:ea typeface="IBM Plex Sans"/>
                <a:cs typeface="IBM Plex Sans"/>
                <a:sym typeface="IBM Plex Sans"/>
              </a:rPr>
              <a:t>, 𝑐</a:t>
            </a:r>
            <a:r>
              <a:rPr baseline="-25000" i="0" lang="en-GB" sz="1500" u="none" cap="none" strike="noStrike">
                <a:solidFill>
                  <a:srgbClr val="FFFFFF"/>
                </a:solidFill>
                <a:latin typeface="IBM Plex Sans"/>
                <a:ea typeface="IBM Plex Sans"/>
                <a:cs typeface="IBM Plex Sans"/>
                <a:sym typeface="IBM Plex Sans"/>
              </a:rPr>
              <a:t>2</a:t>
            </a:r>
            <a:r>
              <a:rPr i="0" lang="en-GB" sz="1500" u="none" cap="none" strike="noStrike">
                <a:solidFill>
                  <a:srgbClr val="FFFFFF"/>
                </a:solidFill>
                <a:latin typeface="IBM Plex Sans"/>
                <a:ea typeface="IBM Plex Sans"/>
                <a:cs typeface="IBM Plex Sans"/>
                <a:sym typeface="IBM Plex Sans"/>
              </a:rPr>
              <a:t>, … , 𝑐</a:t>
            </a:r>
            <a:r>
              <a:rPr baseline="-25000" i="0" lang="en-GB" sz="1500" u="none" cap="none" strike="noStrike">
                <a:solidFill>
                  <a:srgbClr val="FFFFFF"/>
                </a:solidFill>
                <a:latin typeface="IBM Plex Sans"/>
                <a:ea typeface="IBM Plex Sans"/>
                <a:cs typeface="IBM Plex Sans"/>
                <a:sym typeface="IBM Plex Sans"/>
              </a:rPr>
              <a:t>𝑛</a:t>
            </a:r>
            <a:r>
              <a:rPr i="0" lang="en-GB" sz="1500" u="none" cap="none" strike="noStrike">
                <a:solidFill>
                  <a:srgbClr val="FFFFFF"/>
                </a:solidFill>
                <a:latin typeface="IBM Plex Sans"/>
                <a:ea typeface="IBM Plex Sans"/>
                <a:cs typeface="IBM Plex Sans"/>
                <a:sym typeface="IBM Plex Sans"/>
              </a:rPr>
              <a:t>}, predict a class 𝑐 ∈ 𝐶</a:t>
            </a:r>
            <a:endParaRPr i="0" sz="1500" u="none" cap="none" strike="noStrike">
              <a:latin typeface="IBM Plex Sans"/>
              <a:ea typeface="IBM Plex Sans"/>
              <a:cs typeface="IBM Plex Sans"/>
              <a:sym typeface="IBM Plex Sans"/>
            </a:endParaRPr>
          </a:p>
          <a:p>
            <a:pPr indent="-146050" lvl="0" marL="177800" marR="0" rtl="0" algn="l">
              <a:lnSpc>
                <a:spcPct val="115000"/>
              </a:lnSpc>
              <a:spcBef>
                <a:spcPts val="0"/>
              </a:spcBef>
              <a:spcAft>
                <a:spcPts val="0"/>
              </a:spcAft>
              <a:buClr>
                <a:srgbClr val="FFFFFF"/>
              </a:buClr>
              <a:buSzPts val="1500"/>
              <a:buFont typeface="IBM Plex Sans"/>
              <a:buChar char="•"/>
            </a:pPr>
            <a:r>
              <a:rPr lang="en-GB" sz="1500">
                <a:solidFill>
                  <a:srgbClr val="FFFFFF"/>
                </a:solidFill>
                <a:latin typeface="IBM Plex Sans"/>
                <a:ea typeface="IBM Plex Sans"/>
                <a:cs typeface="IBM Plex Sans"/>
                <a:sym typeface="IBM Plex Sans"/>
              </a:rPr>
              <a:t>Example:</a:t>
            </a:r>
            <a:endParaRPr sz="1500">
              <a:latin typeface="IBM Plex Sans"/>
              <a:ea typeface="IBM Plex Sans"/>
              <a:cs typeface="IBM Plex Sans"/>
              <a:sym typeface="IBM Plex Sans"/>
            </a:endParaRPr>
          </a:p>
          <a:p>
            <a:pPr indent="-171450" lvl="1" marL="520700" marR="0" rtl="0" algn="l">
              <a:lnSpc>
                <a:spcPct val="115000"/>
              </a:lnSpc>
              <a:spcBef>
                <a:spcPts val="200"/>
              </a:spcBef>
              <a:spcAft>
                <a:spcPts val="0"/>
              </a:spcAft>
              <a:buClr>
                <a:srgbClr val="FFFFFF"/>
              </a:buClr>
              <a:buSzPts val="1500"/>
              <a:buFont typeface="IBM Plex Sans"/>
              <a:buChar char="•"/>
            </a:pPr>
            <a:r>
              <a:rPr i="0" lang="en-GB" sz="1500" u="none" cap="none" strike="noStrike">
                <a:solidFill>
                  <a:srgbClr val="FFFFFF"/>
                </a:solidFill>
                <a:latin typeface="IBM Plex Sans"/>
                <a:ea typeface="IBM Plex Sans"/>
                <a:cs typeface="IBM Plex Sans"/>
                <a:sym typeface="IBM Plex Sans"/>
              </a:rPr>
              <a:t>Gmail categorizes the incoming mails in to Primary, Social, Promotions, Junk – we can define:</a:t>
            </a:r>
            <a:endParaRPr i="0" sz="1500" u="none" cap="none" strike="noStrike">
              <a:latin typeface="IBM Plex Sans"/>
              <a:ea typeface="IBM Plex Sans"/>
              <a:cs typeface="IBM Plex Sans"/>
              <a:sym typeface="IBM Plex Sans"/>
            </a:endParaRPr>
          </a:p>
          <a:p>
            <a:pPr indent="0" lvl="0" marL="2032000" marR="0" rtl="0" algn="l">
              <a:lnSpc>
                <a:spcPct val="115000"/>
              </a:lnSpc>
              <a:spcBef>
                <a:spcPts val="0"/>
              </a:spcBef>
              <a:spcAft>
                <a:spcPts val="0"/>
              </a:spcAft>
              <a:buNone/>
            </a:pPr>
            <a:r>
              <a:rPr lang="en-GB" sz="1500">
                <a:solidFill>
                  <a:srgbClr val="FFFFFF"/>
                </a:solidFill>
                <a:latin typeface="IBM Plex Sans"/>
                <a:ea typeface="IBM Plex Sans"/>
                <a:cs typeface="IBM Plex Sans"/>
                <a:sym typeface="IBM Plex Sans"/>
              </a:rPr>
              <a:t>𝐶 = {𝑃𝑟𝑖𝑚𝑎𝑟𝑦, 𝑆𝑜𝑐𝑖𝑎𝑙, 𝑃𝑟𝑜𝑚𝑜𝑡𝑖𝑜𝑛𝑠, 𝐽𝑢𝑛𝑘}</a:t>
            </a:r>
            <a:endParaRPr sz="1500">
              <a:latin typeface="IBM Plex Sans"/>
              <a:ea typeface="IBM Plex Sans"/>
              <a:cs typeface="IBM Plex Sans"/>
              <a:sym typeface="IBM Plex Sans"/>
            </a:endParaRPr>
          </a:p>
          <a:p>
            <a:pPr indent="-171450" lvl="1" marL="520700" marR="0" rtl="0" algn="l">
              <a:lnSpc>
                <a:spcPct val="115000"/>
              </a:lnSpc>
              <a:spcBef>
                <a:spcPts val="0"/>
              </a:spcBef>
              <a:spcAft>
                <a:spcPts val="0"/>
              </a:spcAft>
              <a:buClr>
                <a:srgbClr val="FFFFFF"/>
              </a:buClr>
              <a:buSzPts val="1500"/>
              <a:buFont typeface="IBM Plex Sans"/>
              <a:buChar char="•"/>
            </a:pPr>
            <a:r>
              <a:rPr i="0" lang="en-GB" sz="1500" u="none" cap="none" strike="noStrike">
                <a:solidFill>
                  <a:srgbClr val="FFFFFF"/>
                </a:solidFill>
                <a:latin typeface="IBM Plex Sans"/>
                <a:ea typeface="IBM Plex Sans"/>
                <a:cs typeface="IBM Plex Sans"/>
                <a:sym typeface="IBM Plex Sans"/>
              </a:rPr>
              <a:t>Assign a class label 𝑐 ∈ 𝐶 for every incoming mail d</a:t>
            </a:r>
            <a:endParaRPr i="0" sz="1500" u="none" cap="none" strike="noStrike">
              <a:latin typeface="IBM Plex Sans"/>
              <a:ea typeface="IBM Plex Sans"/>
              <a:cs typeface="IBM Plex Sans"/>
              <a:sym typeface="IBM Plex Sans"/>
            </a:endParaRPr>
          </a:p>
          <a:p>
            <a:pPr indent="-146050" lvl="0" marL="177800" marR="0" rtl="0" algn="l">
              <a:lnSpc>
                <a:spcPct val="115000"/>
              </a:lnSpc>
              <a:spcBef>
                <a:spcPts val="1200"/>
              </a:spcBef>
              <a:spcAft>
                <a:spcPts val="0"/>
              </a:spcAft>
              <a:buClr>
                <a:srgbClr val="FFFFFF"/>
              </a:buClr>
              <a:buSzPts val="1500"/>
              <a:buFont typeface="IBM Plex Sans"/>
              <a:buChar char="•"/>
            </a:pPr>
            <a:r>
              <a:rPr lang="en-GB" sz="1500">
                <a:solidFill>
                  <a:srgbClr val="FFFFFF"/>
                </a:solidFill>
                <a:latin typeface="IBM Plex Sans"/>
                <a:ea typeface="IBM Plex Sans"/>
                <a:cs typeface="IBM Plex Sans"/>
                <a:sym typeface="IBM Plex Sans"/>
              </a:rPr>
              <a:t>The term document could be a plain text or even a compound multimedia</a:t>
            </a:r>
            <a:endParaRPr sz="1500">
              <a:latin typeface="IBM Plex Sans"/>
              <a:ea typeface="IBM Plex Sans"/>
              <a:cs typeface="IBM Plex Sans"/>
              <a:sym typeface="IBM Plex Sans"/>
            </a:endParaRPr>
          </a:p>
          <a:p>
            <a:pPr indent="0" lvl="0" marL="177800" marR="0" rtl="0" algn="l">
              <a:lnSpc>
                <a:spcPct val="115000"/>
              </a:lnSpc>
              <a:spcBef>
                <a:spcPts val="0"/>
              </a:spcBef>
              <a:spcAft>
                <a:spcPts val="0"/>
              </a:spcAft>
              <a:buNone/>
            </a:pPr>
            <a:r>
              <a:rPr lang="en-GB" sz="1500">
                <a:solidFill>
                  <a:srgbClr val="FFFFFF"/>
                </a:solidFill>
                <a:latin typeface="IBM Plex Sans"/>
                <a:ea typeface="IBM Plex Sans"/>
                <a:cs typeface="IBM Plex Sans"/>
                <a:sym typeface="IBM Plex Sans"/>
              </a:rPr>
              <a:t>document. We use the term document to refer to any entity that can be classified.</a:t>
            </a:r>
            <a:endParaRPr sz="1500">
              <a:latin typeface="IBM Plex Sans"/>
              <a:ea typeface="IBM Plex Sans"/>
              <a:cs typeface="IBM Plex Sans"/>
              <a:sym typeface="IBM Plex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52" name="Shape 252"/>
        <p:cNvGrpSpPr/>
        <p:nvPr/>
      </p:nvGrpSpPr>
      <p:grpSpPr>
        <a:xfrm>
          <a:off x="0" y="0"/>
          <a:ext cx="0" cy="0"/>
          <a:chOff x="0" y="0"/>
          <a:chExt cx="0" cy="0"/>
        </a:xfrm>
      </p:grpSpPr>
      <p:sp>
        <p:nvSpPr>
          <p:cNvPr id="253" name="Shape 253"/>
          <p:cNvSpPr txBox="1"/>
          <p:nvPr>
            <p:ph type="title"/>
          </p:nvPr>
        </p:nvSpPr>
        <p:spPr>
          <a:xfrm>
            <a:off x="687700" y="252650"/>
            <a:ext cx="8115600" cy="522900"/>
          </a:xfrm>
          <a:prstGeom prst="rect">
            <a:avLst/>
          </a:prstGeom>
          <a:noFill/>
          <a:ln>
            <a:noFill/>
          </a:ln>
        </p:spPr>
        <p:txBody>
          <a:bodyPr anchorCtr="0" anchor="t" bIns="0" lIns="0" spcFirstLastPara="1" rIns="0" wrap="square" tIns="10000">
            <a:noAutofit/>
          </a:bodyPr>
          <a:lstStyle/>
          <a:p>
            <a:pPr indent="0" lvl="0" marL="12700" marR="0" rtl="0" algn="l">
              <a:lnSpc>
                <a:spcPct val="100000"/>
              </a:lnSpc>
              <a:spcBef>
                <a:spcPts val="0"/>
              </a:spcBef>
              <a:spcAft>
                <a:spcPts val="0"/>
              </a:spcAft>
              <a:buNone/>
            </a:pPr>
            <a:r>
              <a:rPr i="0" lang="en-GB" sz="3300" u="none" cap="none" strike="noStrike">
                <a:solidFill>
                  <a:srgbClr val="FFFFFF"/>
                </a:solidFill>
                <a:latin typeface="IBM Plex Sans"/>
                <a:ea typeface="IBM Plex Sans"/>
                <a:cs typeface="IBM Plex Sans"/>
                <a:sym typeface="IBM Plex Sans"/>
              </a:rPr>
              <a:t>Can we build rule based models to do this?</a:t>
            </a:r>
            <a:endParaRPr sz="1100">
              <a:solidFill>
                <a:srgbClr val="FFFFFF"/>
              </a:solidFill>
              <a:latin typeface="IBM Plex Sans"/>
              <a:ea typeface="IBM Plex Sans"/>
              <a:cs typeface="IBM Plex Sans"/>
              <a:sym typeface="IBM Plex Sans"/>
            </a:endParaRPr>
          </a:p>
        </p:txBody>
      </p:sp>
      <p:sp>
        <p:nvSpPr>
          <p:cNvPr id="254" name="Shape 254"/>
          <p:cNvSpPr txBox="1"/>
          <p:nvPr>
            <p:ph idx="11" type="ftr"/>
          </p:nvPr>
        </p:nvSpPr>
        <p:spPr>
          <a:xfrm>
            <a:off x="3461575" y="4848911"/>
            <a:ext cx="2218849" cy="133350"/>
          </a:xfrm>
          <a:prstGeom prst="rect">
            <a:avLst/>
          </a:prstGeom>
          <a:noFill/>
          <a:ln>
            <a:noFill/>
          </a:ln>
        </p:spPr>
        <p:txBody>
          <a:bodyPr anchorCtr="0" anchor="t" bIns="0" lIns="0" spcFirstLastPara="1" rIns="0" wrap="square" tIns="0">
            <a:noAutofit/>
          </a:bodyPr>
          <a:lstStyle/>
          <a:p>
            <a:pPr indent="0" lvl="0" marL="12700" marR="0" rtl="0" algn="l">
              <a:lnSpc>
                <a:spcPct val="103333"/>
              </a:lnSpc>
              <a:spcBef>
                <a:spcPts val="0"/>
              </a:spcBef>
              <a:spcAft>
                <a:spcPts val="0"/>
              </a:spcAft>
              <a:buNone/>
            </a:pPr>
            <a:r>
              <a:rPr b="0" i="0" lang="en-GB" sz="900">
                <a:solidFill>
                  <a:schemeClr val="lt1"/>
                </a:solidFill>
                <a:latin typeface="Arial"/>
                <a:ea typeface="Arial"/>
                <a:cs typeface="Arial"/>
                <a:sym typeface="Arial"/>
              </a:rPr>
              <a:t>Copyright 2016 JNResearch, All Rights Reserved</a:t>
            </a:r>
            <a:endParaRPr sz="1100"/>
          </a:p>
        </p:txBody>
      </p:sp>
      <p:sp>
        <p:nvSpPr>
          <p:cNvPr id="255" name="Shape 255"/>
          <p:cNvSpPr txBox="1"/>
          <p:nvPr/>
        </p:nvSpPr>
        <p:spPr>
          <a:xfrm>
            <a:off x="687704" y="1260538"/>
            <a:ext cx="7740492" cy="3344228"/>
          </a:xfrm>
          <a:prstGeom prst="rect">
            <a:avLst/>
          </a:prstGeom>
          <a:noFill/>
          <a:ln>
            <a:noFill/>
          </a:ln>
        </p:spPr>
        <p:txBody>
          <a:bodyPr anchorCtr="0" anchor="t" bIns="0" lIns="0" spcFirstLastPara="1" rIns="0" wrap="square" tIns="40475">
            <a:noAutofit/>
          </a:bodyPr>
          <a:lstStyle/>
          <a:p>
            <a:pPr indent="-146050" lvl="0" marL="177800" marR="0" rtl="0" algn="l">
              <a:lnSpc>
                <a:spcPct val="115000"/>
              </a:lnSpc>
              <a:spcBef>
                <a:spcPts val="0"/>
              </a:spcBef>
              <a:spcAft>
                <a:spcPts val="0"/>
              </a:spcAft>
              <a:buClr>
                <a:srgbClr val="FFFFFF"/>
              </a:buClr>
              <a:buSzPts val="1500"/>
              <a:buFont typeface="IBM Plex Sans"/>
              <a:buChar char="•"/>
            </a:pPr>
            <a:r>
              <a:rPr lang="en-GB" sz="1500">
                <a:solidFill>
                  <a:srgbClr val="FFFFFF"/>
                </a:solidFill>
                <a:latin typeface="IBM Plex Sans"/>
                <a:ea typeface="IBM Plex Sans"/>
                <a:cs typeface="IBM Plex Sans"/>
                <a:sym typeface="IBM Plex Sans"/>
              </a:rPr>
              <a:t>For instance, in email categorization, one may apply a set of if-then-else rules and  determine the class of input mail</a:t>
            </a:r>
            <a:endParaRPr sz="1500">
              <a:latin typeface="IBM Plex Sans"/>
              <a:ea typeface="IBM Plex Sans"/>
              <a:cs typeface="IBM Plex Sans"/>
              <a:sym typeface="IBM Plex Sans"/>
            </a:endParaRPr>
          </a:p>
          <a:p>
            <a:pPr indent="-146050" lvl="0" marL="177800" marR="0" rtl="0" algn="l">
              <a:lnSpc>
                <a:spcPct val="115000"/>
              </a:lnSpc>
              <a:spcBef>
                <a:spcPts val="1100"/>
              </a:spcBef>
              <a:spcAft>
                <a:spcPts val="0"/>
              </a:spcAft>
              <a:buClr>
                <a:srgbClr val="FFFFFF"/>
              </a:buClr>
              <a:buSzPts val="1500"/>
              <a:buFont typeface="IBM Plex Sans"/>
              <a:buChar char="•"/>
            </a:pPr>
            <a:r>
              <a:rPr lang="en-GB" sz="1500">
                <a:solidFill>
                  <a:srgbClr val="FFFFFF"/>
                </a:solidFill>
                <a:latin typeface="IBM Plex Sans"/>
                <a:ea typeface="IBM Plex Sans"/>
                <a:cs typeface="IBM Plex Sans"/>
                <a:sym typeface="IBM Plex Sans"/>
              </a:rPr>
              <a:t>With well written rules, in general, one can get high precision but often low recall</a:t>
            </a:r>
            <a:endParaRPr sz="1500">
              <a:latin typeface="IBM Plex Sans"/>
              <a:ea typeface="IBM Plex Sans"/>
              <a:cs typeface="IBM Plex Sans"/>
              <a:sym typeface="IBM Plex Sans"/>
            </a:endParaRPr>
          </a:p>
          <a:p>
            <a:pPr indent="-146050" lvl="0" marL="177800" marR="533400" rtl="0" algn="l">
              <a:lnSpc>
                <a:spcPct val="115000"/>
              </a:lnSpc>
              <a:spcBef>
                <a:spcPts val="0"/>
              </a:spcBef>
              <a:spcAft>
                <a:spcPts val="0"/>
              </a:spcAft>
              <a:buClr>
                <a:srgbClr val="FFFFFF"/>
              </a:buClr>
              <a:buSzPts val="1500"/>
              <a:buFont typeface="IBM Plex Sans"/>
              <a:buChar char="•"/>
            </a:pPr>
            <a:r>
              <a:rPr lang="en-GB" sz="1500">
                <a:solidFill>
                  <a:srgbClr val="FFFFFF"/>
                </a:solidFill>
                <a:latin typeface="IBM Plex Sans"/>
                <a:ea typeface="IBM Plex Sans"/>
                <a:cs typeface="IBM Plex Sans"/>
                <a:sym typeface="IBM Plex Sans"/>
              </a:rPr>
              <a:t>Drafting a set of comprehensive rules is difficult and expensive as they need  expert knowledge</a:t>
            </a:r>
            <a:endParaRPr sz="1500">
              <a:latin typeface="IBM Plex Sans"/>
              <a:ea typeface="IBM Plex Sans"/>
              <a:cs typeface="IBM Plex Sans"/>
              <a:sym typeface="IBM Plex Sans"/>
            </a:endParaRPr>
          </a:p>
          <a:p>
            <a:pPr indent="-146050" lvl="0" marL="177800" marR="457200" rtl="0" algn="l">
              <a:lnSpc>
                <a:spcPct val="115000"/>
              </a:lnSpc>
              <a:spcBef>
                <a:spcPts val="1400"/>
              </a:spcBef>
              <a:spcAft>
                <a:spcPts val="0"/>
              </a:spcAft>
              <a:buClr>
                <a:srgbClr val="FFFFFF"/>
              </a:buClr>
              <a:buSzPts val="1500"/>
              <a:buFont typeface="IBM Plex Sans"/>
              <a:buChar char="•"/>
            </a:pPr>
            <a:r>
              <a:rPr lang="en-GB" sz="1500">
                <a:solidFill>
                  <a:srgbClr val="FFFFFF"/>
                </a:solidFill>
                <a:latin typeface="IBM Plex Sans"/>
                <a:ea typeface="IBM Plex Sans"/>
                <a:cs typeface="IBM Plex Sans"/>
                <a:sym typeface="IBM Plex Sans"/>
              </a:rPr>
              <a:t>Example: Suppose I receive a mail from flipkart, should that be classified as a  promotion or primary?</a:t>
            </a:r>
            <a:endParaRPr sz="1500">
              <a:latin typeface="IBM Plex Sans"/>
              <a:ea typeface="IBM Plex Sans"/>
              <a:cs typeface="IBM Plex Sans"/>
              <a:sym typeface="IBM Plex Sans"/>
            </a:endParaRPr>
          </a:p>
          <a:p>
            <a:pPr indent="-171450" lvl="1" marL="520700" marR="0" rtl="0" algn="l">
              <a:lnSpc>
                <a:spcPct val="115000"/>
              </a:lnSpc>
              <a:spcBef>
                <a:spcPts val="200"/>
              </a:spcBef>
              <a:spcAft>
                <a:spcPts val="0"/>
              </a:spcAft>
              <a:buClr>
                <a:srgbClr val="FFFFFF"/>
              </a:buClr>
              <a:buSzPts val="1500"/>
              <a:buFont typeface="IBM Plex Sans"/>
              <a:buChar char="•"/>
            </a:pPr>
            <a:r>
              <a:rPr i="0" lang="en-GB" sz="1500" u="none" cap="none" strike="noStrike">
                <a:solidFill>
                  <a:srgbClr val="FFFFFF"/>
                </a:solidFill>
                <a:latin typeface="IBM Plex Sans"/>
                <a:ea typeface="IBM Plex Sans"/>
                <a:cs typeface="IBM Plex Sans"/>
                <a:sym typeface="IBM Plex Sans"/>
              </a:rPr>
              <a:t>It depends!</a:t>
            </a:r>
            <a:endParaRPr i="0" sz="1500" u="none" cap="none" strike="noStrike">
              <a:latin typeface="IBM Plex Sans"/>
              <a:ea typeface="IBM Plex Sans"/>
              <a:cs typeface="IBM Plex Sans"/>
              <a:sym typeface="IBM Plex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59" name="Shape 259"/>
        <p:cNvGrpSpPr/>
        <p:nvPr/>
      </p:nvGrpSpPr>
      <p:grpSpPr>
        <a:xfrm>
          <a:off x="0" y="0"/>
          <a:ext cx="0" cy="0"/>
          <a:chOff x="0" y="0"/>
          <a:chExt cx="0" cy="0"/>
        </a:xfrm>
      </p:grpSpPr>
      <p:sp>
        <p:nvSpPr>
          <p:cNvPr id="260" name="Shape 260"/>
          <p:cNvSpPr txBox="1"/>
          <p:nvPr>
            <p:ph type="title"/>
          </p:nvPr>
        </p:nvSpPr>
        <p:spPr>
          <a:xfrm>
            <a:off x="687697" y="457250"/>
            <a:ext cx="8044800" cy="522900"/>
          </a:xfrm>
          <a:prstGeom prst="rect">
            <a:avLst/>
          </a:prstGeom>
          <a:noFill/>
          <a:ln>
            <a:noFill/>
          </a:ln>
        </p:spPr>
        <p:txBody>
          <a:bodyPr anchorCtr="0" anchor="t" bIns="0" lIns="0" spcFirstLastPara="1" rIns="0" wrap="square" tIns="10000">
            <a:noAutofit/>
          </a:bodyPr>
          <a:lstStyle/>
          <a:p>
            <a:pPr indent="0" lvl="0" marL="12700" marR="0" rtl="0" algn="l">
              <a:lnSpc>
                <a:spcPct val="100000"/>
              </a:lnSpc>
              <a:spcBef>
                <a:spcPts val="0"/>
              </a:spcBef>
              <a:spcAft>
                <a:spcPts val="0"/>
              </a:spcAft>
              <a:buNone/>
            </a:pPr>
            <a:r>
              <a:rPr i="0" lang="en-GB" sz="3300" u="none" cap="none" strike="noStrike">
                <a:solidFill>
                  <a:srgbClr val="FFFFFF"/>
                </a:solidFill>
                <a:latin typeface="IBM Plex Sans"/>
                <a:ea typeface="IBM Plex Sans"/>
                <a:cs typeface="IBM Plex Sans"/>
                <a:sym typeface="IBM Plex Sans"/>
              </a:rPr>
              <a:t>Supervised Machine Learning</a:t>
            </a:r>
            <a:endParaRPr sz="1100">
              <a:solidFill>
                <a:srgbClr val="FFFFFF"/>
              </a:solidFill>
              <a:latin typeface="IBM Plex Sans"/>
              <a:ea typeface="IBM Plex Sans"/>
              <a:cs typeface="IBM Plex Sans"/>
              <a:sym typeface="IBM Plex Sans"/>
            </a:endParaRPr>
          </a:p>
        </p:txBody>
      </p:sp>
      <p:pic>
        <p:nvPicPr>
          <p:cNvPr id="261" name="Shape 261"/>
          <p:cNvPicPr preferRelativeResize="0"/>
          <p:nvPr/>
        </p:nvPicPr>
        <p:blipFill>
          <a:blip r:embed="rId3">
            <a:alphaModFix/>
          </a:blip>
          <a:stretch>
            <a:fillRect/>
          </a:stretch>
        </p:blipFill>
        <p:spPr>
          <a:xfrm>
            <a:off x="152400" y="1132550"/>
            <a:ext cx="8839196" cy="3251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65" name="Shape 265"/>
        <p:cNvGrpSpPr/>
        <p:nvPr/>
      </p:nvGrpSpPr>
      <p:grpSpPr>
        <a:xfrm>
          <a:off x="0" y="0"/>
          <a:ext cx="0" cy="0"/>
          <a:chOff x="0" y="0"/>
          <a:chExt cx="0" cy="0"/>
        </a:xfrm>
      </p:grpSpPr>
      <p:sp>
        <p:nvSpPr>
          <p:cNvPr id="266" name="Shape 266"/>
          <p:cNvSpPr txBox="1"/>
          <p:nvPr>
            <p:ph type="title"/>
          </p:nvPr>
        </p:nvSpPr>
        <p:spPr>
          <a:xfrm>
            <a:off x="687697" y="457250"/>
            <a:ext cx="8175600" cy="522900"/>
          </a:xfrm>
          <a:prstGeom prst="rect">
            <a:avLst/>
          </a:prstGeom>
          <a:noFill/>
          <a:ln>
            <a:noFill/>
          </a:ln>
        </p:spPr>
        <p:txBody>
          <a:bodyPr anchorCtr="0" anchor="t" bIns="0" lIns="0" spcFirstLastPara="1" rIns="0" wrap="square" tIns="10000">
            <a:noAutofit/>
          </a:bodyPr>
          <a:lstStyle/>
          <a:p>
            <a:pPr indent="0" lvl="0" marL="12700" marR="0" rtl="0" algn="l">
              <a:lnSpc>
                <a:spcPct val="100000"/>
              </a:lnSpc>
              <a:spcBef>
                <a:spcPts val="0"/>
              </a:spcBef>
              <a:spcAft>
                <a:spcPts val="0"/>
              </a:spcAft>
              <a:buNone/>
            </a:pPr>
            <a:r>
              <a:rPr i="0" lang="en-GB" sz="3300" u="none" cap="none" strike="noStrike">
                <a:solidFill>
                  <a:srgbClr val="FFFFFF"/>
                </a:solidFill>
                <a:latin typeface="IBM Plex Sans"/>
                <a:ea typeface="IBM Plex Sans"/>
                <a:cs typeface="IBM Plex Sans"/>
                <a:sym typeface="IBM Plex Sans"/>
              </a:rPr>
              <a:t>Bag of words representation</a:t>
            </a:r>
            <a:endParaRPr sz="1100">
              <a:solidFill>
                <a:srgbClr val="FFFFFF"/>
              </a:solidFill>
              <a:latin typeface="IBM Plex Sans"/>
              <a:ea typeface="IBM Plex Sans"/>
              <a:cs typeface="IBM Plex Sans"/>
              <a:sym typeface="IBM Plex Sans"/>
            </a:endParaRPr>
          </a:p>
        </p:txBody>
      </p:sp>
      <p:sp>
        <p:nvSpPr>
          <p:cNvPr id="267" name="Shape 267"/>
          <p:cNvSpPr txBox="1"/>
          <p:nvPr/>
        </p:nvSpPr>
        <p:spPr>
          <a:xfrm>
            <a:off x="687704" y="1329881"/>
            <a:ext cx="4282440" cy="3289459"/>
          </a:xfrm>
          <a:prstGeom prst="rect">
            <a:avLst/>
          </a:prstGeom>
          <a:noFill/>
          <a:ln>
            <a:noFill/>
          </a:ln>
        </p:spPr>
        <p:txBody>
          <a:bodyPr anchorCtr="0" anchor="t" bIns="0" lIns="0" spcFirstLastPara="1" rIns="0" wrap="square" tIns="10000">
            <a:noAutofit/>
          </a:bodyPr>
          <a:lstStyle/>
          <a:p>
            <a:pPr indent="-171450" lvl="0" marL="177800" marR="0" rtl="0" algn="l">
              <a:lnSpc>
                <a:spcPct val="115000"/>
              </a:lnSpc>
              <a:spcBef>
                <a:spcPts val="0"/>
              </a:spcBef>
              <a:spcAft>
                <a:spcPts val="0"/>
              </a:spcAft>
              <a:buClr>
                <a:srgbClr val="FFFFFF"/>
              </a:buClr>
              <a:buSzPts val="1500"/>
              <a:buFont typeface="IBM Plex Sans"/>
              <a:buChar char="•"/>
            </a:pPr>
            <a:r>
              <a:rPr lang="en-GB" sz="1500">
                <a:solidFill>
                  <a:srgbClr val="FFFFFF"/>
                </a:solidFill>
                <a:latin typeface="IBM Plex Sans"/>
                <a:ea typeface="IBM Plex Sans"/>
                <a:cs typeface="IBM Plex Sans"/>
                <a:sym typeface="IBM Plex Sans"/>
              </a:rPr>
              <a:t>A document can be considered to be an ordered</a:t>
            </a:r>
            <a:endParaRPr sz="1500">
              <a:latin typeface="IBM Plex Sans"/>
              <a:ea typeface="IBM Plex Sans"/>
              <a:cs typeface="IBM Plex Sans"/>
              <a:sym typeface="IBM Plex Sans"/>
            </a:endParaRPr>
          </a:p>
          <a:p>
            <a:pPr indent="0" lvl="0" marL="177800" marR="0" rtl="0" algn="l">
              <a:lnSpc>
                <a:spcPct val="115000"/>
              </a:lnSpc>
              <a:spcBef>
                <a:spcPts val="0"/>
              </a:spcBef>
              <a:spcAft>
                <a:spcPts val="0"/>
              </a:spcAft>
              <a:buNone/>
            </a:pPr>
            <a:r>
              <a:rPr lang="en-GB" sz="1500">
                <a:solidFill>
                  <a:srgbClr val="FFFFFF"/>
                </a:solidFill>
                <a:latin typeface="IBM Plex Sans"/>
                <a:ea typeface="IBM Plex Sans"/>
                <a:cs typeface="IBM Plex Sans"/>
                <a:sym typeface="IBM Plex Sans"/>
              </a:rPr>
              <a:t>sequence of words</a:t>
            </a:r>
            <a:endParaRPr sz="1500">
              <a:latin typeface="IBM Plex Sans"/>
              <a:ea typeface="IBM Plex Sans"/>
              <a:cs typeface="IBM Plex Sans"/>
              <a:sym typeface="IBM Plex Sans"/>
            </a:endParaRPr>
          </a:p>
          <a:p>
            <a:pPr indent="-171450" lvl="0" marL="177800" marR="292100" rtl="0" algn="l">
              <a:lnSpc>
                <a:spcPct val="115000"/>
              </a:lnSpc>
              <a:spcBef>
                <a:spcPts val="0"/>
              </a:spcBef>
              <a:spcAft>
                <a:spcPts val="0"/>
              </a:spcAft>
              <a:buClr>
                <a:srgbClr val="FFFFFF"/>
              </a:buClr>
              <a:buSzPts val="1500"/>
              <a:buFont typeface="IBM Plex Sans"/>
              <a:buChar char="•"/>
            </a:pPr>
            <a:r>
              <a:rPr lang="en-GB" sz="1500">
                <a:solidFill>
                  <a:srgbClr val="FFFFFF"/>
                </a:solidFill>
                <a:latin typeface="IBM Plex Sans"/>
                <a:ea typeface="IBM Plex Sans"/>
                <a:cs typeface="IBM Plex Sans"/>
                <a:sym typeface="IBM Plex Sans"/>
              </a:rPr>
              <a:t>Naïve Bayes classifier ignores the word order and  correlations and hence we may represent a  document d as bag of words or unigrams</a:t>
            </a:r>
            <a:endParaRPr sz="1500">
              <a:latin typeface="IBM Plex Sans"/>
              <a:ea typeface="IBM Plex Sans"/>
              <a:cs typeface="IBM Plex Sans"/>
              <a:sym typeface="IBM Plex Sans"/>
            </a:endParaRPr>
          </a:p>
          <a:p>
            <a:pPr indent="-171450" lvl="0" marL="177800" marR="0" rtl="0" algn="l">
              <a:lnSpc>
                <a:spcPct val="115000"/>
              </a:lnSpc>
              <a:spcBef>
                <a:spcPts val="0"/>
              </a:spcBef>
              <a:spcAft>
                <a:spcPts val="0"/>
              </a:spcAft>
              <a:buClr>
                <a:srgbClr val="FFFFFF"/>
              </a:buClr>
              <a:buSzPts val="1500"/>
              <a:buFont typeface="IBM Plex Sans"/>
              <a:buChar char="•"/>
            </a:pPr>
            <a:r>
              <a:rPr lang="en-GB" sz="1500">
                <a:solidFill>
                  <a:srgbClr val="FFFFFF"/>
                </a:solidFill>
                <a:latin typeface="IBM Plex Sans"/>
                <a:ea typeface="IBM Plex Sans"/>
                <a:cs typeface="IBM Plex Sans"/>
                <a:sym typeface="IBM Plex Sans"/>
              </a:rPr>
              <a:t>In a typical English sentence, there may be many  words that are required for grammatical purposes  and may not contribute to the classification decision.</a:t>
            </a:r>
            <a:endParaRPr sz="1500">
              <a:latin typeface="IBM Plex Sans"/>
              <a:ea typeface="IBM Plex Sans"/>
              <a:cs typeface="IBM Plex Sans"/>
              <a:sym typeface="IBM Plex Sans"/>
            </a:endParaRPr>
          </a:p>
          <a:p>
            <a:pPr indent="-171450" lvl="0" marL="177800" marR="63500" rtl="0" algn="l">
              <a:lnSpc>
                <a:spcPct val="115000"/>
              </a:lnSpc>
              <a:spcBef>
                <a:spcPts val="0"/>
              </a:spcBef>
              <a:spcAft>
                <a:spcPts val="0"/>
              </a:spcAft>
              <a:buClr>
                <a:srgbClr val="FFFFFF"/>
              </a:buClr>
              <a:buSzPts val="1500"/>
              <a:buFont typeface="IBM Plex Sans"/>
              <a:buChar char="•"/>
            </a:pPr>
            <a:r>
              <a:rPr lang="en-GB" sz="1500">
                <a:solidFill>
                  <a:srgbClr val="FFFFFF"/>
                </a:solidFill>
                <a:latin typeface="IBM Plex Sans"/>
                <a:ea typeface="IBM Plex Sans"/>
                <a:cs typeface="IBM Plex Sans"/>
                <a:sym typeface="IBM Plex Sans"/>
              </a:rPr>
              <a:t>We can do some pre-processing and remove such  words before sending the document to the classifier</a:t>
            </a:r>
            <a:endParaRPr sz="1500">
              <a:latin typeface="IBM Plex Sans"/>
              <a:ea typeface="IBM Plex Sans"/>
              <a:cs typeface="IBM Plex Sans"/>
              <a:sym typeface="IBM Plex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71" name="Shape 271"/>
        <p:cNvGrpSpPr/>
        <p:nvPr/>
      </p:nvGrpSpPr>
      <p:grpSpPr>
        <a:xfrm>
          <a:off x="0" y="0"/>
          <a:ext cx="0" cy="0"/>
          <a:chOff x="0" y="0"/>
          <a:chExt cx="0" cy="0"/>
        </a:xfrm>
      </p:grpSpPr>
      <p:sp>
        <p:nvSpPr>
          <p:cNvPr id="272" name="Shape 272"/>
          <p:cNvSpPr txBox="1"/>
          <p:nvPr>
            <p:ph type="title"/>
          </p:nvPr>
        </p:nvSpPr>
        <p:spPr>
          <a:xfrm>
            <a:off x="687699" y="267050"/>
            <a:ext cx="8370000" cy="476400"/>
          </a:xfrm>
          <a:prstGeom prst="rect">
            <a:avLst/>
          </a:prstGeom>
          <a:noFill/>
          <a:ln>
            <a:noFill/>
          </a:ln>
        </p:spPr>
        <p:txBody>
          <a:bodyPr anchorCtr="0" anchor="t" bIns="0" lIns="0" spcFirstLastPara="1" rIns="0" wrap="square" tIns="9050">
            <a:noAutofit/>
          </a:bodyPr>
          <a:lstStyle/>
          <a:p>
            <a:pPr indent="0" lvl="0" marL="12700" marR="0" rtl="0" algn="l">
              <a:lnSpc>
                <a:spcPct val="100000"/>
              </a:lnSpc>
              <a:spcBef>
                <a:spcPts val="0"/>
              </a:spcBef>
              <a:spcAft>
                <a:spcPts val="0"/>
              </a:spcAft>
              <a:buNone/>
            </a:pPr>
            <a:r>
              <a:rPr i="0" lang="en-GB" sz="3000" u="none" cap="none" strike="noStrike">
                <a:solidFill>
                  <a:srgbClr val="F3F3F3"/>
                </a:solidFill>
                <a:latin typeface="IBM Plex Sans"/>
                <a:ea typeface="IBM Plex Sans"/>
                <a:cs typeface="IBM Plex Sans"/>
                <a:sym typeface="IBM Plex Sans"/>
              </a:rPr>
              <a:t>Text Classification with Multinomial Naïve Bayes</a:t>
            </a:r>
            <a:endParaRPr i="0" sz="3000" u="none" cap="none" strike="noStrike">
              <a:solidFill>
                <a:srgbClr val="F3F3F3"/>
              </a:solidFill>
              <a:latin typeface="IBM Plex Sans"/>
              <a:ea typeface="IBM Plex Sans"/>
              <a:cs typeface="IBM Plex Sans"/>
              <a:sym typeface="IBM Plex Sans"/>
            </a:endParaRPr>
          </a:p>
        </p:txBody>
      </p:sp>
      <p:pic>
        <p:nvPicPr>
          <p:cNvPr id="273" name="Shape 273"/>
          <p:cNvPicPr preferRelativeResize="0"/>
          <p:nvPr/>
        </p:nvPicPr>
        <p:blipFill>
          <a:blip r:embed="rId3">
            <a:alphaModFix/>
          </a:blip>
          <a:stretch>
            <a:fillRect/>
          </a:stretch>
        </p:blipFill>
        <p:spPr>
          <a:xfrm>
            <a:off x="152400" y="895850"/>
            <a:ext cx="8839200" cy="38064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77" name="Shape 277"/>
        <p:cNvGrpSpPr/>
        <p:nvPr/>
      </p:nvGrpSpPr>
      <p:grpSpPr>
        <a:xfrm>
          <a:off x="0" y="0"/>
          <a:ext cx="0" cy="0"/>
          <a:chOff x="0" y="0"/>
          <a:chExt cx="0" cy="0"/>
        </a:xfrm>
      </p:grpSpPr>
      <p:sp>
        <p:nvSpPr>
          <p:cNvPr id="278" name="Shape 278"/>
          <p:cNvSpPr txBox="1"/>
          <p:nvPr>
            <p:ph type="title"/>
          </p:nvPr>
        </p:nvSpPr>
        <p:spPr>
          <a:xfrm>
            <a:off x="687696" y="460675"/>
            <a:ext cx="7717500" cy="522900"/>
          </a:xfrm>
          <a:prstGeom prst="rect">
            <a:avLst/>
          </a:prstGeom>
          <a:noFill/>
          <a:ln>
            <a:noFill/>
          </a:ln>
        </p:spPr>
        <p:txBody>
          <a:bodyPr anchorCtr="0" anchor="t" bIns="0" lIns="0" spcFirstLastPara="1" rIns="0" wrap="square" tIns="10000">
            <a:noAutofit/>
          </a:bodyPr>
          <a:lstStyle/>
          <a:p>
            <a:pPr indent="0" lvl="0" marL="12700" marR="0" rtl="0" algn="l">
              <a:lnSpc>
                <a:spcPct val="100000"/>
              </a:lnSpc>
              <a:spcBef>
                <a:spcPts val="0"/>
              </a:spcBef>
              <a:spcAft>
                <a:spcPts val="0"/>
              </a:spcAft>
              <a:buNone/>
            </a:pPr>
            <a:r>
              <a:rPr i="0" lang="en-GB" sz="3300" u="none" cap="none" strike="noStrike">
                <a:solidFill>
                  <a:srgbClr val="FFFFFF"/>
                </a:solidFill>
                <a:latin typeface="IBM Plex Sans"/>
                <a:ea typeface="IBM Plex Sans"/>
                <a:cs typeface="IBM Plex Sans"/>
                <a:sym typeface="IBM Plex Sans"/>
              </a:rPr>
              <a:t>Are we done? Not yet ☹</a:t>
            </a:r>
            <a:endParaRPr sz="1100">
              <a:solidFill>
                <a:srgbClr val="FFFFFF"/>
              </a:solidFill>
              <a:latin typeface="IBM Plex Sans"/>
              <a:ea typeface="IBM Plex Sans"/>
              <a:cs typeface="IBM Plex Sans"/>
              <a:sym typeface="IBM Plex Sans"/>
            </a:endParaRPr>
          </a:p>
        </p:txBody>
      </p:sp>
      <p:sp>
        <p:nvSpPr>
          <p:cNvPr id="279" name="Shape 279"/>
          <p:cNvSpPr txBox="1"/>
          <p:nvPr>
            <p:ph idx="11" type="ftr"/>
          </p:nvPr>
        </p:nvSpPr>
        <p:spPr>
          <a:xfrm>
            <a:off x="3461575" y="4848911"/>
            <a:ext cx="2218849" cy="133350"/>
          </a:xfrm>
          <a:prstGeom prst="rect">
            <a:avLst/>
          </a:prstGeom>
          <a:noFill/>
          <a:ln>
            <a:noFill/>
          </a:ln>
        </p:spPr>
        <p:txBody>
          <a:bodyPr anchorCtr="0" anchor="t" bIns="0" lIns="0" spcFirstLastPara="1" rIns="0" wrap="square" tIns="0">
            <a:noAutofit/>
          </a:bodyPr>
          <a:lstStyle/>
          <a:p>
            <a:pPr indent="0" lvl="0" marL="12700" marR="0" rtl="0" algn="l">
              <a:lnSpc>
                <a:spcPct val="103333"/>
              </a:lnSpc>
              <a:spcBef>
                <a:spcPts val="0"/>
              </a:spcBef>
              <a:spcAft>
                <a:spcPts val="0"/>
              </a:spcAft>
              <a:buNone/>
            </a:pPr>
            <a:r>
              <a:rPr b="0" i="0" lang="en-GB" sz="900">
                <a:solidFill>
                  <a:schemeClr val="lt1"/>
                </a:solidFill>
                <a:latin typeface="Arial"/>
                <a:ea typeface="Arial"/>
                <a:cs typeface="Arial"/>
                <a:sym typeface="Arial"/>
              </a:rPr>
              <a:t>Copyright 2016 JNResearch, All Rights Reserved</a:t>
            </a:r>
            <a:endParaRPr sz="1100"/>
          </a:p>
        </p:txBody>
      </p:sp>
      <p:sp>
        <p:nvSpPr>
          <p:cNvPr id="280" name="Shape 280"/>
          <p:cNvSpPr txBox="1"/>
          <p:nvPr/>
        </p:nvSpPr>
        <p:spPr>
          <a:xfrm>
            <a:off x="687704" y="1355407"/>
            <a:ext cx="7717631" cy="3037999"/>
          </a:xfrm>
          <a:prstGeom prst="rect">
            <a:avLst/>
          </a:prstGeom>
          <a:noFill/>
          <a:ln>
            <a:noFill/>
          </a:ln>
        </p:spPr>
        <p:txBody>
          <a:bodyPr anchorCtr="0" anchor="t" bIns="0" lIns="0" spcFirstLastPara="1" rIns="0" wrap="square" tIns="9050">
            <a:noAutofit/>
          </a:bodyPr>
          <a:lstStyle/>
          <a:p>
            <a:pPr indent="-133350" lvl="0" marL="177800" marR="0" rtl="0" algn="l">
              <a:lnSpc>
                <a:spcPct val="115000"/>
              </a:lnSpc>
              <a:spcBef>
                <a:spcPts val="0"/>
              </a:spcBef>
              <a:spcAft>
                <a:spcPts val="0"/>
              </a:spcAft>
              <a:buClr>
                <a:srgbClr val="FFFFFF"/>
              </a:buClr>
              <a:buSzPts val="1500"/>
              <a:buFont typeface="IBM Plex Sans"/>
              <a:buChar char="•"/>
            </a:pPr>
            <a:r>
              <a:rPr lang="en-GB" sz="1500">
                <a:solidFill>
                  <a:srgbClr val="FFFFFF"/>
                </a:solidFill>
                <a:latin typeface="IBM Plex Sans"/>
                <a:ea typeface="IBM Plex Sans"/>
                <a:cs typeface="IBM Plex Sans"/>
                <a:sym typeface="IBM Plex Sans"/>
              </a:rPr>
              <a:t>What happens if 𝑐𝑜𝑢𝑛𝑡(𝑤</a:t>
            </a:r>
            <a:r>
              <a:rPr baseline="-25000" lang="en-GB" sz="1500">
                <a:solidFill>
                  <a:srgbClr val="FFFFFF"/>
                </a:solidFill>
                <a:latin typeface="IBM Plex Sans"/>
                <a:ea typeface="IBM Plex Sans"/>
                <a:cs typeface="IBM Plex Sans"/>
                <a:sym typeface="IBM Plex Sans"/>
              </a:rPr>
              <a:t>𝑖 </a:t>
            </a:r>
            <a:r>
              <a:rPr lang="en-GB" sz="1500">
                <a:solidFill>
                  <a:srgbClr val="FFFFFF"/>
                </a:solidFill>
                <a:latin typeface="IBM Plex Sans"/>
                <a:ea typeface="IBM Plex Sans"/>
                <a:cs typeface="IBM Plex Sans"/>
                <a:sym typeface="IBM Plex Sans"/>
              </a:rPr>
              <a:t>, 𝑐</a:t>
            </a:r>
            <a:r>
              <a:rPr baseline="-25000" lang="en-GB" sz="1500">
                <a:solidFill>
                  <a:srgbClr val="FFFFFF"/>
                </a:solidFill>
                <a:latin typeface="IBM Plex Sans"/>
                <a:ea typeface="IBM Plex Sans"/>
                <a:cs typeface="IBM Plex Sans"/>
                <a:sym typeface="IBM Plex Sans"/>
              </a:rPr>
              <a:t>𝑗 </a:t>
            </a:r>
            <a:r>
              <a:rPr lang="en-GB" sz="1500">
                <a:solidFill>
                  <a:srgbClr val="FFFFFF"/>
                </a:solidFill>
                <a:latin typeface="IBM Plex Sans"/>
                <a:ea typeface="IBM Plex Sans"/>
                <a:cs typeface="IBM Plex Sans"/>
                <a:sym typeface="IBM Plex Sans"/>
              </a:rPr>
              <a:t>) = 0 ?</a:t>
            </a:r>
            <a:endParaRPr sz="1500">
              <a:latin typeface="IBM Plex Sans"/>
              <a:ea typeface="IBM Plex Sans"/>
              <a:cs typeface="IBM Plex Sans"/>
              <a:sym typeface="IBM Plex Sans"/>
            </a:endParaRPr>
          </a:p>
          <a:p>
            <a:pPr indent="0" lvl="0" marL="0" marR="0" rtl="0" algn="l">
              <a:lnSpc>
                <a:spcPct val="115000"/>
              </a:lnSpc>
              <a:spcBef>
                <a:spcPts val="0"/>
              </a:spcBef>
              <a:spcAft>
                <a:spcPts val="0"/>
              </a:spcAft>
              <a:buClr>
                <a:srgbClr val="FFFFFF"/>
              </a:buClr>
              <a:buSzPts val="3400"/>
              <a:buFont typeface="Arial"/>
              <a:buNone/>
            </a:pPr>
            <a:r>
              <a:t/>
            </a:r>
            <a:endParaRPr sz="1500">
              <a:latin typeface="IBM Plex Sans"/>
              <a:ea typeface="IBM Plex Sans"/>
              <a:cs typeface="IBM Plex Sans"/>
              <a:sym typeface="IBM Plex Sans"/>
            </a:endParaRPr>
          </a:p>
          <a:p>
            <a:pPr indent="-133350" lvl="0" marL="177800" marR="101600" rtl="0" algn="l">
              <a:lnSpc>
                <a:spcPct val="115000"/>
              </a:lnSpc>
              <a:spcBef>
                <a:spcPts val="0"/>
              </a:spcBef>
              <a:spcAft>
                <a:spcPts val="0"/>
              </a:spcAft>
              <a:buClr>
                <a:srgbClr val="FFFFFF"/>
              </a:buClr>
              <a:buSzPts val="1500"/>
              <a:buFont typeface="IBM Plex Sans"/>
              <a:buChar char="•"/>
            </a:pPr>
            <a:r>
              <a:rPr lang="en-GB" sz="1500">
                <a:solidFill>
                  <a:srgbClr val="FFFFFF"/>
                </a:solidFill>
                <a:latin typeface="IBM Plex Sans"/>
                <a:ea typeface="IBM Plex Sans"/>
                <a:cs typeface="IBM Plex Sans"/>
                <a:sym typeface="IBM Plex Sans"/>
              </a:rPr>
              <a:t>This can happen if the new unseen input has a word 𝑤</a:t>
            </a:r>
            <a:r>
              <a:rPr baseline="-25000" lang="en-GB" sz="1500">
                <a:solidFill>
                  <a:srgbClr val="FFFFFF"/>
                </a:solidFill>
                <a:latin typeface="IBM Plex Sans"/>
                <a:ea typeface="IBM Plex Sans"/>
                <a:cs typeface="IBM Plex Sans"/>
                <a:sym typeface="IBM Plex Sans"/>
              </a:rPr>
              <a:t>𝑖 </a:t>
            </a:r>
            <a:r>
              <a:rPr lang="en-GB" sz="1500">
                <a:solidFill>
                  <a:srgbClr val="FFFFFF"/>
                </a:solidFill>
                <a:latin typeface="IBM Plex Sans"/>
                <a:ea typeface="IBM Plex Sans"/>
                <a:cs typeface="IBM Plex Sans"/>
                <a:sym typeface="IBM Plex Sans"/>
              </a:rPr>
              <a:t>, that was not  encountered in the training data.</a:t>
            </a:r>
            <a:endParaRPr sz="1500">
              <a:latin typeface="IBM Plex Sans"/>
              <a:ea typeface="IBM Plex Sans"/>
              <a:cs typeface="IBM Plex Sans"/>
              <a:sym typeface="IBM Plex Sans"/>
            </a:endParaRPr>
          </a:p>
          <a:p>
            <a:pPr indent="0" lvl="0" marL="0" marR="0" rtl="0" algn="l">
              <a:lnSpc>
                <a:spcPct val="115000"/>
              </a:lnSpc>
              <a:spcBef>
                <a:spcPts val="0"/>
              </a:spcBef>
              <a:spcAft>
                <a:spcPts val="0"/>
              </a:spcAft>
              <a:buClr>
                <a:srgbClr val="FFFFFF"/>
              </a:buClr>
              <a:buSzPts val="2100"/>
              <a:buFont typeface="Arial"/>
              <a:buNone/>
            </a:pPr>
            <a:r>
              <a:t/>
            </a:r>
            <a:endParaRPr sz="1500">
              <a:latin typeface="IBM Plex Sans"/>
              <a:ea typeface="IBM Plex Sans"/>
              <a:cs typeface="IBM Plex Sans"/>
              <a:sym typeface="IBM Plex Sans"/>
            </a:endParaRPr>
          </a:p>
          <a:p>
            <a:pPr indent="-133350" lvl="0" marL="177800" marR="0" rtl="0" algn="l">
              <a:lnSpc>
                <a:spcPct val="115000"/>
              </a:lnSpc>
              <a:spcBef>
                <a:spcPts val="1300"/>
              </a:spcBef>
              <a:spcAft>
                <a:spcPts val="0"/>
              </a:spcAft>
              <a:buClr>
                <a:srgbClr val="FFFFFF"/>
              </a:buClr>
              <a:buSzPts val="1500"/>
              <a:buFont typeface="IBM Plex Sans"/>
              <a:buChar char="•"/>
            </a:pPr>
            <a:r>
              <a:rPr lang="en-GB" sz="1500">
                <a:solidFill>
                  <a:srgbClr val="FFFFFF"/>
                </a:solidFill>
                <a:latin typeface="IBM Plex Sans"/>
                <a:ea typeface="IBM Plex Sans"/>
                <a:cs typeface="IBM Plex Sans"/>
                <a:sym typeface="IBM Plex Sans"/>
              </a:rPr>
              <a:t>Example: The training data contains “I love my Samsung Galaxy Grand  2” but doesn’t have the word, say, “adore”. If the unseen input is: “I  adore my Samsung Galaxy Grand 2”, the entire probability  computation will be zero!</a:t>
            </a:r>
            <a:endParaRPr sz="1500">
              <a:latin typeface="IBM Plex Sans"/>
              <a:ea typeface="IBM Plex Sans"/>
              <a:cs typeface="IBM Plex Sans"/>
              <a:sym typeface="IBM Plex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84" name="Shape 284"/>
        <p:cNvGrpSpPr/>
        <p:nvPr/>
      </p:nvGrpSpPr>
      <p:grpSpPr>
        <a:xfrm>
          <a:off x="0" y="0"/>
          <a:ext cx="0" cy="0"/>
          <a:chOff x="0" y="0"/>
          <a:chExt cx="0" cy="0"/>
        </a:xfrm>
      </p:grpSpPr>
      <p:sp>
        <p:nvSpPr>
          <p:cNvPr id="285" name="Shape 285"/>
          <p:cNvSpPr txBox="1"/>
          <p:nvPr>
            <p:ph type="title"/>
          </p:nvPr>
        </p:nvSpPr>
        <p:spPr>
          <a:xfrm>
            <a:off x="687697" y="457250"/>
            <a:ext cx="7896600" cy="522900"/>
          </a:xfrm>
          <a:prstGeom prst="rect">
            <a:avLst/>
          </a:prstGeom>
          <a:noFill/>
          <a:ln>
            <a:noFill/>
          </a:ln>
        </p:spPr>
        <p:txBody>
          <a:bodyPr anchorCtr="0" anchor="t" bIns="0" lIns="0" spcFirstLastPara="1" rIns="0" wrap="square" tIns="10000">
            <a:noAutofit/>
          </a:bodyPr>
          <a:lstStyle/>
          <a:p>
            <a:pPr indent="0" lvl="0" marL="12700" marR="0" rtl="0" algn="l">
              <a:lnSpc>
                <a:spcPct val="100000"/>
              </a:lnSpc>
              <a:spcBef>
                <a:spcPts val="0"/>
              </a:spcBef>
              <a:spcAft>
                <a:spcPts val="0"/>
              </a:spcAft>
              <a:buNone/>
            </a:pPr>
            <a:r>
              <a:rPr i="0" lang="en-GB" sz="3300" u="none" cap="none" strike="noStrike">
                <a:solidFill>
                  <a:srgbClr val="FFFFFF"/>
                </a:solidFill>
                <a:latin typeface="IBM Plex Sans"/>
                <a:ea typeface="IBM Plex Sans"/>
                <a:cs typeface="IBM Plex Sans"/>
                <a:sym typeface="IBM Plex Sans"/>
              </a:rPr>
              <a:t>Laplace Smoothing (Add 1)</a:t>
            </a:r>
            <a:endParaRPr sz="1100">
              <a:solidFill>
                <a:srgbClr val="FFFFFF"/>
              </a:solidFill>
              <a:latin typeface="IBM Plex Sans"/>
              <a:ea typeface="IBM Plex Sans"/>
              <a:cs typeface="IBM Plex Sans"/>
              <a:sym typeface="IBM Plex Sans"/>
            </a:endParaRPr>
          </a:p>
        </p:txBody>
      </p:sp>
      <p:sp>
        <p:nvSpPr>
          <p:cNvPr id="286" name="Shape 286"/>
          <p:cNvSpPr txBox="1"/>
          <p:nvPr>
            <p:ph idx="1" type="body"/>
          </p:nvPr>
        </p:nvSpPr>
        <p:spPr>
          <a:xfrm>
            <a:off x="687699" y="1348550"/>
            <a:ext cx="7896600" cy="1043100"/>
          </a:xfrm>
          <a:prstGeom prst="rect">
            <a:avLst/>
          </a:prstGeom>
          <a:noFill/>
          <a:ln>
            <a:noFill/>
          </a:ln>
        </p:spPr>
        <p:txBody>
          <a:bodyPr anchorCtr="0" anchor="t" bIns="0" lIns="0" spcFirstLastPara="1" rIns="0" wrap="square" tIns="10000">
            <a:noAutofit/>
          </a:bodyPr>
          <a:lstStyle/>
          <a:p>
            <a:pPr indent="-165100" lvl="0" marL="177800" marR="0" rtl="0" algn="l">
              <a:lnSpc>
                <a:spcPct val="100000"/>
              </a:lnSpc>
              <a:spcBef>
                <a:spcPts val="0"/>
              </a:spcBef>
              <a:spcAft>
                <a:spcPts val="0"/>
              </a:spcAft>
              <a:buClr>
                <a:srgbClr val="FFFFFF"/>
              </a:buClr>
              <a:buSzPts val="2000"/>
              <a:buFont typeface="IBM Plex Sans"/>
              <a:buChar char="•"/>
            </a:pPr>
            <a:r>
              <a:rPr i="0" lang="en-GB" sz="2000" u="none" cap="none" strike="noStrike">
                <a:solidFill>
                  <a:srgbClr val="FFFFFF"/>
                </a:solidFill>
                <a:latin typeface="IBM Plex Sans"/>
                <a:ea typeface="IBM Plex Sans"/>
                <a:cs typeface="IBM Plex Sans"/>
                <a:sym typeface="IBM Plex Sans"/>
              </a:rPr>
              <a:t>Assume any word in the vocabulary has occurred at least once</a:t>
            </a:r>
            <a:endParaRPr i="0" sz="2900" u="none" cap="none" strike="noStrike">
              <a:solidFill>
                <a:srgbClr val="FFFFFF"/>
              </a:solidFill>
              <a:latin typeface="IBM Plex Sans"/>
              <a:ea typeface="IBM Plex Sans"/>
              <a:cs typeface="IBM Plex Sans"/>
              <a:sym typeface="IBM Plex Sans"/>
            </a:endParaRPr>
          </a:p>
          <a:p>
            <a:pPr indent="-165100" lvl="0" marL="177800" marR="0" rtl="0" algn="l">
              <a:lnSpc>
                <a:spcPct val="100000"/>
              </a:lnSpc>
              <a:spcBef>
                <a:spcPts val="1100"/>
              </a:spcBef>
              <a:spcAft>
                <a:spcPts val="0"/>
              </a:spcAft>
              <a:buClr>
                <a:srgbClr val="FFFFFF"/>
              </a:buClr>
              <a:buSzPts val="2000"/>
              <a:buFont typeface="IBM Plex Sans"/>
              <a:buChar char="•"/>
            </a:pPr>
            <a:r>
              <a:rPr i="0" lang="en-GB" sz="2000" u="none" cap="none" strike="noStrike">
                <a:solidFill>
                  <a:srgbClr val="FFFFFF"/>
                </a:solidFill>
                <a:latin typeface="IBM Plex Sans"/>
                <a:ea typeface="IBM Plex Sans"/>
                <a:cs typeface="IBM Plex Sans"/>
                <a:sym typeface="IBM Plex Sans"/>
              </a:rPr>
              <a:t>This assumption results in the estimation:</a:t>
            </a:r>
            <a:endParaRPr sz="1100">
              <a:solidFill>
                <a:srgbClr val="FFFFFF"/>
              </a:solidFill>
              <a:latin typeface="IBM Plex Sans"/>
              <a:ea typeface="IBM Plex Sans"/>
              <a:cs typeface="IBM Plex Sans"/>
              <a:sym typeface="IBM Plex Sans"/>
            </a:endParaRPr>
          </a:p>
        </p:txBody>
      </p:sp>
      <p:sp>
        <p:nvSpPr>
          <p:cNvPr id="287" name="Shape 287"/>
          <p:cNvSpPr txBox="1"/>
          <p:nvPr>
            <p:ph idx="11" type="ftr"/>
          </p:nvPr>
        </p:nvSpPr>
        <p:spPr>
          <a:xfrm>
            <a:off x="3461575" y="4848911"/>
            <a:ext cx="2218849" cy="133350"/>
          </a:xfrm>
          <a:prstGeom prst="rect">
            <a:avLst/>
          </a:prstGeom>
          <a:noFill/>
          <a:ln>
            <a:noFill/>
          </a:ln>
        </p:spPr>
        <p:txBody>
          <a:bodyPr anchorCtr="0" anchor="t" bIns="0" lIns="0" spcFirstLastPara="1" rIns="0" wrap="square" tIns="0">
            <a:noAutofit/>
          </a:bodyPr>
          <a:lstStyle/>
          <a:p>
            <a:pPr indent="0" lvl="0" marL="12700" marR="0" rtl="0" algn="l">
              <a:lnSpc>
                <a:spcPct val="103333"/>
              </a:lnSpc>
              <a:spcBef>
                <a:spcPts val="0"/>
              </a:spcBef>
              <a:spcAft>
                <a:spcPts val="0"/>
              </a:spcAft>
              <a:buNone/>
            </a:pPr>
            <a:r>
              <a:rPr b="0" i="0" lang="en-GB" sz="900">
                <a:solidFill>
                  <a:schemeClr val="lt1"/>
                </a:solidFill>
                <a:latin typeface="Arial"/>
                <a:ea typeface="Arial"/>
                <a:cs typeface="Arial"/>
                <a:sym typeface="Arial"/>
              </a:rPr>
              <a:t>Copyright 2016 JNResearch, All Rights Reserved</a:t>
            </a:r>
            <a:endParaRPr sz="1100"/>
          </a:p>
        </p:txBody>
      </p:sp>
      <p:sp>
        <p:nvSpPr>
          <p:cNvPr id="288" name="Shape 288"/>
          <p:cNvSpPr txBox="1"/>
          <p:nvPr/>
        </p:nvSpPr>
        <p:spPr>
          <a:xfrm>
            <a:off x="687704" y="3353847"/>
            <a:ext cx="7525702" cy="1042035"/>
          </a:xfrm>
          <a:prstGeom prst="rect">
            <a:avLst/>
          </a:prstGeom>
          <a:noFill/>
          <a:ln>
            <a:noFill/>
          </a:ln>
        </p:spPr>
        <p:txBody>
          <a:bodyPr anchorCtr="0" anchor="t" bIns="0" lIns="0" spcFirstLastPara="1" rIns="0" wrap="square" tIns="9525">
            <a:noAutofit/>
          </a:bodyPr>
          <a:lstStyle/>
          <a:p>
            <a:pPr indent="-165100" lvl="0" marL="177800" marR="0" rtl="0" algn="l">
              <a:lnSpc>
                <a:spcPct val="100000"/>
              </a:lnSpc>
              <a:spcBef>
                <a:spcPts val="0"/>
              </a:spcBef>
              <a:spcAft>
                <a:spcPts val="0"/>
              </a:spcAft>
              <a:buClr>
                <a:srgbClr val="FFFFFF"/>
              </a:buClr>
              <a:buSzPts val="2000"/>
              <a:buFont typeface="Arial"/>
              <a:buChar char="•"/>
            </a:pPr>
            <a:r>
              <a:rPr lang="en-GB" sz="2000">
                <a:solidFill>
                  <a:srgbClr val="FFFFFF"/>
                </a:solidFill>
                <a:latin typeface="Arial"/>
                <a:ea typeface="Arial"/>
                <a:cs typeface="Arial"/>
                <a:sym typeface="Arial"/>
              </a:rPr>
              <a:t>The above ensures that the probabilities don’t go to zero</a:t>
            </a:r>
            <a:endParaRPr sz="2000">
              <a:latin typeface="Arial"/>
              <a:ea typeface="Arial"/>
              <a:cs typeface="Arial"/>
              <a:sym typeface="Arial"/>
            </a:endParaRPr>
          </a:p>
          <a:p>
            <a:pPr indent="0" lvl="0" marL="0" marR="0" rtl="0" algn="l">
              <a:lnSpc>
                <a:spcPct val="100000"/>
              </a:lnSpc>
              <a:spcBef>
                <a:spcPts val="0"/>
              </a:spcBef>
              <a:spcAft>
                <a:spcPts val="0"/>
              </a:spcAft>
              <a:buClr>
                <a:srgbClr val="FFFFFF"/>
              </a:buClr>
              <a:buSzPts val="2900"/>
              <a:buFont typeface="Arial"/>
              <a:buNone/>
            </a:pPr>
            <a:r>
              <a:t/>
            </a:r>
            <a:endParaRPr sz="2900">
              <a:latin typeface="Times New Roman"/>
              <a:ea typeface="Times New Roman"/>
              <a:cs typeface="Times New Roman"/>
              <a:sym typeface="Times New Roman"/>
            </a:endParaRPr>
          </a:p>
          <a:p>
            <a:pPr indent="-165100" lvl="0" marL="177800" marR="0" rtl="0" algn="l">
              <a:lnSpc>
                <a:spcPct val="100000"/>
              </a:lnSpc>
              <a:spcBef>
                <a:spcPts val="0"/>
              </a:spcBef>
              <a:spcAft>
                <a:spcPts val="0"/>
              </a:spcAft>
              <a:buClr>
                <a:srgbClr val="FFFFFF"/>
              </a:buClr>
              <a:buSzPts val="2000"/>
              <a:buFont typeface="Arial"/>
              <a:buChar char="•"/>
            </a:pPr>
            <a:r>
              <a:rPr lang="en-GB" sz="2000">
                <a:solidFill>
                  <a:srgbClr val="FFFFFF"/>
                </a:solidFill>
                <a:latin typeface="Arial"/>
                <a:ea typeface="Arial"/>
                <a:cs typeface="Arial"/>
                <a:sym typeface="Arial"/>
              </a:rPr>
              <a:t>What happens when you encounter a word that is not in the vocabulary?</a:t>
            </a:r>
            <a:endParaRPr sz="2000">
              <a:latin typeface="Arial"/>
              <a:ea typeface="Arial"/>
              <a:cs typeface="Arial"/>
              <a:sym typeface="Arial"/>
            </a:endParaRPr>
          </a:p>
        </p:txBody>
      </p:sp>
      <p:pic>
        <p:nvPicPr>
          <p:cNvPr id="289" name="Shape 289"/>
          <p:cNvPicPr preferRelativeResize="0"/>
          <p:nvPr/>
        </p:nvPicPr>
        <p:blipFill>
          <a:blip r:embed="rId3">
            <a:alphaModFix/>
          </a:blip>
          <a:stretch>
            <a:fillRect/>
          </a:stretch>
        </p:blipFill>
        <p:spPr>
          <a:xfrm>
            <a:off x="2258835" y="2391662"/>
            <a:ext cx="4844565" cy="77603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93" name="Shape 293"/>
        <p:cNvGrpSpPr/>
        <p:nvPr/>
      </p:nvGrpSpPr>
      <p:grpSpPr>
        <a:xfrm>
          <a:off x="0" y="0"/>
          <a:ext cx="0" cy="0"/>
          <a:chOff x="0" y="0"/>
          <a:chExt cx="0" cy="0"/>
        </a:xfrm>
      </p:grpSpPr>
      <p:sp>
        <p:nvSpPr>
          <p:cNvPr id="294" name="Shape 294"/>
          <p:cNvSpPr txBox="1"/>
          <p:nvPr>
            <p:ph type="title"/>
          </p:nvPr>
        </p:nvSpPr>
        <p:spPr>
          <a:xfrm>
            <a:off x="687696" y="457250"/>
            <a:ext cx="7769400" cy="522900"/>
          </a:xfrm>
          <a:prstGeom prst="rect">
            <a:avLst/>
          </a:prstGeom>
          <a:noFill/>
          <a:ln>
            <a:noFill/>
          </a:ln>
        </p:spPr>
        <p:txBody>
          <a:bodyPr anchorCtr="0" anchor="t" bIns="0" lIns="0" spcFirstLastPara="1" rIns="0" wrap="square" tIns="10000">
            <a:noAutofit/>
          </a:bodyPr>
          <a:lstStyle/>
          <a:p>
            <a:pPr indent="0" lvl="0" marL="12700" marR="0" rtl="0" algn="l">
              <a:lnSpc>
                <a:spcPct val="100000"/>
              </a:lnSpc>
              <a:spcBef>
                <a:spcPts val="0"/>
              </a:spcBef>
              <a:spcAft>
                <a:spcPts val="0"/>
              </a:spcAft>
              <a:buNone/>
            </a:pPr>
            <a:r>
              <a:rPr i="0" lang="en-GB" sz="3300" u="none" cap="none" strike="noStrike">
                <a:solidFill>
                  <a:srgbClr val="FFFFFF"/>
                </a:solidFill>
                <a:latin typeface="IBM Plex Sans"/>
                <a:ea typeface="IBM Plex Sans"/>
                <a:cs typeface="IBM Plex Sans"/>
                <a:sym typeface="IBM Plex Sans"/>
              </a:rPr>
              <a:t>Variants of Naïve Bayes</a:t>
            </a:r>
            <a:endParaRPr sz="1100">
              <a:solidFill>
                <a:srgbClr val="FFFFFF"/>
              </a:solidFill>
              <a:latin typeface="IBM Plex Sans"/>
              <a:ea typeface="IBM Plex Sans"/>
              <a:cs typeface="IBM Plex Sans"/>
              <a:sym typeface="IBM Plex Sans"/>
            </a:endParaRPr>
          </a:p>
        </p:txBody>
      </p:sp>
      <p:sp>
        <p:nvSpPr>
          <p:cNvPr id="295" name="Shape 295"/>
          <p:cNvSpPr txBox="1"/>
          <p:nvPr>
            <p:ph idx="11" type="ftr"/>
          </p:nvPr>
        </p:nvSpPr>
        <p:spPr>
          <a:xfrm>
            <a:off x="3461575" y="4848911"/>
            <a:ext cx="2218849" cy="133350"/>
          </a:xfrm>
          <a:prstGeom prst="rect">
            <a:avLst/>
          </a:prstGeom>
          <a:noFill/>
          <a:ln>
            <a:noFill/>
          </a:ln>
        </p:spPr>
        <p:txBody>
          <a:bodyPr anchorCtr="0" anchor="t" bIns="0" lIns="0" spcFirstLastPara="1" rIns="0" wrap="square" tIns="0">
            <a:noAutofit/>
          </a:bodyPr>
          <a:lstStyle/>
          <a:p>
            <a:pPr indent="0" lvl="0" marL="12700" marR="0" rtl="0" algn="l">
              <a:lnSpc>
                <a:spcPct val="103333"/>
              </a:lnSpc>
              <a:spcBef>
                <a:spcPts val="0"/>
              </a:spcBef>
              <a:spcAft>
                <a:spcPts val="0"/>
              </a:spcAft>
              <a:buNone/>
            </a:pPr>
            <a:r>
              <a:rPr b="0" i="0" lang="en-GB" sz="900">
                <a:solidFill>
                  <a:schemeClr val="lt1"/>
                </a:solidFill>
                <a:latin typeface="Arial"/>
                <a:ea typeface="Arial"/>
                <a:cs typeface="Arial"/>
                <a:sym typeface="Arial"/>
              </a:rPr>
              <a:t>Copyright 2016 JNResearch, All Rights Reserved</a:t>
            </a:r>
            <a:endParaRPr sz="1100"/>
          </a:p>
        </p:txBody>
      </p:sp>
      <p:sp>
        <p:nvSpPr>
          <p:cNvPr id="296" name="Shape 296"/>
          <p:cNvSpPr txBox="1"/>
          <p:nvPr/>
        </p:nvSpPr>
        <p:spPr>
          <a:xfrm>
            <a:off x="687700" y="1148799"/>
            <a:ext cx="7556100" cy="3700200"/>
          </a:xfrm>
          <a:prstGeom prst="rect">
            <a:avLst/>
          </a:prstGeom>
          <a:noFill/>
          <a:ln>
            <a:noFill/>
          </a:ln>
        </p:spPr>
        <p:txBody>
          <a:bodyPr anchorCtr="0" anchor="ctr" bIns="0" lIns="0" spcFirstLastPara="1" rIns="0" wrap="square" tIns="35725">
            <a:noAutofit/>
          </a:bodyPr>
          <a:lstStyle/>
          <a:p>
            <a:pPr indent="-171450" lvl="0" marL="177800" marR="266700" rtl="0" algn="l">
              <a:lnSpc>
                <a:spcPct val="115000"/>
              </a:lnSpc>
              <a:spcBef>
                <a:spcPts val="0"/>
              </a:spcBef>
              <a:spcAft>
                <a:spcPts val="0"/>
              </a:spcAft>
              <a:buClr>
                <a:srgbClr val="FFFFFF"/>
              </a:buClr>
              <a:buSzPts val="1500"/>
              <a:buFont typeface="IBM Plex Sans"/>
              <a:buChar char="•"/>
            </a:pPr>
            <a:r>
              <a:rPr lang="en-GB" sz="1500">
                <a:solidFill>
                  <a:srgbClr val="FFFFFF"/>
                </a:solidFill>
                <a:latin typeface="IBM Plex Sans"/>
                <a:ea typeface="IBM Plex Sans"/>
                <a:cs typeface="IBM Plex Sans"/>
                <a:sym typeface="IBM Plex Sans"/>
              </a:rPr>
              <a:t>In the previous slides we showed the MLE probability computation to be based on counts of  words in each document. This is called the multinomial model.</a:t>
            </a:r>
            <a:endParaRPr sz="1500">
              <a:latin typeface="IBM Plex Sans"/>
              <a:ea typeface="IBM Plex Sans"/>
              <a:cs typeface="IBM Plex Sans"/>
              <a:sym typeface="IBM Plex Sans"/>
            </a:endParaRPr>
          </a:p>
          <a:p>
            <a:pPr indent="-171450" lvl="0" marL="177800" marR="0" rtl="0" algn="l">
              <a:lnSpc>
                <a:spcPct val="115000"/>
              </a:lnSpc>
              <a:spcBef>
                <a:spcPts val="1200"/>
              </a:spcBef>
              <a:spcAft>
                <a:spcPts val="0"/>
              </a:spcAft>
              <a:buClr>
                <a:srgbClr val="FFFFFF"/>
              </a:buClr>
              <a:buSzPts val="1500"/>
              <a:buFont typeface="IBM Plex Sans"/>
              <a:buChar char="•"/>
            </a:pPr>
            <a:r>
              <a:rPr lang="en-GB" sz="1500">
                <a:solidFill>
                  <a:srgbClr val="FFFFFF"/>
                </a:solidFill>
                <a:latin typeface="IBM Plex Sans"/>
                <a:ea typeface="IBM Plex Sans"/>
                <a:cs typeface="IBM Plex Sans"/>
                <a:sym typeface="IBM Plex Sans"/>
              </a:rPr>
              <a:t>Multinomial is a natural fit when we solve topic classification kind of problems</a:t>
            </a:r>
            <a:endParaRPr sz="1500">
              <a:latin typeface="IBM Plex Sans"/>
              <a:ea typeface="IBM Plex Sans"/>
              <a:cs typeface="IBM Plex Sans"/>
              <a:sym typeface="IBM Plex Sans"/>
            </a:endParaRPr>
          </a:p>
          <a:p>
            <a:pPr indent="-171450" lvl="1" marL="520700" marR="0" rtl="0" algn="l">
              <a:lnSpc>
                <a:spcPct val="115000"/>
              </a:lnSpc>
              <a:spcBef>
                <a:spcPts val="200"/>
              </a:spcBef>
              <a:spcAft>
                <a:spcPts val="0"/>
              </a:spcAft>
              <a:buClr>
                <a:srgbClr val="FFFFFF"/>
              </a:buClr>
              <a:buSzPts val="1500"/>
              <a:buFont typeface="IBM Plex Sans"/>
              <a:buChar char="•"/>
            </a:pPr>
            <a:r>
              <a:rPr i="0" lang="en-GB" sz="1500" u="none" cap="none" strike="noStrike">
                <a:solidFill>
                  <a:srgbClr val="FFFFFF"/>
                </a:solidFill>
                <a:latin typeface="IBM Plex Sans"/>
                <a:ea typeface="IBM Plex Sans"/>
                <a:cs typeface="IBM Plex Sans"/>
                <a:sym typeface="IBM Plex Sans"/>
              </a:rPr>
              <a:t>E.g. Consider the problem of classifying a given article in to Scientific, Business, Sports.</a:t>
            </a:r>
            <a:endParaRPr i="0" sz="1500" u="none" cap="none" strike="noStrike">
              <a:latin typeface="IBM Plex Sans"/>
              <a:ea typeface="IBM Plex Sans"/>
              <a:cs typeface="IBM Plex Sans"/>
              <a:sym typeface="IBM Plex Sans"/>
            </a:endParaRPr>
          </a:p>
          <a:p>
            <a:pPr indent="-171450" lvl="0" marL="177800" marR="0" rtl="0" algn="l">
              <a:lnSpc>
                <a:spcPct val="115000"/>
              </a:lnSpc>
              <a:spcBef>
                <a:spcPts val="0"/>
              </a:spcBef>
              <a:spcAft>
                <a:spcPts val="0"/>
              </a:spcAft>
              <a:buClr>
                <a:srgbClr val="FFFFFF"/>
              </a:buClr>
              <a:buSzPts val="1500"/>
              <a:buFont typeface="IBM Plex Sans"/>
              <a:buChar char="•"/>
            </a:pPr>
            <a:r>
              <a:rPr lang="en-GB" sz="1500">
                <a:solidFill>
                  <a:srgbClr val="FFFFFF"/>
                </a:solidFill>
                <a:latin typeface="IBM Plex Sans"/>
                <a:ea typeface="IBM Plex Sans"/>
                <a:cs typeface="IBM Plex Sans"/>
                <a:sym typeface="IBM Plex Sans"/>
              </a:rPr>
              <a:t>Sometimes, just the presence or absence of a given word in a document is adequate in order to  classify. We may choose a Binarized Naïve Bayes in such cases.</a:t>
            </a:r>
            <a:endParaRPr sz="1500">
              <a:latin typeface="IBM Plex Sans"/>
              <a:ea typeface="IBM Plex Sans"/>
              <a:cs typeface="IBM Plex Sans"/>
              <a:sym typeface="IBM Plex Sans"/>
            </a:endParaRPr>
          </a:p>
          <a:p>
            <a:pPr indent="-171450" lvl="1" marL="520700" marR="203200" rtl="0" algn="l">
              <a:lnSpc>
                <a:spcPct val="115000"/>
              </a:lnSpc>
              <a:spcBef>
                <a:spcPts val="400"/>
              </a:spcBef>
              <a:spcAft>
                <a:spcPts val="0"/>
              </a:spcAft>
              <a:buClr>
                <a:srgbClr val="FFFFFF"/>
              </a:buClr>
              <a:buSzPts val="1500"/>
              <a:buFont typeface="IBM Plex Sans"/>
              <a:buChar char="•"/>
            </a:pPr>
            <a:r>
              <a:rPr i="0" lang="en-GB" sz="1500" u="none" cap="none" strike="noStrike">
                <a:solidFill>
                  <a:srgbClr val="FFFFFF"/>
                </a:solidFill>
                <a:latin typeface="IBM Plex Sans"/>
                <a:ea typeface="IBM Plex Sans"/>
                <a:cs typeface="IBM Plex Sans"/>
                <a:sym typeface="IBM Plex Sans"/>
              </a:rPr>
              <a:t>E.g Consider the problem of sentiment analysis. If there is a word “fantastic”, it doesn’t need to be  repeated in the same document in order for us to conclude the polarity of the sentiment.</a:t>
            </a:r>
            <a:endParaRPr i="0" sz="1500" u="none" cap="none" strike="noStrike">
              <a:latin typeface="IBM Plex Sans"/>
              <a:ea typeface="IBM Plex Sans"/>
              <a:cs typeface="IBM Plex Sans"/>
              <a:sym typeface="IBM Plex Sans"/>
            </a:endParaRPr>
          </a:p>
          <a:p>
            <a:pPr indent="-171450" lvl="0" marL="177800" marR="0" rtl="0" algn="l">
              <a:lnSpc>
                <a:spcPct val="115000"/>
              </a:lnSpc>
              <a:spcBef>
                <a:spcPts val="800"/>
              </a:spcBef>
              <a:spcAft>
                <a:spcPts val="0"/>
              </a:spcAft>
              <a:buClr>
                <a:srgbClr val="FFFFFF"/>
              </a:buClr>
              <a:buSzPts val="1500"/>
              <a:buFont typeface="IBM Plex Sans"/>
              <a:buChar char="•"/>
            </a:pPr>
            <a:r>
              <a:rPr lang="en-GB" sz="1500">
                <a:solidFill>
                  <a:srgbClr val="FFFFFF"/>
                </a:solidFill>
                <a:latin typeface="IBM Plex Sans"/>
                <a:ea typeface="IBM Plex Sans"/>
                <a:cs typeface="IBM Plex Sans"/>
                <a:sym typeface="IBM Plex Sans"/>
              </a:rPr>
              <a:t>A number of applications may involve features that are real valued. We can use a Gaussian (or</a:t>
            </a:r>
            <a:endParaRPr sz="1500">
              <a:latin typeface="IBM Plex Sans"/>
              <a:ea typeface="IBM Plex Sans"/>
              <a:cs typeface="IBM Plex Sans"/>
              <a:sym typeface="IBM Plex Sans"/>
            </a:endParaRPr>
          </a:p>
          <a:p>
            <a:pPr indent="0" lvl="0" marL="177800" marR="0" rtl="0" algn="l">
              <a:lnSpc>
                <a:spcPct val="115000"/>
              </a:lnSpc>
              <a:spcBef>
                <a:spcPts val="0"/>
              </a:spcBef>
              <a:spcAft>
                <a:spcPts val="0"/>
              </a:spcAft>
              <a:buNone/>
            </a:pPr>
            <a:r>
              <a:rPr lang="en-GB" sz="1500">
                <a:solidFill>
                  <a:srgbClr val="FFFFFF"/>
                </a:solidFill>
                <a:latin typeface="IBM Plex Sans"/>
                <a:ea typeface="IBM Plex Sans"/>
                <a:cs typeface="IBM Plex Sans"/>
                <a:sym typeface="IBM Plex Sans"/>
              </a:rPr>
              <a:t>some other) variant for these.</a:t>
            </a:r>
            <a:endParaRPr sz="1500">
              <a:latin typeface="IBM Plex Sans"/>
              <a:ea typeface="IBM Plex Sans"/>
              <a:cs typeface="IBM Plex Sans"/>
              <a:sym typeface="IBM Plex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300" name="Shape 300"/>
        <p:cNvGrpSpPr/>
        <p:nvPr/>
      </p:nvGrpSpPr>
      <p:grpSpPr>
        <a:xfrm>
          <a:off x="0" y="0"/>
          <a:ext cx="0" cy="0"/>
          <a:chOff x="0" y="0"/>
          <a:chExt cx="0" cy="0"/>
        </a:xfrm>
      </p:grpSpPr>
      <p:sp>
        <p:nvSpPr>
          <p:cNvPr id="301" name="Shape 301"/>
          <p:cNvSpPr txBox="1"/>
          <p:nvPr>
            <p:ph type="title"/>
          </p:nvPr>
        </p:nvSpPr>
        <p:spPr>
          <a:xfrm>
            <a:off x="687696" y="457250"/>
            <a:ext cx="7833000" cy="522900"/>
          </a:xfrm>
          <a:prstGeom prst="rect">
            <a:avLst/>
          </a:prstGeom>
          <a:noFill/>
          <a:ln>
            <a:noFill/>
          </a:ln>
        </p:spPr>
        <p:txBody>
          <a:bodyPr anchorCtr="0" anchor="t" bIns="0" lIns="0" spcFirstLastPara="1" rIns="0" wrap="square" tIns="10000">
            <a:noAutofit/>
          </a:bodyPr>
          <a:lstStyle/>
          <a:p>
            <a:pPr indent="0" lvl="0" marL="12700" marR="0" rtl="0" algn="l">
              <a:lnSpc>
                <a:spcPct val="100000"/>
              </a:lnSpc>
              <a:spcBef>
                <a:spcPts val="0"/>
              </a:spcBef>
              <a:spcAft>
                <a:spcPts val="0"/>
              </a:spcAft>
              <a:buNone/>
            </a:pPr>
            <a:r>
              <a:rPr i="0" lang="en-GB" sz="3300" u="none" cap="none" strike="noStrike">
                <a:solidFill>
                  <a:srgbClr val="FFFFFF"/>
                </a:solidFill>
                <a:latin typeface="IBM Plex Sans"/>
                <a:ea typeface="IBM Plex Sans"/>
                <a:cs typeface="IBM Plex Sans"/>
                <a:sym typeface="IBM Plex Sans"/>
              </a:rPr>
              <a:t>Multinomial Naïve Bayes</a:t>
            </a:r>
            <a:endParaRPr sz="1100">
              <a:solidFill>
                <a:srgbClr val="FFFFFF"/>
              </a:solidFill>
              <a:latin typeface="IBM Plex Sans"/>
              <a:ea typeface="IBM Plex Sans"/>
              <a:cs typeface="IBM Plex Sans"/>
              <a:sym typeface="IBM Plex Sans"/>
            </a:endParaRPr>
          </a:p>
        </p:txBody>
      </p:sp>
      <p:sp>
        <p:nvSpPr>
          <p:cNvPr id="302" name="Shape 302"/>
          <p:cNvSpPr txBox="1"/>
          <p:nvPr>
            <p:ph idx="11" type="ftr"/>
          </p:nvPr>
        </p:nvSpPr>
        <p:spPr>
          <a:xfrm>
            <a:off x="3461575" y="4848911"/>
            <a:ext cx="2218849" cy="133350"/>
          </a:xfrm>
          <a:prstGeom prst="rect">
            <a:avLst/>
          </a:prstGeom>
          <a:noFill/>
          <a:ln>
            <a:noFill/>
          </a:ln>
        </p:spPr>
        <p:txBody>
          <a:bodyPr anchorCtr="0" anchor="t" bIns="0" lIns="0" spcFirstLastPara="1" rIns="0" wrap="square" tIns="0">
            <a:noAutofit/>
          </a:bodyPr>
          <a:lstStyle/>
          <a:p>
            <a:pPr indent="0" lvl="0" marL="12700" marR="0" rtl="0" algn="l">
              <a:lnSpc>
                <a:spcPct val="103333"/>
              </a:lnSpc>
              <a:spcBef>
                <a:spcPts val="0"/>
              </a:spcBef>
              <a:spcAft>
                <a:spcPts val="0"/>
              </a:spcAft>
              <a:buNone/>
            </a:pPr>
            <a:r>
              <a:rPr b="0" i="0" lang="en-GB" sz="900">
                <a:solidFill>
                  <a:schemeClr val="lt1"/>
                </a:solidFill>
                <a:latin typeface="Arial"/>
                <a:ea typeface="Arial"/>
                <a:cs typeface="Arial"/>
                <a:sym typeface="Arial"/>
              </a:rPr>
              <a:t>Copyright 2016 JNResearch, All Rights Reserved</a:t>
            </a:r>
            <a:endParaRPr sz="1100"/>
          </a:p>
        </p:txBody>
      </p:sp>
      <p:pic>
        <p:nvPicPr>
          <p:cNvPr id="303" name="Shape 303"/>
          <p:cNvPicPr preferRelativeResize="0"/>
          <p:nvPr/>
        </p:nvPicPr>
        <p:blipFill>
          <a:blip r:embed="rId3">
            <a:alphaModFix/>
          </a:blip>
          <a:stretch>
            <a:fillRect/>
          </a:stretch>
        </p:blipFill>
        <p:spPr>
          <a:xfrm>
            <a:off x="337025" y="1132550"/>
            <a:ext cx="8469941" cy="356395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307" name="Shape 307"/>
        <p:cNvGrpSpPr/>
        <p:nvPr/>
      </p:nvGrpSpPr>
      <p:grpSpPr>
        <a:xfrm>
          <a:off x="0" y="0"/>
          <a:ext cx="0" cy="0"/>
          <a:chOff x="0" y="0"/>
          <a:chExt cx="0" cy="0"/>
        </a:xfrm>
      </p:grpSpPr>
      <p:sp>
        <p:nvSpPr>
          <p:cNvPr id="308" name="Shape 308"/>
          <p:cNvSpPr txBox="1"/>
          <p:nvPr>
            <p:ph type="title"/>
          </p:nvPr>
        </p:nvSpPr>
        <p:spPr>
          <a:xfrm>
            <a:off x="687698" y="199825"/>
            <a:ext cx="8023800" cy="476400"/>
          </a:xfrm>
          <a:prstGeom prst="rect">
            <a:avLst/>
          </a:prstGeom>
          <a:noFill/>
          <a:ln>
            <a:noFill/>
          </a:ln>
        </p:spPr>
        <p:txBody>
          <a:bodyPr anchorCtr="0" anchor="t" bIns="0" lIns="0" spcFirstLastPara="1" rIns="0" wrap="square" tIns="9050">
            <a:noAutofit/>
          </a:bodyPr>
          <a:lstStyle/>
          <a:p>
            <a:pPr indent="0" lvl="0" marL="12700" marR="0" rtl="0" algn="l">
              <a:lnSpc>
                <a:spcPct val="100000"/>
              </a:lnSpc>
              <a:spcBef>
                <a:spcPts val="0"/>
              </a:spcBef>
              <a:spcAft>
                <a:spcPts val="0"/>
              </a:spcAft>
              <a:buNone/>
            </a:pPr>
            <a:r>
              <a:rPr i="0" lang="en-GB" sz="3000" u="none" cap="none" strike="noStrike">
                <a:solidFill>
                  <a:srgbClr val="FFFFFF"/>
                </a:solidFill>
                <a:latin typeface="IBM Plex Sans"/>
                <a:ea typeface="IBM Plex Sans"/>
                <a:cs typeface="IBM Plex Sans"/>
                <a:sym typeface="IBM Plex Sans"/>
              </a:rPr>
              <a:t>Binarized Multinomial Naïve Bayes</a:t>
            </a:r>
            <a:endParaRPr i="0" sz="3000" u="none" cap="none" strike="noStrike">
              <a:solidFill>
                <a:srgbClr val="FFFFFF"/>
              </a:solidFill>
              <a:latin typeface="IBM Plex Sans"/>
              <a:ea typeface="IBM Plex Sans"/>
              <a:cs typeface="IBM Plex Sans"/>
              <a:sym typeface="IBM Plex Sans"/>
            </a:endParaRPr>
          </a:p>
        </p:txBody>
      </p:sp>
      <p:sp>
        <p:nvSpPr>
          <p:cNvPr id="309" name="Shape 309"/>
          <p:cNvSpPr txBox="1"/>
          <p:nvPr>
            <p:ph idx="11" type="ftr"/>
          </p:nvPr>
        </p:nvSpPr>
        <p:spPr>
          <a:xfrm>
            <a:off x="3461575" y="4848911"/>
            <a:ext cx="2218849" cy="133350"/>
          </a:xfrm>
          <a:prstGeom prst="rect">
            <a:avLst/>
          </a:prstGeom>
          <a:noFill/>
          <a:ln>
            <a:noFill/>
          </a:ln>
        </p:spPr>
        <p:txBody>
          <a:bodyPr anchorCtr="0" anchor="t" bIns="0" lIns="0" spcFirstLastPara="1" rIns="0" wrap="square" tIns="0">
            <a:noAutofit/>
          </a:bodyPr>
          <a:lstStyle/>
          <a:p>
            <a:pPr indent="0" lvl="0" marL="12700" marR="0" rtl="0" algn="l">
              <a:lnSpc>
                <a:spcPct val="103333"/>
              </a:lnSpc>
              <a:spcBef>
                <a:spcPts val="0"/>
              </a:spcBef>
              <a:spcAft>
                <a:spcPts val="0"/>
              </a:spcAft>
              <a:buNone/>
            </a:pPr>
            <a:r>
              <a:rPr b="0" i="0" lang="en-GB" sz="900">
                <a:solidFill>
                  <a:schemeClr val="lt1"/>
                </a:solidFill>
                <a:latin typeface="Arial"/>
                <a:ea typeface="Arial"/>
                <a:cs typeface="Arial"/>
                <a:sym typeface="Arial"/>
              </a:rPr>
              <a:t>Copyright 2016 JNResearch, All Rights Reserved</a:t>
            </a:r>
            <a:endParaRPr sz="1100"/>
          </a:p>
        </p:txBody>
      </p:sp>
      <p:pic>
        <p:nvPicPr>
          <p:cNvPr id="310" name="Shape 310"/>
          <p:cNvPicPr preferRelativeResize="0"/>
          <p:nvPr/>
        </p:nvPicPr>
        <p:blipFill>
          <a:blip r:embed="rId3">
            <a:alphaModFix/>
          </a:blip>
          <a:stretch>
            <a:fillRect/>
          </a:stretch>
        </p:blipFill>
        <p:spPr>
          <a:xfrm>
            <a:off x="152400" y="828625"/>
            <a:ext cx="8790650" cy="386788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80" name="Shape 180"/>
        <p:cNvGrpSpPr/>
        <p:nvPr/>
      </p:nvGrpSpPr>
      <p:grpSpPr>
        <a:xfrm>
          <a:off x="0" y="0"/>
          <a:ext cx="0" cy="0"/>
          <a:chOff x="0" y="0"/>
          <a:chExt cx="0" cy="0"/>
        </a:xfrm>
      </p:grpSpPr>
      <p:sp>
        <p:nvSpPr>
          <p:cNvPr id="181" name="Shape 181"/>
          <p:cNvSpPr txBox="1"/>
          <p:nvPr>
            <p:ph type="title"/>
          </p:nvPr>
        </p:nvSpPr>
        <p:spPr>
          <a:xfrm>
            <a:off x="687699" y="457250"/>
            <a:ext cx="7994100" cy="522900"/>
          </a:xfrm>
          <a:prstGeom prst="rect">
            <a:avLst/>
          </a:prstGeom>
          <a:noFill/>
          <a:ln>
            <a:noFill/>
          </a:ln>
        </p:spPr>
        <p:txBody>
          <a:bodyPr anchorCtr="0" anchor="t" bIns="0" lIns="0" spcFirstLastPara="1" rIns="0" wrap="square" tIns="10000">
            <a:noAutofit/>
          </a:bodyPr>
          <a:lstStyle/>
          <a:p>
            <a:pPr indent="0" lvl="0" marL="12700" marR="0" rtl="0" algn="l">
              <a:lnSpc>
                <a:spcPct val="100000"/>
              </a:lnSpc>
              <a:spcBef>
                <a:spcPts val="0"/>
              </a:spcBef>
              <a:spcAft>
                <a:spcPts val="0"/>
              </a:spcAft>
              <a:buNone/>
            </a:pPr>
            <a:r>
              <a:rPr i="0" lang="en-GB" sz="3300" u="none" cap="none" strike="noStrike">
                <a:solidFill>
                  <a:srgbClr val="FFFFFF"/>
                </a:solidFill>
                <a:latin typeface="IBM Plex Sans"/>
                <a:ea typeface="IBM Plex Sans"/>
                <a:cs typeface="IBM Plex Sans"/>
                <a:sym typeface="IBM Plex Sans"/>
              </a:rPr>
              <a:t>Classification Problems with Naïve Bayes</a:t>
            </a:r>
            <a:endParaRPr sz="1100">
              <a:solidFill>
                <a:srgbClr val="FFFFFF"/>
              </a:solidFill>
              <a:latin typeface="IBM Plex Sans"/>
              <a:ea typeface="IBM Plex Sans"/>
              <a:cs typeface="IBM Plex Sans"/>
              <a:sym typeface="IBM Plex Sans"/>
            </a:endParaRPr>
          </a:p>
        </p:txBody>
      </p:sp>
      <p:sp>
        <p:nvSpPr>
          <p:cNvPr id="182" name="Shape 182"/>
          <p:cNvSpPr txBox="1"/>
          <p:nvPr/>
        </p:nvSpPr>
        <p:spPr>
          <a:xfrm>
            <a:off x="687698" y="1345125"/>
            <a:ext cx="2912700" cy="339000"/>
          </a:xfrm>
          <a:prstGeom prst="rect">
            <a:avLst/>
          </a:prstGeom>
          <a:noFill/>
          <a:ln>
            <a:noFill/>
          </a:ln>
        </p:spPr>
        <p:txBody>
          <a:bodyPr anchorCtr="0" anchor="t" bIns="0" lIns="0" spcFirstLastPara="1" rIns="0" wrap="square" tIns="9050">
            <a:noAutofit/>
          </a:bodyPr>
          <a:lstStyle/>
          <a:p>
            <a:pPr indent="-171450" lvl="0" marL="177800" marR="0" rtl="0" algn="l">
              <a:lnSpc>
                <a:spcPct val="100000"/>
              </a:lnSpc>
              <a:spcBef>
                <a:spcPts val="0"/>
              </a:spcBef>
              <a:spcAft>
                <a:spcPts val="0"/>
              </a:spcAft>
              <a:buClr>
                <a:srgbClr val="FFFFFF"/>
              </a:buClr>
              <a:buSzPts val="2100"/>
              <a:buFont typeface="IBM Plex Sans"/>
              <a:buChar char="•"/>
            </a:pPr>
            <a:r>
              <a:rPr lang="en-GB" sz="2100">
                <a:solidFill>
                  <a:srgbClr val="FFFFFF"/>
                </a:solidFill>
                <a:latin typeface="IBM Plex Sans"/>
                <a:ea typeface="IBM Plex Sans"/>
                <a:cs typeface="IBM Plex Sans"/>
                <a:sym typeface="IBM Plex Sans"/>
              </a:rPr>
              <a:t>Two step process</a:t>
            </a:r>
            <a:endParaRPr sz="2100">
              <a:latin typeface="IBM Plex Sans"/>
              <a:ea typeface="IBM Plex Sans"/>
              <a:cs typeface="IBM Plex Sans"/>
              <a:sym typeface="IBM Plex Sans"/>
            </a:endParaRPr>
          </a:p>
        </p:txBody>
      </p:sp>
      <p:sp>
        <p:nvSpPr>
          <p:cNvPr id="183" name="Shape 183"/>
          <p:cNvSpPr txBox="1"/>
          <p:nvPr/>
        </p:nvSpPr>
        <p:spPr>
          <a:xfrm>
            <a:off x="687700" y="2159498"/>
            <a:ext cx="4932000" cy="638100"/>
          </a:xfrm>
          <a:prstGeom prst="rect">
            <a:avLst/>
          </a:prstGeom>
          <a:noFill/>
          <a:ln>
            <a:noFill/>
          </a:ln>
        </p:spPr>
        <p:txBody>
          <a:bodyPr anchorCtr="0" anchor="t" bIns="0" lIns="0" spcFirstLastPara="1" rIns="0" wrap="square" tIns="40475">
            <a:noAutofit/>
          </a:bodyPr>
          <a:lstStyle/>
          <a:p>
            <a:pPr indent="-146050" lvl="0" marL="177800" marR="0" rtl="0" algn="l">
              <a:lnSpc>
                <a:spcPct val="107916"/>
              </a:lnSpc>
              <a:spcBef>
                <a:spcPts val="0"/>
              </a:spcBef>
              <a:spcAft>
                <a:spcPts val="0"/>
              </a:spcAft>
              <a:buClr>
                <a:srgbClr val="FFFFFF"/>
              </a:buClr>
              <a:buSzPts val="1500"/>
              <a:buFont typeface="IBM Plex Sans"/>
              <a:buChar char="•"/>
            </a:pPr>
            <a:r>
              <a:rPr lang="en-GB" sz="1500">
                <a:solidFill>
                  <a:srgbClr val="FFFFFF"/>
                </a:solidFill>
                <a:latin typeface="IBM Plex Sans"/>
                <a:ea typeface="IBM Plex Sans"/>
                <a:cs typeface="IBM Plex Sans"/>
                <a:sym typeface="IBM Plex Sans"/>
              </a:rPr>
              <a:t>Build the model – this is the training process where  we estimate model parameters</a:t>
            </a:r>
            <a:endParaRPr sz="1500">
              <a:latin typeface="IBM Plex Sans"/>
              <a:ea typeface="IBM Plex Sans"/>
              <a:cs typeface="IBM Plex Sans"/>
              <a:sym typeface="IBM Plex Sans"/>
            </a:endParaRPr>
          </a:p>
        </p:txBody>
      </p:sp>
      <p:sp>
        <p:nvSpPr>
          <p:cNvPr id="184" name="Shape 184"/>
          <p:cNvSpPr txBox="1"/>
          <p:nvPr/>
        </p:nvSpPr>
        <p:spPr>
          <a:xfrm>
            <a:off x="687696" y="3368299"/>
            <a:ext cx="4813800" cy="540900"/>
          </a:xfrm>
          <a:prstGeom prst="rect">
            <a:avLst/>
          </a:prstGeom>
          <a:noFill/>
          <a:ln>
            <a:noFill/>
          </a:ln>
        </p:spPr>
        <p:txBody>
          <a:bodyPr anchorCtr="0" anchor="t" bIns="0" lIns="0" spcFirstLastPara="1" rIns="0" wrap="square" tIns="9525">
            <a:noAutofit/>
          </a:bodyPr>
          <a:lstStyle/>
          <a:p>
            <a:pPr indent="-146050" lvl="0" marL="177800" marR="0" rtl="0" algn="l">
              <a:lnSpc>
                <a:spcPct val="113958"/>
              </a:lnSpc>
              <a:spcBef>
                <a:spcPts val="0"/>
              </a:spcBef>
              <a:spcAft>
                <a:spcPts val="0"/>
              </a:spcAft>
              <a:buClr>
                <a:srgbClr val="FFFFFF"/>
              </a:buClr>
              <a:buSzPts val="1500"/>
              <a:buFont typeface="IBM Plex Sans"/>
              <a:buChar char="•"/>
            </a:pPr>
            <a:r>
              <a:rPr lang="en-GB" sz="1500">
                <a:solidFill>
                  <a:srgbClr val="FFFFFF"/>
                </a:solidFill>
                <a:latin typeface="IBM Plex Sans"/>
                <a:ea typeface="IBM Plex Sans"/>
                <a:cs typeface="IBM Plex Sans"/>
                <a:sym typeface="IBM Plex Sans"/>
              </a:rPr>
              <a:t>Use the model – here, we predict the output class</a:t>
            </a:r>
            <a:r>
              <a:rPr lang="en-GB" sz="1500">
                <a:latin typeface="IBM Plex Sans"/>
                <a:ea typeface="IBM Plex Sans"/>
                <a:cs typeface="IBM Plex Sans"/>
                <a:sym typeface="IBM Plex Sans"/>
              </a:rPr>
              <a:t> </a:t>
            </a:r>
            <a:r>
              <a:rPr lang="en-GB" sz="1500">
                <a:solidFill>
                  <a:srgbClr val="FFFFFF"/>
                </a:solidFill>
                <a:latin typeface="IBM Plex Sans"/>
                <a:ea typeface="IBM Plex Sans"/>
                <a:cs typeface="IBM Plex Sans"/>
                <a:sym typeface="IBM Plex Sans"/>
              </a:rPr>
              <a:t>given the inputs</a:t>
            </a:r>
            <a:endParaRPr sz="1500">
              <a:latin typeface="IBM Plex Sans"/>
              <a:ea typeface="IBM Plex Sans"/>
              <a:cs typeface="IBM Plex Sans"/>
              <a:sym typeface="IBM Plex Sans"/>
            </a:endParaRPr>
          </a:p>
        </p:txBody>
      </p:sp>
      <p:sp>
        <p:nvSpPr>
          <p:cNvPr id="185" name="Shape 185"/>
          <p:cNvSpPr/>
          <p:nvPr/>
        </p:nvSpPr>
        <p:spPr>
          <a:xfrm>
            <a:off x="7138335" y="1927621"/>
            <a:ext cx="956786" cy="638175"/>
          </a:xfrm>
          <a:custGeom>
            <a:pathLst>
              <a:path extrusionOk="0" h="850900" w="1275715">
                <a:moveTo>
                  <a:pt x="1133855" y="0"/>
                </a:moveTo>
                <a:lnTo>
                  <a:pt x="141731" y="0"/>
                </a:lnTo>
                <a:lnTo>
                  <a:pt x="96950" y="7229"/>
                </a:lnTo>
                <a:lnTo>
                  <a:pt x="58046" y="27358"/>
                </a:lnTo>
                <a:lnTo>
                  <a:pt x="27358" y="58046"/>
                </a:lnTo>
                <a:lnTo>
                  <a:pt x="7229" y="96950"/>
                </a:lnTo>
                <a:lnTo>
                  <a:pt x="0" y="141731"/>
                </a:lnTo>
                <a:lnTo>
                  <a:pt x="0" y="708659"/>
                </a:lnTo>
                <a:lnTo>
                  <a:pt x="7229" y="753441"/>
                </a:lnTo>
                <a:lnTo>
                  <a:pt x="27358" y="792345"/>
                </a:lnTo>
                <a:lnTo>
                  <a:pt x="58046" y="823033"/>
                </a:lnTo>
                <a:lnTo>
                  <a:pt x="96950" y="843162"/>
                </a:lnTo>
                <a:lnTo>
                  <a:pt x="141731" y="850391"/>
                </a:lnTo>
                <a:lnTo>
                  <a:pt x="1133855" y="850391"/>
                </a:lnTo>
                <a:lnTo>
                  <a:pt x="1178637" y="843162"/>
                </a:lnTo>
                <a:lnTo>
                  <a:pt x="1217541" y="823033"/>
                </a:lnTo>
                <a:lnTo>
                  <a:pt x="1248229" y="792345"/>
                </a:lnTo>
                <a:lnTo>
                  <a:pt x="1268358" y="753441"/>
                </a:lnTo>
                <a:lnTo>
                  <a:pt x="1275588" y="708659"/>
                </a:lnTo>
                <a:lnTo>
                  <a:pt x="1275588" y="141731"/>
                </a:lnTo>
                <a:lnTo>
                  <a:pt x="1268358" y="96950"/>
                </a:lnTo>
                <a:lnTo>
                  <a:pt x="1248229" y="58046"/>
                </a:lnTo>
                <a:lnTo>
                  <a:pt x="1217541" y="27358"/>
                </a:lnTo>
                <a:lnTo>
                  <a:pt x="1178637" y="7229"/>
                </a:lnTo>
                <a:lnTo>
                  <a:pt x="1133855" y="0"/>
                </a:lnTo>
                <a:close/>
              </a:path>
            </a:pathLst>
          </a:custGeom>
          <a:solidFill>
            <a:srgbClr val="5B9BD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186" name="Shape 186"/>
          <p:cNvSpPr/>
          <p:nvPr/>
        </p:nvSpPr>
        <p:spPr>
          <a:xfrm>
            <a:off x="7138335" y="1927621"/>
            <a:ext cx="956786" cy="638175"/>
          </a:xfrm>
          <a:custGeom>
            <a:pathLst>
              <a:path extrusionOk="0" h="850900" w="1275715">
                <a:moveTo>
                  <a:pt x="0" y="141731"/>
                </a:moveTo>
                <a:lnTo>
                  <a:pt x="7229" y="96950"/>
                </a:lnTo>
                <a:lnTo>
                  <a:pt x="27358" y="58046"/>
                </a:lnTo>
                <a:lnTo>
                  <a:pt x="58046" y="27358"/>
                </a:lnTo>
                <a:lnTo>
                  <a:pt x="96950" y="7229"/>
                </a:lnTo>
                <a:lnTo>
                  <a:pt x="141731" y="0"/>
                </a:lnTo>
                <a:lnTo>
                  <a:pt x="1133855" y="0"/>
                </a:lnTo>
                <a:lnTo>
                  <a:pt x="1178637" y="7229"/>
                </a:lnTo>
                <a:lnTo>
                  <a:pt x="1217541" y="27358"/>
                </a:lnTo>
                <a:lnTo>
                  <a:pt x="1248229" y="58046"/>
                </a:lnTo>
                <a:lnTo>
                  <a:pt x="1268358" y="96950"/>
                </a:lnTo>
                <a:lnTo>
                  <a:pt x="1275588" y="141731"/>
                </a:lnTo>
                <a:lnTo>
                  <a:pt x="1275588" y="708659"/>
                </a:lnTo>
                <a:lnTo>
                  <a:pt x="1268358" y="753441"/>
                </a:lnTo>
                <a:lnTo>
                  <a:pt x="1248229" y="792345"/>
                </a:lnTo>
                <a:lnTo>
                  <a:pt x="1217541" y="823033"/>
                </a:lnTo>
                <a:lnTo>
                  <a:pt x="1178637" y="843162"/>
                </a:lnTo>
                <a:lnTo>
                  <a:pt x="1133855" y="850391"/>
                </a:lnTo>
                <a:lnTo>
                  <a:pt x="141731" y="850391"/>
                </a:lnTo>
                <a:lnTo>
                  <a:pt x="96950" y="843162"/>
                </a:lnTo>
                <a:lnTo>
                  <a:pt x="58046" y="823033"/>
                </a:lnTo>
                <a:lnTo>
                  <a:pt x="27358" y="792345"/>
                </a:lnTo>
                <a:lnTo>
                  <a:pt x="7229" y="753441"/>
                </a:lnTo>
                <a:lnTo>
                  <a:pt x="0" y="708659"/>
                </a:lnTo>
                <a:lnTo>
                  <a:pt x="0" y="141731"/>
                </a:lnTo>
                <a:close/>
              </a:path>
            </a:pathLst>
          </a:custGeom>
          <a:noFill/>
          <a:ln cap="flat" cmpd="sng" w="12175">
            <a:solidFill>
              <a:srgbClr val="41709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187" name="Shape 187"/>
          <p:cNvSpPr txBox="1"/>
          <p:nvPr/>
        </p:nvSpPr>
        <p:spPr>
          <a:xfrm>
            <a:off x="7411475" y="2134363"/>
            <a:ext cx="508500" cy="224700"/>
          </a:xfrm>
          <a:prstGeom prst="rect">
            <a:avLst/>
          </a:prstGeom>
          <a:noFill/>
          <a:ln>
            <a:noFill/>
          </a:ln>
        </p:spPr>
        <p:txBody>
          <a:bodyPr anchorCtr="0" anchor="t" bIns="0" lIns="0" spcFirstLastPara="1" rIns="0" wrap="square" tIns="9525">
            <a:noAutofit/>
          </a:bodyPr>
          <a:lstStyle/>
          <a:p>
            <a:pPr indent="0" lvl="0" marL="12700" marR="0" rtl="0" algn="l">
              <a:lnSpc>
                <a:spcPct val="100000"/>
              </a:lnSpc>
              <a:spcBef>
                <a:spcPts val="0"/>
              </a:spcBef>
              <a:spcAft>
                <a:spcPts val="0"/>
              </a:spcAft>
              <a:buNone/>
            </a:pPr>
            <a:r>
              <a:rPr lang="en-GB" sz="1400">
                <a:solidFill>
                  <a:srgbClr val="FFFFFF"/>
                </a:solidFill>
                <a:latin typeface="IBM Plex Sans"/>
                <a:ea typeface="IBM Plex Sans"/>
                <a:cs typeface="IBM Plex Sans"/>
                <a:sym typeface="IBM Plex Sans"/>
              </a:rPr>
              <a:t>Train</a:t>
            </a:r>
            <a:endParaRPr sz="1400">
              <a:latin typeface="IBM Plex Sans"/>
              <a:ea typeface="IBM Plex Sans"/>
              <a:cs typeface="IBM Plex Sans"/>
              <a:sym typeface="IBM Plex Sans"/>
            </a:endParaRPr>
          </a:p>
        </p:txBody>
      </p:sp>
      <p:sp>
        <p:nvSpPr>
          <p:cNvPr id="188" name="Shape 188"/>
          <p:cNvSpPr/>
          <p:nvPr/>
        </p:nvSpPr>
        <p:spPr>
          <a:xfrm>
            <a:off x="6685136" y="2236803"/>
            <a:ext cx="463868" cy="0"/>
          </a:xfrm>
          <a:custGeom>
            <a:pathLst>
              <a:path extrusionOk="0" h="120000" w="618490">
                <a:moveTo>
                  <a:pt x="0" y="0"/>
                </a:moveTo>
                <a:lnTo>
                  <a:pt x="618235" y="0"/>
                </a:lnTo>
              </a:path>
            </a:pathLst>
          </a:custGeom>
          <a:noFill/>
          <a:ln cap="flat" cmpd="sng" w="38100">
            <a:solidFill>
              <a:srgbClr val="5B9BD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189" name="Shape 189"/>
          <p:cNvSpPr/>
          <p:nvPr/>
        </p:nvSpPr>
        <p:spPr>
          <a:xfrm>
            <a:off x="8084167" y="2235661"/>
            <a:ext cx="463868" cy="0"/>
          </a:xfrm>
          <a:custGeom>
            <a:pathLst>
              <a:path extrusionOk="0" h="120000" w="618490">
                <a:moveTo>
                  <a:pt x="0" y="0"/>
                </a:moveTo>
                <a:lnTo>
                  <a:pt x="618235" y="0"/>
                </a:lnTo>
              </a:path>
            </a:pathLst>
          </a:custGeom>
          <a:noFill/>
          <a:ln cap="flat" cmpd="sng" w="38100">
            <a:solidFill>
              <a:srgbClr val="5B9BD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190" name="Shape 190"/>
          <p:cNvSpPr/>
          <p:nvPr/>
        </p:nvSpPr>
        <p:spPr>
          <a:xfrm>
            <a:off x="6510267" y="3726603"/>
            <a:ext cx="956786" cy="638175"/>
          </a:xfrm>
          <a:custGeom>
            <a:pathLst>
              <a:path extrusionOk="0" h="850900" w="1275715">
                <a:moveTo>
                  <a:pt x="1133855" y="0"/>
                </a:moveTo>
                <a:lnTo>
                  <a:pt x="141732" y="0"/>
                </a:lnTo>
                <a:lnTo>
                  <a:pt x="96950" y="7229"/>
                </a:lnTo>
                <a:lnTo>
                  <a:pt x="58046" y="27358"/>
                </a:lnTo>
                <a:lnTo>
                  <a:pt x="27358" y="58046"/>
                </a:lnTo>
                <a:lnTo>
                  <a:pt x="7229" y="96950"/>
                </a:lnTo>
                <a:lnTo>
                  <a:pt x="0" y="141731"/>
                </a:lnTo>
                <a:lnTo>
                  <a:pt x="0" y="708660"/>
                </a:lnTo>
                <a:lnTo>
                  <a:pt x="7229" y="753455"/>
                </a:lnTo>
                <a:lnTo>
                  <a:pt x="27358" y="792362"/>
                </a:lnTo>
                <a:lnTo>
                  <a:pt x="58046" y="823044"/>
                </a:lnTo>
                <a:lnTo>
                  <a:pt x="96950" y="843165"/>
                </a:lnTo>
                <a:lnTo>
                  <a:pt x="141732" y="850392"/>
                </a:lnTo>
                <a:lnTo>
                  <a:pt x="1133855" y="850392"/>
                </a:lnTo>
                <a:lnTo>
                  <a:pt x="1178637" y="843165"/>
                </a:lnTo>
                <a:lnTo>
                  <a:pt x="1217541" y="823044"/>
                </a:lnTo>
                <a:lnTo>
                  <a:pt x="1248229" y="792362"/>
                </a:lnTo>
                <a:lnTo>
                  <a:pt x="1268358" y="753455"/>
                </a:lnTo>
                <a:lnTo>
                  <a:pt x="1275588" y="708660"/>
                </a:lnTo>
                <a:lnTo>
                  <a:pt x="1275588" y="141731"/>
                </a:lnTo>
                <a:lnTo>
                  <a:pt x="1268358" y="96950"/>
                </a:lnTo>
                <a:lnTo>
                  <a:pt x="1248229" y="58046"/>
                </a:lnTo>
                <a:lnTo>
                  <a:pt x="1217541" y="27358"/>
                </a:lnTo>
                <a:lnTo>
                  <a:pt x="1178637" y="7229"/>
                </a:lnTo>
                <a:lnTo>
                  <a:pt x="1133855" y="0"/>
                </a:lnTo>
                <a:close/>
              </a:path>
            </a:pathLst>
          </a:custGeom>
          <a:solidFill>
            <a:srgbClr val="5B9BD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191" name="Shape 191"/>
          <p:cNvSpPr/>
          <p:nvPr/>
        </p:nvSpPr>
        <p:spPr>
          <a:xfrm>
            <a:off x="6510267" y="3726603"/>
            <a:ext cx="956786" cy="638175"/>
          </a:xfrm>
          <a:custGeom>
            <a:pathLst>
              <a:path extrusionOk="0" h="850900" w="1275715">
                <a:moveTo>
                  <a:pt x="0" y="141731"/>
                </a:moveTo>
                <a:lnTo>
                  <a:pt x="7229" y="96950"/>
                </a:lnTo>
                <a:lnTo>
                  <a:pt x="27358" y="58046"/>
                </a:lnTo>
                <a:lnTo>
                  <a:pt x="58046" y="27358"/>
                </a:lnTo>
                <a:lnTo>
                  <a:pt x="96950" y="7229"/>
                </a:lnTo>
                <a:lnTo>
                  <a:pt x="141732" y="0"/>
                </a:lnTo>
                <a:lnTo>
                  <a:pt x="1133855" y="0"/>
                </a:lnTo>
                <a:lnTo>
                  <a:pt x="1178637" y="7229"/>
                </a:lnTo>
                <a:lnTo>
                  <a:pt x="1217541" y="27358"/>
                </a:lnTo>
                <a:lnTo>
                  <a:pt x="1248229" y="58046"/>
                </a:lnTo>
                <a:lnTo>
                  <a:pt x="1268358" y="96950"/>
                </a:lnTo>
                <a:lnTo>
                  <a:pt x="1275588" y="141731"/>
                </a:lnTo>
                <a:lnTo>
                  <a:pt x="1275588" y="708660"/>
                </a:lnTo>
                <a:lnTo>
                  <a:pt x="1268358" y="753455"/>
                </a:lnTo>
                <a:lnTo>
                  <a:pt x="1248229" y="792362"/>
                </a:lnTo>
                <a:lnTo>
                  <a:pt x="1217541" y="823044"/>
                </a:lnTo>
                <a:lnTo>
                  <a:pt x="1178637" y="843165"/>
                </a:lnTo>
                <a:lnTo>
                  <a:pt x="1133855" y="850392"/>
                </a:lnTo>
                <a:lnTo>
                  <a:pt x="141732" y="850392"/>
                </a:lnTo>
                <a:lnTo>
                  <a:pt x="96950" y="843165"/>
                </a:lnTo>
                <a:lnTo>
                  <a:pt x="58046" y="823044"/>
                </a:lnTo>
                <a:lnTo>
                  <a:pt x="27358" y="792362"/>
                </a:lnTo>
                <a:lnTo>
                  <a:pt x="7229" y="753455"/>
                </a:lnTo>
                <a:lnTo>
                  <a:pt x="0" y="708660"/>
                </a:lnTo>
                <a:lnTo>
                  <a:pt x="0" y="141731"/>
                </a:lnTo>
                <a:close/>
              </a:path>
            </a:pathLst>
          </a:custGeom>
          <a:noFill/>
          <a:ln cap="flat" cmpd="sng" w="12175">
            <a:solidFill>
              <a:srgbClr val="41709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192" name="Shape 192"/>
          <p:cNvSpPr txBox="1"/>
          <p:nvPr/>
        </p:nvSpPr>
        <p:spPr>
          <a:xfrm>
            <a:off x="6656500" y="3922275"/>
            <a:ext cx="636600" cy="224700"/>
          </a:xfrm>
          <a:prstGeom prst="rect">
            <a:avLst/>
          </a:prstGeom>
          <a:noFill/>
          <a:ln>
            <a:noFill/>
          </a:ln>
        </p:spPr>
        <p:txBody>
          <a:bodyPr anchorCtr="0" anchor="t" bIns="0" lIns="0" spcFirstLastPara="1" rIns="0" wrap="square" tIns="9525">
            <a:noAutofit/>
          </a:bodyPr>
          <a:lstStyle/>
          <a:p>
            <a:pPr indent="0" lvl="0" marL="12700" marR="0" rtl="0" algn="l">
              <a:lnSpc>
                <a:spcPct val="100000"/>
              </a:lnSpc>
              <a:spcBef>
                <a:spcPts val="0"/>
              </a:spcBef>
              <a:spcAft>
                <a:spcPts val="0"/>
              </a:spcAft>
              <a:buNone/>
            </a:pPr>
            <a:r>
              <a:rPr lang="en-GB">
                <a:solidFill>
                  <a:srgbClr val="FFFFFF"/>
                </a:solidFill>
                <a:latin typeface="IBM Plex Sans"/>
                <a:ea typeface="IBM Plex Sans"/>
                <a:cs typeface="IBM Plex Sans"/>
                <a:sym typeface="IBM Plex Sans"/>
              </a:rPr>
              <a:t> </a:t>
            </a:r>
            <a:r>
              <a:rPr lang="en-GB" sz="1400">
                <a:solidFill>
                  <a:srgbClr val="FFFFFF"/>
                </a:solidFill>
                <a:latin typeface="IBM Plex Sans"/>
                <a:ea typeface="IBM Plex Sans"/>
                <a:cs typeface="IBM Plex Sans"/>
                <a:sym typeface="IBM Plex Sans"/>
              </a:rPr>
              <a:t>Predict</a:t>
            </a:r>
            <a:endParaRPr sz="1400">
              <a:latin typeface="IBM Plex Sans"/>
              <a:ea typeface="IBM Plex Sans"/>
              <a:cs typeface="IBM Plex Sans"/>
              <a:sym typeface="IBM Plex Sans"/>
            </a:endParaRPr>
          </a:p>
        </p:txBody>
      </p:sp>
      <p:sp>
        <p:nvSpPr>
          <p:cNvPr id="193" name="Shape 193"/>
          <p:cNvSpPr/>
          <p:nvPr/>
        </p:nvSpPr>
        <p:spPr>
          <a:xfrm>
            <a:off x="7456099" y="4034641"/>
            <a:ext cx="463868" cy="0"/>
          </a:xfrm>
          <a:custGeom>
            <a:pathLst>
              <a:path extrusionOk="0" h="120000" w="618490">
                <a:moveTo>
                  <a:pt x="0" y="0"/>
                </a:moveTo>
                <a:lnTo>
                  <a:pt x="618235" y="0"/>
                </a:lnTo>
              </a:path>
            </a:pathLst>
          </a:custGeom>
          <a:noFill/>
          <a:ln cap="flat" cmpd="sng" w="38100">
            <a:solidFill>
              <a:srgbClr val="5B9BD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194" name="Shape 194"/>
          <p:cNvSpPr txBox="1"/>
          <p:nvPr/>
        </p:nvSpPr>
        <p:spPr>
          <a:xfrm>
            <a:off x="5930175" y="2031175"/>
            <a:ext cx="727800" cy="431100"/>
          </a:xfrm>
          <a:prstGeom prst="rect">
            <a:avLst/>
          </a:prstGeom>
          <a:noFill/>
          <a:ln>
            <a:noFill/>
          </a:ln>
        </p:spPr>
        <p:txBody>
          <a:bodyPr anchorCtr="0" anchor="t" bIns="0" lIns="0" spcFirstLastPara="1" rIns="0" wrap="square" tIns="9525">
            <a:noAutofit/>
          </a:bodyPr>
          <a:lstStyle/>
          <a:p>
            <a:pPr indent="0" lvl="0" marL="12700" marR="0" rtl="0" algn="l">
              <a:lnSpc>
                <a:spcPct val="100000"/>
              </a:lnSpc>
              <a:spcBef>
                <a:spcPts val="0"/>
              </a:spcBef>
              <a:spcAft>
                <a:spcPts val="0"/>
              </a:spcAft>
              <a:buNone/>
            </a:pPr>
            <a:r>
              <a:rPr lang="en-GB" sz="1400">
                <a:solidFill>
                  <a:srgbClr val="FFFFFF"/>
                </a:solidFill>
                <a:latin typeface="IBM Plex Sans"/>
                <a:ea typeface="IBM Plex Sans"/>
                <a:cs typeface="IBM Plex Sans"/>
                <a:sym typeface="IBM Plex Sans"/>
              </a:rPr>
              <a:t>Training </a:t>
            </a:r>
            <a:endParaRPr sz="1400">
              <a:solidFill>
                <a:srgbClr val="FFFFFF"/>
              </a:solidFill>
              <a:latin typeface="IBM Plex Sans"/>
              <a:ea typeface="IBM Plex Sans"/>
              <a:cs typeface="IBM Plex Sans"/>
              <a:sym typeface="IBM Plex Sans"/>
            </a:endParaRPr>
          </a:p>
          <a:p>
            <a:pPr indent="0" lvl="0" marL="12700" marR="0" rtl="0" algn="l">
              <a:lnSpc>
                <a:spcPct val="100000"/>
              </a:lnSpc>
              <a:spcBef>
                <a:spcPts val="0"/>
              </a:spcBef>
              <a:spcAft>
                <a:spcPts val="0"/>
              </a:spcAft>
              <a:buNone/>
            </a:pPr>
            <a:r>
              <a:rPr lang="en-GB" sz="1400">
                <a:solidFill>
                  <a:srgbClr val="FFFFFF"/>
                </a:solidFill>
                <a:latin typeface="IBM Plex Sans"/>
                <a:ea typeface="IBM Plex Sans"/>
                <a:cs typeface="IBM Plex Sans"/>
                <a:sym typeface="IBM Plex Sans"/>
              </a:rPr>
              <a:t>Data</a:t>
            </a:r>
            <a:endParaRPr sz="1400">
              <a:latin typeface="IBM Plex Sans"/>
              <a:ea typeface="IBM Plex Sans"/>
              <a:cs typeface="IBM Plex Sans"/>
              <a:sym typeface="IBM Plex Sans"/>
            </a:endParaRPr>
          </a:p>
        </p:txBody>
      </p:sp>
      <p:sp>
        <p:nvSpPr>
          <p:cNvPr id="195" name="Shape 195"/>
          <p:cNvSpPr txBox="1"/>
          <p:nvPr/>
        </p:nvSpPr>
        <p:spPr>
          <a:xfrm>
            <a:off x="4972057" y="3830145"/>
            <a:ext cx="904800" cy="431100"/>
          </a:xfrm>
          <a:prstGeom prst="rect">
            <a:avLst/>
          </a:prstGeom>
          <a:noFill/>
          <a:ln>
            <a:noFill/>
          </a:ln>
        </p:spPr>
        <p:txBody>
          <a:bodyPr anchorCtr="0" anchor="t" bIns="0" lIns="0" spcFirstLastPara="1" rIns="0" wrap="square" tIns="9525">
            <a:noAutofit/>
          </a:bodyPr>
          <a:lstStyle/>
          <a:p>
            <a:pPr indent="0" lvl="0" marL="12700" marR="0" rtl="0" algn="l">
              <a:lnSpc>
                <a:spcPct val="100000"/>
              </a:lnSpc>
              <a:spcBef>
                <a:spcPts val="0"/>
              </a:spcBef>
              <a:spcAft>
                <a:spcPts val="0"/>
              </a:spcAft>
              <a:buNone/>
            </a:pPr>
            <a:r>
              <a:rPr lang="en-GB" sz="1400">
                <a:solidFill>
                  <a:srgbClr val="FFFFFF"/>
                </a:solidFill>
                <a:latin typeface="IBM Plex Sans"/>
                <a:ea typeface="IBM Plex Sans"/>
                <a:cs typeface="IBM Plex Sans"/>
                <a:sym typeface="IBM Plex Sans"/>
              </a:rPr>
              <a:t>Input to be</a:t>
            </a:r>
            <a:r>
              <a:rPr lang="en-GB" u="sng">
                <a:solidFill>
                  <a:srgbClr val="FFFFFF"/>
                </a:solidFill>
                <a:latin typeface="IBM Plex Sans"/>
                <a:ea typeface="IBM Plex Sans"/>
                <a:cs typeface="IBM Plex Sans"/>
                <a:sym typeface="IBM Plex Sans"/>
              </a:rPr>
              <a:t> </a:t>
            </a:r>
            <a:r>
              <a:rPr lang="en-GB" sz="1400">
                <a:solidFill>
                  <a:srgbClr val="FFFFFF"/>
                </a:solidFill>
                <a:latin typeface="IBM Plex Sans"/>
                <a:ea typeface="IBM Plex Sans"/>
                <a:cs typeface="IBM Plex Sans"/>
                <a:sym typeface="IBM Plex Sans"/>
              </a:rPr>
              <a:t>classified</a:t>
            </a:r>
            <a:endParaRPr sz="1400">
              <a:latin typeface="IBM Plex Sans"/>
              <a:ea typeface="IBM Plex Sans"/>
              <a:cs typeface="IBM Plex Sans"/>
              <a:sym typeface="IBM Plex Sans"/>
            </a:endParaRPr>
          </a:p>
        </p:txBody>
      </p:sp>
      <p:sp>
        <p:nvSpPr>
          <p:cNvPr id="196" name="Shape 196"/>
          <p:cNvSpPr txBox="1"/>
          <p:nvPr/>
        </p:nvSpPr>
        <p:spPr>
          <a:xfrm>
            <a:off x="8575477" y="2123300"/>
            <a:ext cx="508500" cy="224700"/>
          </a:xfrm>
          <a:prstGeom prst="rect">
            <a:avLst/>
          </a:prstGeom>
          <a:noFill/>
          <a:ln>
            <a:noFill/>
          </a:ln>
        </p:spPr>
        <p:txBody>
          <a:bodyPr anchorCtr="0" anchor="t" bIns="0" lIns="0" spcFirstLastPara="1" rIns="0" wrap="square" tIns="9525">
            <a:noAutofit/>
          </a:bodyPr>
          <a:lstStyle/>
          <a:p>
            <a:pPr indent="0" lvl="0" marL="12700" marR="0" rtl="0" algn="l">
              <a:lnSpc>
                <a:spcPct val="100000"/>
              </a:lnSpc>
              <a:spcBef>
                <a:spcPts val="0"/>
              </a:spcBef>
              <a:spcAft>
                <a:spcPts val="0"/>
              </a:spcAft>
              <a:buNone/>
            </a:pPr>
            <a:r>
              <a:rPr lang="en-GB" sz="1400">
                <a:solidFill>
                  <a:srgbClr val="FFFFFF"/>
                </a:solidFill>
                <a:latin typeface="IBM Plex Sans"/>
                <a:ea typeface="IBM Plex Sans"/>
                <a:cs typeface="IBM Plex Sans"/>
                <a:sym typeface="IBM Plex Sans"/>
              </a:rPr>
              <a:t>Model</a:t>
            </a:r>
            <a:endParaRPr sz="1400">
              <a:latin typeface="IBM Plex Sans"/>
              <a:ea typeface="IBM Plex Sans"/>
              <a:cs typeface="IBM Plex Sans"/>
              <a:sym typeface="IBM Plex Sans"/>
            </a:endParaRPr>
          </a:p>
        </p:txBody>
      </p:sp>
      <p:sp>
        <p:nvSpPr>
          <p:cNvPr id="197" name="Shape 197"/>
          <p:cNvSpPr txBox="1"/>
          <p:nvPr/>
        </p:nvSpPr>
        <p:spPr>
          <a:xfrm>
            <a:off x="7994477" y="3922275"/>
            <a:ext cx="891900" cy="224700"/>
          </a:xfrm>
          <a:prstGeom prst="rect">
            <a:avLst/>
          </a:prstGeom>
          <a:noFill/>
          <a:ln>
            <a:noFill/>
          </a:ln>
        </p:spPr>
        <p:txBody>
          <a:bodyPr anchorCtr="0" anchor="t" bIns="0" lIns="0" spcFirstLastPara="1" rIns="0" wrap="square" tIns="9525">
            <a:noAutofit/>
          </a:bodyPr>
          <a:lstStyle/>
          <a:p>
            <a:pPr indent="0" lvl="0" marL="12700" marR="0" rtl="0" algn="l">
              <a:lnSpc>
                <a:spcPct val="100000"/>
              </a:lnSpc>
              <a:spcBef>
                <a:spcPts val="0"/>
              </a:spcBef>
              <a:spcAft>
                <a:spcPts val="0"/>
              </a:spcAft>
              <a:buNone/>
            </a:pPr>
            <a:r>
              <a:rPr lang="en-GB" sz="1400">
                <a:solidFill>
                  <a:srgbClr val="FFFFFF"/>
                </a:solidFill>
                <a:latin typeface="IBM Plex Sans"/>
                <a:ea typeface="IBM Plex Sans"/>
                <a:cs typeface="IBM Plex Sans"/>
                <a:sym typeface="IBM Plex Sans"/>
              </a:rPr>
              <a:t>Prediction</a:t>
            </a:r>
            <a:endParaRPr sz="1400">
              <a:latin typeface="IBM Plex Sans"/>
              <a:ea typeface="IBM Plex Sans"/>
              <a:cs typeface="IBM Plex Sans"/>
              <a:sym typeface="IBM Plex Sans"/>
            </a:endParaRPr>
          </a:p>
        </p:txBody>
      </p:sp>
      <p:sp>
        <p:nvSpPr>
          <p:cNvPr id="198" name="Shape 198"/>
          <p:cNvSpPr/>
          <p:nvPr/>
        </p:nvSpPr>
        <p:spPr>
          <a:xfrm>
            <a:off x="6029636" y="4045703"/>
            <a:ext cx="463868" cy="0"/>
          </a:xfrm>
          <a:custGeom>
            <a:pathLst>
              <a:path extrusionOk="0" h="120000" w="618490">
                <a:moveTo>
                  <a:pt x="0" y="0"/>
                </a:moveTo>
                <a:lnTo>
                  <a:pt x="618235" y="0"/>
                </a:lnTo>
              </a:path>
            </a:pathLst>
          </a:custGeom>
          <a:noFill/>
          <a:ln cap="flat" cmpd="sng" w="38100">
            <a:solidFill>
              <a:srgbClr val="5B9BD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314" name="Shape 314"/>
        <p:cNvGrpSpPr/>
        <p:nvPr/>
      </p:nvGrpSpPr>
      <p:grpSpPr>
        <a:xfrm>
          <a:off x="0" y="0"/>
          <a:ext cx="0" cy="0"/>
          <a:chOff x="0" y="0"/>
          <a:chExt cx="0" cy="0"/>
        </a:xfrm>
      </p:grpSpPr>
      <p:sp>
        <p:nvSpPr>
          <p:cNvPr id="315" name="Shape 315"/>
          <p:cNvSpPr txBox="1"/>
          <p:nvPr>
            <p:ph type="title"/>
          </p:nvPr>
        </p:nvSpPr>
        <p:spPr>
          <a:xfrm>
            <a:off x="687695" y="361000"/>
            <a:ext cx="8101500" cy="522300"/>
          </a:xfrm>
          <a:prstGeom prst="rect">
            <a:avLst/>
          </a:prstGeom>
          <a:noFill/>
          <a:ln>
            <a:noFill/>
          </a:ln>
        </p:spPr>
        <p:txBody>
          <a:bodyPr anchorCtr="0" anchor="t" bIns="0" lIns="0" spcFirstLastPara="1" rIns="0" wrap="square" tIns="10000">
            <a:noAutofit/>
          </a:bodyPr>
          <a:lstStyle/>
          <a:p>
            <a:pPr indent="0" lvl="0" marL="12700" marR="0" rtl="0" algn="l">
              <a:lnSpc>
                <a:spcPct val="100000"/>
              </a:lnSpc>
              <a:spcBef>
                <a:spcPts val="0"/>
              </a:spcBef>
              <a:spcAft>
                <a:spcPts val="0"/>
              </a:spcAft>
              <a:buNone/>
            </a:pPr>
            <a:r>
              <a:rPr i="0" lang="en-GB" sz="3300" u="none" cap="none" strike="noStrike">
                <a:solidFill>
                  <a:srgbClr val="FFFFFF"/>
                </a:solidFill>
                <a:latin typeface="IBM Plex Sans"/>
                <a:ea typeface="IBM Plex Sans"/>
                <a:cs typeface="IBM Plex Sans"/>
                <a:sym typeface="IBM Plex Sans"/>
              </a:rPr>
              <a:t>Gaussian Naïve Bayes</a:t>
            </a:r>
            <a:endParaRPr sz="1100">
              <a:solidFill>
                <a:srgbClr val="FFFFFF"/>
              </a:solidFill>
              <a:latin typeface="IBM Plex Sans"/>
              <a:ea typeface="IBM Plex Sans"/>
              <a:cs typeface="IBM Plex Sans"/>
              <a:sym typeface="IBM Plex Sans"/>
            </a:endParaRPr>
          </a:p>
        </p:txBody>
      </p:sp>
      <p:pic>
        <p:nvPicPr>
          <p:cNvPr id="316" name="Shape 316"/>
          <p:cNvPicPr preferRelativeResize="0"/>
          <p:nvPr/>
        </p:nvPicPr>
        <p:blipFill>
          <a:blip r:embed="rId3">
            <a:alphaModFix/>
          </a:blip>
          <a:stretch>
            <a:fillRect/>
          </a:stretch>
        </p:blipFill>
        <p:spPr>
          <a:xfrm>
            <a:off x="152400" y="1035700"/>
            <a:ext cx="8839197" cy="393219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320" name="Shape 320"/>
        <p:cNvGrpSpPr/>
        <p:nvPr/>
      </p:nvGrpSpPr>
      <p:grpSpPr>
        <a:xfrm>
          <a:off x="0" y="0"/>
          <a:ext cx="0" cy="0"/>
          <a:chOff x="0" y="0"/>
          <a:chExt cx="0" cy="0"/>
        </a:xfrm>
      </p:grpSpPr>
      <p:sp>
        <p:nvSpPr>
          <p:cNvPr id="321" name="Shape 321"/>
          <p:cNvSpPr txBox="1"/>
          <p:nvPr>
            <p:ph type="title"/>
          </p:nvPr>
        </p:nvSpPr>
        <p:spPr>
          <a:xfrm>
            <a:off x="687699" y="457250"/>
            <a:ext cx="8299200" cy="522900"/>
          </a:xfrm>
          <a:prstGeom prst="rect">
            <a:avLst/>
          </a:prstGeom>
          <a:noFill/>
          <a:ln>
            <a:noFill/>
          </a:ln>
        </p:spPr>
        <p:txBody>
          <a:bodyPr anchorCtr="0" anchor="t" bIns="0" lIns="0" spcFirstLastPara="1" rIns="0" wrap="square" tIns="10000">
            <a:noAutofit/>
          </a:bodyPr>
          <a:lstStyle/>
          <a:p>
            <a:pPr indent="0" lvl="0" marL="12700" marR="0" rtl="0" algn="l">
              <a:lnSpc>
                <a:spcPct val="100000"/>
              </a:lnSpc>
              <a:spcBef>
                <a:spcPts val="0"/>
              </a:spcBef>
              <a:spcAft>
                <a:spcPts val="0"/>
              </a:spcAft>
              <a:buNone/>
            </a:pPr>
            <a:r>
              <a:rPr i="0" lang="en-GB" sz="3300" u="none" cap="none" strike="noStrike">
                <a:solidFill>
                  <a:srgbClr val="FFFFFF"/>
                </a:solidFill>
                <a:latin typeface="IBM Plex Sans"/>
                <a:ea typeface="IBM Plex Sans"/>
                <a:cs typeface="IBM Plex Sans"/>
                <a:sym typeface="IBM Plex Sans"/>
              </a:rPr>
              <a:t>Estimating Parameters (Ref: T Mitchelle)</a:t>
            </a:r>
            <a:endParaRPr sz="1100">
              <a:solidFill>
                <a:srgbClr val="FFFFFF"/>
              </a:solidFill>
              <a:latin typeface="IBM Plex Sans"/>
              <a:ea typeface="IBM Plex Sans"/>
              <a:cs typeface="IBM Plex Sans"/>
              <a:sym typeface="IBM Plex Sans"/>
            </a:endParaRPr>
          </a:p>
        </p:txBody>
      </p:sp>
      <p:sp>
        <p:nvSpPr>
          <p:cNvPr id="322" name="Shape 322"/>
          <p:cNvSpPr/>
          <p:nvPr/>
        </p:nvSpPr>
        <p:spPr>
          <a:xfrm>
            <a:off x="3257555" y="1584761"/>
            <a:ext cx="4158300" cy="24357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323" name="Shape 323"/>
          <p:cNvSpPr txBox="1"/>
          <p:nvPr/>
        </p:nvSpPr>
        <p:spPr>
          <a:xfrm>
            <a:off x="687700" y="1584776"/>
            <a:ext cx="2123700" cy="2435700"/>
          </a:xfrm>
          <a:prstGeom prst="rect">
            <a:avLst/>
          </a:prstGeom>
          <a:noFill/>
          <a:ln>
            <a:noFill/>
          </a:ln>
        </p:spPr>
        <p:txBody>
          <a:bodyPr anchorCtr="0" anchor="t" bIns="0" lIns="0" spcFirstLastPara="1" rIns="0" wrap="square" tIns="9525">
            <a:noAutofit/>
          </a:bodyPr>
          <a:lstStyle/>
          <a:p>
            <a:pPr indent="0" lvl="0" marL="12700" marR="0" rtl="0" algn="l">
              <a:lnSpc>
                <a:spcPct val="100000"/>
              </a:lnSpc>
              <a:spcBef>
                <a:spcPts val="0"/>
              </a:spcBef>
              <a:spcAft>
                <a:spcPts val="0"/>
              </a:spcAft>
              <a:buNone/>
            </a:pPr>
            <a:r>
              <a:rPr lang="en-GB" sz="1800">
                <a:solidFill>
                  <a:srgbClr val="FFFFFF"/>
                </a:solidFill>
                <a:latin typeface="Arial"/>
                <a:ea typeface="Arial"/>
                <a:cs typeface="Arial"/>
                <a:sym typeface="Arial"/>
              </a:rPr>
              <a:t>How many parameters  must we estimate for  Gaussian Naïve Bayes  if Y has k possible  values:</a:t>
            </a:r>
            <a:endParaRPr sz="1800">
              <a:latin typeface="Arial"/>
              <a:ea typeface="Arial"/>
              <a:cs typeface="Arial"/>
              <a:sym typeface="Arial"/>
            </a:endParaRPr>
          </a:p>
          <a:p>
            <a:pPr indent="0" lvl="0" marL="0" marR="0" rtl="0" algn="l">
              <a:lnSpc>
                <a:spcPct val="100000"/>
              </a:lnSpc>
              <a:spcBef>
                <a:spcPts val="0"/>
              </a:spcBef>
              <a:spcAft>
                <a:spcPts val="0"/>
              </a:spcAft>
              <a:buNone/>
            </a:pPr>
            <a:r>
              <a:t/>
            </a:r>
            <a:endParaRPr sz="19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GB" sz="1800">
                <a:solidFill>
                  <a:srgbClr val="FFFFFF"/>
                </a:solidFill>
                <a:latin typeface="Arial"/>
                <a:ea typeface="Arial"/>
                <a:cs typeface="Arial"/>
                <a:sym typeface="Arial"/>
              </a:rPr>
              <a:t>𝑋 = 𝑋</a:t>
            </a:r>
            <a:r>
              <a:rPr baseline="-25000" lang="en-GB" sz="2000">
                <a:solidFill>
                  <a:srgbClr val="FFFFFF"/>
                </a:solidFill>
                <a:latin typeface="Arial"/>
                <a:ea typeface="Arial"/>
                <a:cs typeface="Arial"/>
                <a:sym typeface="Arial"/>
              </a:rPr>
              <a:t>1</a:t>
            </a:r>
            <a:r>
              <a:rPr lang="en-GB" sz="1800">
                <a:solidFill>
                  <a:srgbClr val="FFFFFF"/>
                </a:solidFill>
                <a:latin typeface="Arial"/>
                <a:ea typeface="Arial"/>
                <a:cs typeface="Arial"/>
                <a:sym typeface="Arial"/>
              </a:rPr>
              <a:t>𝑋</a:t>
            </a:r>
            <a:r>
              <a:rPr baseline="-25000" lang="en-GB" sz="2000">
                <a:solidFill>
                  <a:srgbClr val="FFFFFF"/>
                </a:solidFill>
                <a:latin typeface="Arial"/>
                <a:ea typeface="Arial"/>
                <a:cs typeface="Arial"/>
                <a:sym typeface="Arial"/>
              </a:rPr>
              <a:t>2 </a:t>
            </a:r>
            <a:r>
              <a:rPr lang="en-GB" sz="1800">
                <a:solidFill>
                  <a:srgbClr val="FFFFFF"/>
                </a:solidFill>
                <a:latin typeface="Arial"/>
                <a:ea typeface="Arial"/>
                <a:cs typeface="Arial"/>
                <a:sym typeface="Arial"/>
              </a:rPr>
              <a:t>… 𝑋</a:t>
            </a:r>
            <a:r>
              <a:rPr baseline="-25000" lang="en-GB" sz="2000">
                <a:solidFill>
                  <a:srgbClr val="FFFFFF"/>
                </a:solidFill>
                <a:latin typeface="Arial"/>
                <a:ea typeface="Arial"/>
                <a:cs typeface="Arial"/>
                <a:sym typeface="Arial"/>
              </a:rPr>
              <a:t>𝑛</a:t>
            </a:r>
            <a:endParaRPr baseline="-25000" sz="2000">
              <a:latin typeface="Arial"/>
              <a:ea typeface="Arial"/>
              <a:cs typeface="Arial"/>
              <a:sym typeface="Arial"/>
            </a:endParaRPr>
          </a:p>
        </p:txBody>
      </p:sp>
      <p:sp>
        <p:nvSpPr>
          <p:cNvPr id="324" name="Shape 324"/>
          <p:cNvSpPr txBox="1"/>
          <p:nvPr>
            <p:ph idx="11" type="ftr"/>
          </p:nvPr>
        </p:nvSpPr>
        <p:spPr>
          <a:xfrm>
            <a:off x="3461575" y="4848911"/>
            <a:ext cx="2218849" cy="133350"/>
          </a:xfrm>
          <a:prstGeom prst="rect">
            <a:avLst/>
          </a:prstGeom>
          <a:noFill/>
          <a:ln>
            <a:noFill/>
          </a:ln>
        </p:spPr>
        <p:txBody>
          <a:bodyPr anchorCtr="0" anchor="t" bIns="0" lIns="0" spcFirstLastPara="1" rIns="0" wrap="square" tIns="0">
            <a:noAutofit/>
          </a:bodyPr>
          <a:lstStyle/>
          <a:p>
            <a:pPr indent="0" lvl="0" marL="12700" marR="0" rtl="0" algn="l">
              <a:lnSpc>
                <a:spcPct val="103333"/>
              </a:lnSpc>
              <a:spcBef>
                <a:spcPts val="0"/>
              </a:spcBef>
              <a:spcAft>
                <a:spcPts val="0"/>
              </a:spcAft>
              <a:buNone/>
            </a:pPr>
            <a:r>
              <a:rPr b="0" i="0" lang="en-GB" sz="900">
                <a:solidFill>
                  <a:schemeClr val="lt1"/>
                </a:solidFill>
                <a:latin typeface="Arial"/>
                <a:ea typeface="Arial"/>
                <a:cs typeface="Arial"/>
                <a:sym typeface="Arial"/>
              </a:rPr>
              <a:t>Copyright 2016 JNResearch, All Rights Reserved</a:t>
            </a:r>
            <a:endParaRPr sz="11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328" name="Shape 328"/>
        <p:cNvGrpSpPr/>
        <p:nvPr/>
      </p:nvGrpSpPr>
      <p:grpSpPr>
        <a:xfrm>
          <a:off x="0" y="0"/>
          <a:ext cx="0" cy="0"/>
          <a:chOff x="0" y="0"/>
          <a:chExt cx="0" cy="0"/>
        </a:xfrm>
      </p:grpSpPr>
      <p:sp>
        <p:nvSpPr>
          <p:cNvPr id="329" name="Shape 329"/>
          <p:cNvSpPr txBox="1"/>
          <p:nvPr>
            <p:ph type="title"/>
          </p:nvPr>
        </p:nvSpPr>
        <p:spPr>
          <a:xfrm>
            <a:off x="716720" y="176300"/>
            <a:ext cx="7517400" cy="522300"/>
          </a:xfrm>
          <a:prstGeom prst="rect">
            <a:avLst/>
          </a:prstGeom>
          <a:noFill/>
          <a:ln>
            <a:noFill/>
          </a:ln>
        </p:spPr>
        <p:txBody>
          <a:bodyPr anchorCtr="0" anchor="t" bIns="0" lIns="0" spcFirstLastPara="1" rIns="0" wrap="square" tIns="9525">
            <a:noAutofit/>
          </a:bodyPr>
          <a:lstStyle/>
          <a:p>
            <a:pPr indent="0" lvl="0" marL="12700" marR="0" rtl="0" algn="l">
              <a:lnSpc>
                <a:spcPct val="100000"/>
              </a:lnSpc>
              <a:spcBef>
                <a:spcPts val="0"/>
              </a:spcBef>
              <a:spcAft>
                <a:spcPts val="0"/>
              </a:spcAft>
              <a:buNone/>
            </a:pPr>
            <a:r>
              <a:rPr i="0" lang="en-GB" sz="3300" u="none" cap="none" strike="noStrike">
                <a:solidFill>
                  <a:srgbClr val="FFFFFF"/>
                </a:solidFill>
                <a:latin typeface="IBM Plex Sans"/>
                <a:ea typeface="IBM Plex Sans"/>
                <a:cs typeface="IBM Plex Sans"/>
                <a:sym typeface="IBM Plex Sans"/>
              </a:rPr>
              <a:t>Gaussian Naïve Bayes: Example</a:t>
            </a:r>
            <a:endParaRPr sz="1100">
              <a:solidFill>
                <a:srgbClr val="FFFFFF"/>
              </a:solidFill>
              <a:latin typeface="IBM Plex Sans"/>
              <a:ea typeface="IBM Plex Sans"/>
              <a:cs typeface="IBM Plex Sans"/>
              <a:sym typeface="IBM Plex Sans"/>
            </a:endParaRPr>
          </a:p>
        </p:txBody>
      </p:sp>
      <p:sp>
        <p:nvSpPr>
          <p:cNvPr id="330" name="Shape 330"/>
          <p:cNvSpPr txBox="1"/>
          <p:nvPr/>
        </p:nvSpPr>
        <p:spPr>
          <a:xfrm>
            <a:off x="764972" y="2800921"/>
            <a:ext cx="7304723" cy="2069306"/>
          </a:xfrm>
          <a:prstGeom prst="rect">
            <a:avLst/>
          </a:prstGeom>
          <a:noFill/>
          <a:ln>
            <a:noFill/>
          </a:ln>
        </p:spPr>
        <p:txBody>
          <a:bodyPr anchorCtr="0" anchor="t" bIns="0" lIns="0" spcFirstLastPara="1" rIns="0" wrap="square" tIns="35725">
            <a:noAutofit/>
          </a:bodyPr>
          <a:lstStyle/>
          <a:p>
            <a:pPr indent="-171450" lvl="0" marL="177800" marR="279400" rtl="0" algn="l">
              <a:lnSpc>
                <a:spcPct val="108000"/>
              </a:lnSpc>
              <a:spcBef>
                <a:spcPts val="0"/>
              </a:spcBef>
              <a:spcAft>
                <a:spcPts val="0"/>
              </a:spcAft>
              <a:buClr>
                <a:srgbClr val="FFFFFF"/>
              </a:buClr>
              <a:buSzPts val="1500"/>
              <a:buFont typeface="IBM Plex Sans"/>
              <a:buChar char="•"/>
            </a:pPr>
            <a:r>
              <a:rPr lang="en-GB" sz="1500">
                <a:solidFill>
                  <a:srgbClr val="FFFFFF"/>
                </a:solidFill>
                <a:latin typeface="IBM Plex Sans"/>
                <a:ea typeface="IBM Plex Sans"/>
                <a:cs typeface="IBM Plex Sans"/>
                <a:sym typeface="IBM Plex Sans"/>
              </a:rPr>
              <a:t>Suppose we are required to predict the price range (high_end, mid_range, low_end) of a  mobile phone given its specifications.</a:t>
            </a:r>
            <a:endParaRPr sz="1500">
              <a:latin typeface="IBM Plex Sans"/>
              <a:ea typeface="IBM Plex Sans"/>
              <a:cs typeface="IBM Plex Sans"/>
              <a:sym typeface="IBM Plex Sans"/>
            </a:endParaRPr>
          </a:p>
          <a:p>
            <a:pPr indent="0" lvl="0" marL="0" marR="0" rtl="0" algn="l">
              <a:lnSpc>
                <a:spcPct val="100000"/>
              </a:lnSpc>
              <a:spcBef>
                <a:spcPts val="0"/>
              </a:spcBef>
              <a:spcAft>
                <a:spcPts val="0"/>
              </a:spcAft>
              <a:buClr>
                <a:srgbClr val="FFFFFF"/>
              </a:buClr>
              <a:buSzPts val="1200"/>
              <a:buFont typeface="Arial"/>
              <a:buNone/>
            </a:pPr>
            <a:r>
              <a:t/>
            </a:r>
            <a:endParaRPr sz="1500">
              <a:latin typeface="IBM Plex Sans"/>
              <a:ea typeface="IBM Plex Sans"/>
              <a:cs typeface="IBM Plex Sans"/>
              <a:sym typeface="IBM Plex Sans"/>
            </a:endParaRPr>
          </a:p>
          <a:p>
            <a:pPr indent="-171450" lvl="0" marL="177800" marR="622300" rtl="0" algn="l">
              <a:lnSpc>
                <a:spcPct val="108000"/>
              </a:lnSpc>
              <a:spcBef>
                <a:spcPts val="0"/>
              </a:spcBef>
              <a:spcAft>
                <a:spcPts val="0"/>
              </a:spcAft>
              <a:buClr>
                <a:srgbClr val="FFFFFF"/>
              </a:buClr>
              <a:buSzPts val="1500"/>
              <a:buFont typeface="IBM Plex Sans"/>
              <a:buChar char="•"/>
            </a:pPr>
            <a:r>
              <a:rPr lang="en-GB" sz="1500">
                <a:solidFill>
                  <a:srgbClr val="FFFFFF"/>
                </a:solidFill>
                <a:latin typeface="IBM Plex Sans"/>
                <a:ea typeface="IBM Plex Sans"/>
                <a:cs typeface="IBM Plex Sans"/>
                <a:sym typeface="IBM Plex Sans"/>
              </a:rPr>
              <a:t>We observe that some elements in the specification (e.g screen size) are continuous  variables.</a:t>
            </a:r>
            <a:endParaRPr sz="1500">
              <a:latin typeface="IBM Plex Sans"/>
              <a:ea typeface="IBM Plex Sans"/>
              <a:cs typeface="IBM Plex Sans"/>
              <a:sym typeface="IBM Plex Sans"/>
            </a:endParaRPr>
          </a:p>
          <a:p>
            <a:pPr indent="0" lvl="0" marL="0" marR="0" rtl="0" algn="l">
              <a:lnSpc>
                <a:spcPct val="100000"/>
              </a:lnSpc>
              <a:spcBef>
                <a:spcPts val="0"/>
              </a:spcBef>
              <a:spcAft>
                <a:spcPts val="0"/>
              </a:spcAft>
              <a:buClr>
                <a:srgbClr val="FFFFFF"/>
              </a:buClr>
              <a:buSzPts val="1200"/>
              <a:buFont typeface="Arial"/>
              <a:buNone/>
            </a:pPr>
            <a:r>
              <a:t/>
            </a:r>
            <a:endParaRPr sz="1500">
              <a:latin typeface="IBM Plex Sans"/>
              <a:ea typeface="IBM Plex Sans"/>
              <a:cs typeface="IBM Plex Sans"/>
              <a:sym typeface="IBM Plex Sans"/>
            </a:endParaRPr>
          </a:p>
          <a:p>
            <a:pPr indent="-171450" lvl="0" marL="177800" marR="0" rtl="0" algn="l">
              <a:lnSpc>
                <a:spcPct val="108000"/>
              </a:lnSpc>
              <a:spcBef>
                <a:spcPts val="0"/>
              </a:spcBef>
              <a:spcAft>
                <a:spcPts val="0"/>
              </a:spcAft>
              <a:buClr>
                <a:srgbClr val="FFFFFF"/>
              </a:buClr>
              <a:buSzPts val="1500"/>
              <a:buFont typeface="IBM Plex Sans"/>
              <a:buChar char="•"/>
            </a:pPr>
            <a:r>
              <a:rPr lang="en-GB" sz="1500">
                <a:solidFill>
                  <a:srgbClr val="FFFFFF"/>
                </a:solidFill>
                <a:latin typeface="IBM Plex Sans"/>
                <a:ea typeface="IBM Plex Sans"/>
                <a:cs typeface="IBM Plex Sans"/>
                <a:sym typeface="IBM Plex Sans"/>
              </a:rPr>
              <a:t>We can either discretize these elements and use discrete NB classifier or we can directly use  a Gaussian NB</a:t>
            </a:r>
            <a:endParaRPr sz="1500">
              <a:latin typeface="IBM Plex Sans"/>
              <a:ea typeface="IBM Plex Sans"/>
              <a:cs typeface="IBM Plex Sans"/>
              <a:sym typeface="IBM Plex Sans"/>
            </a:endParaRPr>
          </a:p>
        </p:txBody>
      </p:sp>
      <p:sp>
        <p:nvSpPr>
          <p:cNvPr id="331" name="Shape 331"/>
          <p:cNvSpPr/>
          <p:nvPr/>
        </p:nvSpPr>
        <p:spPr>
          <a:xfrm>
            <a:off x="820674" y="1021841"/>
            <a:ext cx="7413498" cy="159105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332" name="Shape 332"/>
          <p:cNvSpPr txBox="1"/>
          <p:nvPr>
            <p:ph idx="11" type="ftr"/>
          </p:nvPr>
        </p:nvSpPr>
        <p:spPr>
          <a:xfrm>
            <a:off x="3461575" y="4848911"/>
            <a:ext cx="2218849" cy="133350"/>
          </a:xfrm>
          <a:prstGeom prst="rect">
            <a:avLst/>
          </a:prstGeom>
          <a:noFill/>
          <a:ln>
            <a:noFill/>
          </a:ln>
        </p:spPr>
        <p:txBody>
          <a:bodyPr anchorCtr="0" anchor="t" bIns="0" lIns="0" spcFirstLastPara="1" rIns="0" wrap="square" tIns="0">
            <a:noAutofit/>
          </a:bodyPr>
          <a:lstStyle/>
          <a:p>
            <a:pPr indent="0" lvl="0" marL="12700" marR="0" rtl="0" algn="l">
              <a:lnSpc>
                <a:spcPct val="103333"/>
              </a:lnSpc>
              <a:spcBef>
                <a:spcPts val="0"/>
              </a:spcBef>
              <a:spcAft>
                <a:spcPts val="0"/>
              </a:spcAft>
              <a:buNone/>
            </a:pPr>
            <a:r>
              <a:rPr b="0" i="0" lang="en-GB" sz="900">
                <a:solidFill>
                  <a:schemeClr val="lt1"/>
                </a:solidFill>
                <a:latin typeface="Arial"/>
                <a:ea typeface="Arial"/>
                <a:cs typeface="Arial"/>
                <a:sym typeface="Arial"/>
              </a:rPr>
              <a:t>Copyright 2016 JNResearch, All Rights Reserved</a:t>
            </a:r>
            <a:endParaRPr sz="11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336" name="Shape 336"/>
        <p:cNvGrpSpPr/>
        <p:nvPr/>
      </p:nvGrpSpPr>
      <p:grpSpPr>
        <a:xfrm>
          <a:off x="0" y="0"/>
          <a:ext cx="0" cy="0"/>
          <a:chOff x="0" y="0"/>
          <a:chExt cx="0" cy="0"/>
        </a:xfrm>
      </p:grpSpPr>
      <p:sp>
        <p:nvSpPr>
          <p:cNvPr id="337" name="Shape 337"/>
          <p:cNvSpPr txBox="1"/>
          <p:nvPr>
            <p:ph type="title"/>
          </p:nvPr>
        </p:nvSpPr>
        <p:spPr>
          <a:xfrm>
            <a:off x="687696" y="457250"/>
            <a:ext cx="7783500" cy="522900"/>
          </a:xfrm>
          <a:prstGeom prst="rect">
            <a:avLst/>
          </a:prstGeom>
          <a:noFill/>
          <a:ln>
            <a:noFill/>
          </a:ln>
        </p:spPr>
        <p:txBody>
          <a:bodyPr anchorCtr="0" anchor="t" bIns="0" lIns="0" spcFirstLastPara="1" rIns="0" wrap="square" tIns="10000">
            <a:noAutofit/>
          </a:bodyPr>
          <a:lstStyle/>
          <a:p>
            <a:pPr indent="0" lvl="0" marL="12700" marR="0" rtl="0" algn="l">
              <a:lnSpc>
                <a:spcPct val="100000"/>
              </a:lnSpc>
              <a:spcBef>
                <a:spcPts val="0"/>
              </a:spcBef>
              <a:spcAft>
                <a:spcPts val="0"/>
              </a:spcAft>
              <a:buNone/>
            </a:pPr>
            <a:r>
              <a:rPr i="0" lang="en-GB" sz="3300" u="none" cap="none" strike="noStrike">
                <a:solidFill>
                  <a:srgbClr val="FFFFFF"/>
                </a:solidFill>
                <a:latin typeface="IBM Plex Sans"/>
                <a:ea typeface="IBM Plex Sans"/>
                <a:cs typeface="IBM Plex Sans"/>
                <a:sym typeface="IBM Plex Sans"/>
              </a:rPr>
              <a:t>Practical Considerations</a:t>
            </a:r>
            <a:endParaRPr sz="1100">
              <a:solidFill>
                <a:srgbClr val="FFFFFF"/>
              </a:solidFill>
              <a:latin typeface="IBM Plex Sans"/>
              <a:ea typeface="IBM Plex Sans"/>
              <a:cs typeface="IBM Plex Sans"/>
              <a:sym typeface="IBM Plex Sans"/>
            </a:endParaRPr>
          </a:p>
        </p:txBody>
      </p:sp>
      <p:sp>
        <p:nvSpPr>
          <p:cNvPr id="338" name="Shape 338"/>
          <p:cNvSpPr txBox="1"/>
          <p:nvPr>
            <p:ph idx="11" type="ftr"/>
          </p:nvPr>
        </p:nvSpPr>
        <p:spPr>
          <a:xfrm>
            <a:off x="3461575" y="4848911"/>
            <a:ext cx="2218849" cy="133350"/>
          </a:xfrm>
          <a:prstGeom prst="rect">
            <a:avLst/>
          </a:prstGeom>
          <a:noFill/>
          <a:ln>
            <a:noFill/>
          </a:ln>
        </p:spPr>
        <p:txBody>
          <a:bodyPr anchorCtr="0" anchor="t" bIns="0" lIns="0" spcFirstLastPara="1" rIns="0" wrap="square" tIns="0">
            <a:noAutofit/>
          </a:bodyPr>
          <a:lstStyle/>
          <a:p>
            <a:pPr indent="0" lvl="0" marL="12700" marR="0" rtl="0" algn="l">
              <a:lnSpc>
                <a:spcPct val="103333"/>
              </a:lnSpc>
              <a:spcBef>
                <a:spcPts val="0"/>
              </a:spcBef>
              <a:spcAft>
                <a:spcPts val="0"/>
              </a:spcAft>
              <a:buNone/>
            </a:pPr>
            <a:r>
              <a:rPr b="0" i="0" lang="en-GB" sz="900">
                <a:solidFill>
                  <a:schemeClr val="lt1"/>
                </a:solidFill>
                <a:latin typeface="Arial"/>
                <a:ea typeface="Arial"/>
                <a:cs typeface="Arial"/>
                <a:sym typeface="Arial"/>
              </a:rPr>
              <a:t>Copyright 2016 JNResearch, All Rights Reserved</a:t>
            </a:r>
            <a:endParaRPr sz="1100"/>
          </a:p>
        </p:txBody>
      </p:sp>
      <p:sp>
        <p:nvSpPr>
          <p:cNvPr id="339" name="Shape 339"/>
          <p:cNvSpPr txBox="1"/>
          <p:nvPr/>
        </p:nvSpPr>
        <p:spPr>
          <a:xfrm>
            <a:off x="687700" y="1158700"/>
            <a:ext cx="7473300" cy="3603300"/>
          </a:xfrm>
          <a:prstGeom prst="rect">
            <a:avLst/>
          </a:prstGeom>
          <a:noFill/>
          <a:ln>
            <a:noFill/>
          </a:ln>
        </p:spPr>
        <p:txBody>
          <a:bodyPr anchorCtr="0" anchor="ctr" bIns="0" lIns="0" spcFirstLastPara="1" rIns="0" wrap="square" tIns="36650">
            <a:noAutofit/>
          </a:bodyPr>
          <a:lstStyle/>
          <a:p>
            <a:pPr indent="-146050" lvl="0" marL="177800" marR="12700" rtl="0" algn="l">
              <a:lnSpc>
                <a:spcPct val="90100"/>
              </a:lnSpc>
              <a:spcBef>
                <a:spcPts val="0"/>
              </a:spcBef>
              <a:spcAft>
                <a:spcPts val="0"/>
              </a:spcAft>
              <a:buClr>
                <a:srgbClr val="FFFFFF"/>
              </a:buClr>
              <a:buSzPts val="1500"/>
              <a:buFont typeface="IBM Plex Sans"/>
              <a:buChar char="•"/>
            </a:pPr>
            <a:r>
              <a:rPr lang="en-GB" sz="1500">
                <a:solidFill>
                  <a:srgbClr val="FFFFFF"/>
                </a:solidFill>
                <a:latin typeface="IBM Plex Sans"/>
                <a:ea typeface="IBM Plex Sans"/>
                <a:cs typeface="IBM Plex Sans"/>
                <a:sym typeface="IBM Plex Sans"/>
              </a:rPr>
              <a:t>Probability computations in a joint distribution involve multiplying many terms  that are small fractions. This might sometime cause underflow errors. Use log  probabilities to avoid this issue</a:t>
            </a:r>
            <a:endParaRPr sz="1500">
              <a:latin typeface="IBM Plex Sans"/>
              <a:ea typeface="IBM Plex Sans"/>
              <a:cs typeface="IBM Plex Sans"/>
              <a:sym typeface="IBM Plex Sans"/>
            </a:endParaRPr>
          </a:p>
          <a:p>
            <a:pPr indent="-146050" lvl="0" marL="177800" marR="0" rtl="0" algn="l">
              <a:lnSpc>
                <a:spcPct val="100000"/>
              </a:lnSpc>
              <a:spcBef>
                <a:spcPts val="1200"/>
              </a:spcBef>
              <a:spcAft>
                <a:spcPts val="0"/>
              </a:spcAft>
              <a:buClr>
                <a:srgbClr val="FFFFFF"/>
              </a:buClr>
              <a:buSzPts val="1500"/>
              <a:buFont typeface="IBM Plex Sans"/>
              <a:buChar char="•"/>
            </a:pPr>
            <a:r>
              <a:rPr lang="en-GB" sz="1500">
                <a:solidFill>
                  <a:srgbClr val="FFFFFF"/>
                </a:solidFill>
                <a:latin typeface="IBM Plex Sans"/>
                <a:ea typeface="IBM Plex Sans"/>
                <a:cs typeface="IBM Plex Sans"/>
                <a:sym typeface="IBM Plex Sans"/>
              </a:rPr>
              <a:t>Use the distribution that is natural to the problem on hand</a:t>
            </a:r>
            <a:endParaRPr sz="1500">
              <a:latin typeface="IBM Plex Sans"/>
              <a:ea typeface="IBM Plex Sans"/>
              <a:cs typeface="IBM Plex Sans"/>
              <a:sym typeface="IBM Plex Sans"/>
            </a:endParaRPr>
          </a:p>
          <a:p>
            <a:pPr indent="-171450" lvl="1" marL="520700" marR="0" rtl="0" algn="l">
              <a:lnSpc>
                <a:spcPct val="114000"/>
              </a:lnSpc>
              <a:spcBef>
                <a:spcPts val="200"/>
              </a:spcBef>
              <a:spcAft>
                <a:spcPts val="0"/>
              </a:spcAft>
              <a:buClr>
                <a:srgbClr val="FFFFFF"/>
              </a:buClr>
              <a:buSzPts val="1500"/>
              <a:buFont typeface="IBM Plex Sans"/>
              <a:buChar char="•"/>
            </a:pPr>
            <a:r>
              <a:rPr i="0" lang="en-GB" sz="1500" u="none" cap="none" strike="noStrike">
                <a:solidFill>
                  <a:srgbClr val="FFFFFF"/>
                </a:solidFill>
                <a:latin typeface="IBM Plex Sans"/>
                <a:ea typeface="IBM Plex Sans"/>
                <a:cs typeface="IBM Plex Sans"/>
                <a:sym typeface="IBM Plex Sans"/>
              </a:rPr>
              <a:t>The choice of the distribution to use is your decision. There is no rule that says you should</a:t>
            </a:r>
            <a:endParaRPr i="0" sz="1500" u="none" cap="none" strike="noStrike">
              <a:latin typeface="IBM Plex Sans"/>
              <a:ea typeface="IBM Plex Sans"/>
              <a:cs typeface="IBM Plex Sans"/>
              <a:sym typeface="IBM Plex Sans"/>
            </a:endParaRPr>
          </a:p>
          <a:p>
            <a:pPr indent="0" lvl="0" marL="520700" marR="0" rtl="0" algn="l">
              <a:lnSpc>
                <a:spcPct val="114000"/>
              </a:lnSpc>
              <a:spcBef>
                <a:spcPts val="0"/>
              </a:spcBef>
              <a:spcAft>
                <a:spcPts val="0"/>
              </a:spcAft>
              <a:buNone/>
            </a:pPr>
            <a:r>
              <a:rPr lang="en-GB" sz="1500">
                <a:solidFill>
                  <a:srgbClr val="FFFFFF"/>
                </a:solidFill>
                <a:latin typeface="IBM Plex Sans"/>
                <a:ea typeface="IBM Plex Sans"/>
                <a:cs typeface="IBM Plex Sans"/>
                <a:sym typeface="IBM Plex Sans"/>
              </a:rPr>
              <a:t>use Gaussian all the time!</a:t>
            </a:r>
            <a:endParaRPr sz="1500">
              <a:latin typeface="IBM Plex Sans"/>
              <a:ea typeface="IBM Plex Sans"/>
              <a:cs typeface="IBM Plex Sans"/>
              <a:sym typeface="IBM Plex Sans"/>
            </a:endParaRPr>
          </a:p>
          <a:p>
            <a:pPr indent="-171450" lvl="1" marL="520700" marR="584200" rtl="0" algn="l">
              <a:lnSpc>
                <a:spcPct val="108000"/>
              </a:lnSpc>
              <a:spcBef>
                <a:spcPts val="400"/>
              </a:spcBef>
              <a:spcAft>
                <a:spcPts val="0"/>
              </a:spcAft>
              <a:buClr>
                <a:srgbClr val="FFFFFF"/>
              </a:buClr>
              <a:buSzPts val="1500"/>
              <a:buFont typeface="IBM Plex Sans"/>
              <a:buChar char="•"/>
            </a:pPr>
            <a:r>
              <a:rPr i="0" lang="en-GB" sz="1500" u="none" cap="none" strike="noStrike">
                <a:solidFill>
                  <a:srgbClr val="FFFFFF"/>
                </a:solidFill>
                <a:latin typeface="IBM Plex Sans"/>
                <a:ea typeface="IBM Plex Sans"/>
                <a:cs typeface="IBM Plex Sans"/>
                <a:sym typeface="IBM Plex Sans"/>
              </a:rPr>
              <a:t>You can discretize continuous variables so that you can use Binarized, Bernoulli or  Multinomial discrete Naïve Bayes. But you might lose fidelity due to discretization.</a:t>
            </a:r>
            <a:endParaRPr i="0" sz="1500" u="none" cap="none" strike="noStrike">
              <a:latin typeface="IBM Plex Sans"/>
              <a:ea typeface="IBM Plex Sans"/>
              <a:cs typeface="IBM Plex Sans"/>
              <a:sym typeface="IBM Plex Sans"/>
            </a:endParaRPr>
          </a:p>
          <a:p>
            <a:pPr indent="-146050" lvl="0" marL="177800" marR="330200" rtl="0" algn="l">
              <a:lnSpc>
                <a:spcPct val="107916"/>
              </a:lnSpc>
              <a:spcBef>
                <a:spcPts val="1000"/>
              </a:spcBef>
              <a:spcAft>
                <a:spcPts val="0"/>
              </a:spcAft>
              <a:buClr>
                <a:srgbClr val="FFFFFF"/>
              </a:buClr>
              <a:buSzPts val="1500"/>
              <a:buFont typeface="IBM Plex Sans"/>
              <a:buChar char="•"/>
            </a:pPr>
            <a:r>
              <a:rPr lang="en-GB" sz="1500">
                <a:solidFill>
                  <a:srgbClr val="FFFFFF"/>
                </a:solidFill>
                <a:latin typeface="IBM Plex Sans"/>
                <a:ea typeface="IBM Plex Sans"/>
                <a:cs typeface="IBM Plex Sans"/>
                <a:sym typeface="IBM Plex Sans"/>
              </a:rPr>
              <a:t>Exercise judgement while choosing the features, you can minimize the data  required by removing redundant features</a:t>
            </a:r>
            <a:endParaRPr sz="1500">
              <a:latin typeface="IBM Plex Sans"/>
              <a:ea typeface="IBM Plex Sans"/>
              <a:cs typeface="IBM Plex Sans"/>
              <a:sym typeface="IBM Plex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343" name="Shape 343"/>
        <p:cNvGrpSpPr/>
        <p:nvPr/>
      </p:nvGrpSpPr>
      <p:grpSpPr>
        <a:xfrm>
          <a:off x="0" y="0"/>
          <a:ext cx="0" cy="0"/>
          <a:chOff x="0" y="0"/>
          <a:chExt cx="0" cy="0"/>
        </a:xfrm>
      </p:grpSpPr>
      <p:sp>
        <p:nvSpPr>
          <p:cNvPr id="344" name="Shape 344"/>
          <p:cNvSpPr txBox="1"/>
          <p:nvPr>
            <p:ph type="title"/>
          </p:nvPr>
        </p:nvSpPr>
        <p:spPr>
          <a:xfrm>
            <a:off x="455899" y="256600"/>
            <a:ext cx="8411400" cy="522300"/>
          </a:xfrm>
          <a:prstGeom prst="rect">
            <a:avLst/>
          </a:prstGeom>
          <a:noFill/>
          <a:ln>
            <a:noFill/>
          </a:ln>
        </p:spPr>
        <p:txBody>
          <a:bodyPr anchorCtr="0" anchor="t" bIns="0" lIns="0" spcFirstLastPara="1" rIns="0" wrap="square" tIns="9525">
            <a:noAutofit/>
          </a:bodyPr>
          <a:lstStyle/>
          <a:p>
            <a:pPr indent="0" lvl="0" marL="12700" marR="0" rtl="0" algn="l">
              <a:lnSpc>
                <a:spcPct val="100000"/>
              </a:lnSpc>
              <a:spcBef>
                <a:spcPts val="0"/>
              </a:spcBef>
              <a:spcAft>
                <a:spcPts val="0"/>
              </a:spcAft>
              <a:buNone/>
            </a:pPr>
            <a:r>
              <a:rPr i="0" lang="en-GB" sz="3300" u="none" cap="none" strike="noStrike">
                <a:solidFill>
                  <a:srgbClr val="FFFFFF"/>
                </a:solidFill>
                <a:latin typeface="IBM Plex Sans"/>
                <a:ea typeface="IBM Plex Sans"/>
                <a:cs typeface="IBM Plex Sans"/>
                <a:sym typeface="IBM Plex Sans"/>
              </a:rPr>
              <a:t>Case Study: Accurate Searching on Twitter</a:t>
            </a:r>
            <a:endParaRPr sz="1100">
              <a:solidFill>
                <a:srgbClr val="FFFFFF"/>
              </a:solidFill>
              <a:latin typeface="IBM Plex Sans"/>
              <a:ea typeface="IBM Plex Sans"/>
              <a:cs typeface="IBM Plex Sans"/>
              <a:sym typeface="IBM Plex Sans"/>
            </a:endParaRPr>
          </a:p>
        </p:txBody>
      </p:sp>
      <p:sp>
        <p:nvSpPr>
          <p:cNvPr id="345" name="Shape 345"/>
          <p:cNvSpPr txBox="1"/>
          <p:nvPr/>
        </p:nvSpPr>
        <p:spPr>
          <a:xfrm>
            <a:off x="455904" y="1177347"/>
            <a:ext cx="4601528" cy="3495675"/>
          </a:xfrm>
          <a:prstGeom prst="rect">
            <a:avLst/>
          </a:prstGeom>
          <a:noFill/>
          <a:ln>
            <a:noFill/>
          </a:ln>
        </p:spPr>
        <p:txBody>
          <a:bodyPr anchorCtr="0" anchor="ctr" bIns="0" lIns="0" spcFirstLastPara="1" rIns="0" wrap="square" tIns="10000">
            <a:noAutofit/>
          </a:bodyPr>
          <a:lstStyle/>
          <a:p>
            <a:pPr indent="-171450" lvl="0" marL="177800" marR="0" rtl="0" algn="l">
              <a:lnSpc>
                <a:spcPct val="100000"/>
              </a:lnSpc>
              <a:spcBef>
                <a:spcPts val="0"/>
              </a:spcBef>
              <a:spcAft>
                <a:spcPts val="0"/>
              </a:spcAft>
              <a:buClr>
                <a:srgbClr val="FFFFFF"/>
              </a:buClr>
              <a:buSzPts val="1500"/>
              <a:buFont typeface="IBM Plex Sans"/>
              <a:buChar char="•"/>
            </a:pPr>
            <a:r>
              <a:rPr lang="en-GB" sz="1500">
                <a:solidFill>
                  <a:srgbClr val="FFFFFF"/>
                </a:solidFill>
                <a:latin typeface="IBM Plex Sans"/>
                <a:ea typeface="IBM Plex Sans"/>
                <a:cs typeface="IBM Plex Sans"/>
                <a:sym typeface="IBM Plex Sans"/>
              </a:rPr>
              <a:t>Twitter’s search API allows keywords based search</a:t>
            </a:r>
            <a:endParaRPr sz="1500">
              <a:latin typeface="IBM Plex Sans"/>
              <a:ea typeface="IBM Plex Sans"/>
              <a:cs typeface="IBM Plex Sans"/>
              <a:sym typeface="IBM Plex Sans"/>
            </a:endParaRPr>
          </a:p>
          <a:p>
            <a:pPr indent="-171450" lvl="0" marL="177800" marR="50800" rtl="0" algn="l">
              <a:lnSpc>
                <a:spcPct val="90000"/>
              </a:lnSpc>
              <a:spcBef>
                <a:spcPts val="1100"/>
              </a:spcBef>
              <a:spcAft>
                <a:spcPts val="0"/>
              </a:spcAft>
              <a:buClr>
                <a:srgbClr val="FFFFFF"/>
              </a:buClr>
              <a:buSzPts val="1500"/>
              <a:buFont typeface="IBM Plex Sans"/>
              <a:buChar char="•"/>
            </a:pPr>
            <a:r>
              <a:rPr lang="en-GB" sz="1500">
                <a:solidFill>
                  <a:srgbClr val="FFFFFF"/>
                </a:solidFill>
                <a:latin typeface="IBM Plex Sans"/>
                <a:ea typeface="IBM Plex Sans"/>
                <a:cs typeface="IBM Plex Sans"/>
                <a:sym typeface="IBM Plex Sans"/>
              </a:rPr>
              <a:t>Suppose we search Twitter with the keyword “congress”,  we might end up getting tweets that pertain to Indian  National Congress, Mobile World Congress, American  Congress, Science Congress and so on.</a:t>
            </a:r>
            <a:endParaRPr sz="1500">
              <a:latin typeface="IBM Plex Sans"/>
              <a:ea typeface="IBM Plex Sans"/>
              <a:cs typeface="IBM Plex Sans"/>
              <a:sym typeface="IBM Plex Sans"/>
            </a:endParaRPr>
          </a:p>
          <a:p>
            <a:pPr indent="0" lvl="0" marL="0" marR="0" rtl="0" algn="l">
              <a:lnSpc>
                <a:spcPct val="100000"/>
              </a:lnSpc>
              <a:spcBef>
                <a:spcPts val="0"/>
              </a:spcBef>
              <a:spcAft>
                <a:spcPts val="0"/>
              </a:spcAft>
              <a:buClr>
                <a:srgbClr val="FFFFFF"/>
              </a:buClr>
              <a:buSzPts val="1200"/>
              <a:buFont typeface="Arial"/>
              <a:buNone/>
            </a:pPr>
            <a:r>
              <a:t/>
            </a:r>
            <a:endParaRPr sz="1200">
              <a:latin typeface="IBM Plex Sans"/>
              <a:ea typeface="IBM Plex Sans"/>
              <a:cs typeface="IBM Plex Sans"/>
              <a:sym typeface="IBM Plex Sans"/>
            </a:endParaRPr>
          </a:p>
          <a:p>
            <a:pPr indent="-171450" lvl="0" marL="177800" marR="457200" rtl="0" algn="l">
              <a:lnSpc>
                <a:spcPct val="90000"/>
              </a:lnSpc>
              <a:spcBef>
                <a:spcPts val="0"/>
              </a:spcBef>
              <a:spcAft>
                <a:spcPts val="0"/>
              </a:spcAft>
              <a:buClr>
                <a:srgbClr val="FFFFFF"/>
              </a:buClr>
              <a:buSzPts val="1500"/>
              <a:buFont typeface="IBM Plex Sans"/>
              <a:buChar char="•"/>
            </a:pPr>
            <a:r>
              <a:rPr lang="en-GB" sz="1500">
                <a:solidFill>
                  <a:srgbClr val="FFFFFF"/>
                </a:solidFill>
                <a:latin typeface="IBM Plex Sans"/>
                <a:ea typeface="IBM Plex Sans"/>
                <a:cs typeface="IBM Plex Sans"/>
                <a:sym typeface="IBM Plex Sans"/>
              </a:rPr>
              <a:t>A narrow search using “exact” search phrase would  improve precision but will miss many relevant and  interesting tweets</a:t>
            </a:r>
            <a:endParaRPr sz="1500">
              <a:latin typeface="IBM Plex Sans"/>
              <a:ea typeface="IBM Plex Sans"/>
              <a:cs typeface="IBM Plex Sans"/>
              <a:sym typeface="IBM Plex Sans"/>
            </a:endParaRPr>
          </a:p>
          <a:p>
            <a:pPr indent="0" lvl="0" marL="0" marR="0" rtl="0" algn="l">
              <a:lnSpc>
                <a:spcPct val="100000"/>
              </a:lnSpc>
              <a:spcBef>
                <a:spcPts val="0"/>
              </a:spcBef>
              <a:spcAft>
                <a:spcPts val="0"/>
              </a:spcAft>
              <a:buClr>
                <a:srgbClr val="FFFFFF"/>
              </a:buClr>
              <a:buSzPts val="1200"/>
              <a:buFont typeface="Arial"/>
              <a:buNone/>
            </a:pPr>
            <a:r>
              <a:t/>
            </a:r>
            <a:endParaRPr sz="1200">
              <a:latin typeface="IBM Plex Sans"/>
              <a:ea typeface="IBM Plex Sans"/>
              <a:cs typeface="IBM Plex Sans"/>
              <a:sym typeface="IBM Plex Sans"/>
            </a:endParaRPr>
          </a:p>
          <a:p>
            <a:pPr indent="-171450" lvl="0" marL="177800" marR="0" rtl="0" algn="l">
              <a:lnSpc>
                <a:spcPct val="90000"/>
              </a:lnSpc>
              <a:spcBef>
                <a:spcPts val="0"/>
              </a:spcBef>
              <a:spcAft>
                <a:spcPts val="0"/>
              </a:spcAft>
              <a:buClr>
                <a:srgbClr val="FFFFFF"/>
              </a:buClr>
              <a:buSzPts val="1500"/>
              <a:buFont typeface="IBM Plex Sans"/>
              <a:buChar char="•"/>
            </a:pPr>
            <a:r>
              <a:rPr lang="en-GB" sz="1500">
                <a:solidFill>
                  <a:srgbClr val="FFFFFF"/>
                </a:solidFill>
                <a:latin typeface="IBM Plex Sans"/>
                <a:ea typeface="IBM Plex Sans"/>
                <a:cs typeface="IBM Plex Sans"/>
                <a:sym typeface="IBM Plex Sans"/>
              </a:rPr>
              <a:t>Is there a way to search the Twitter such that we get  precise matches without missing interesting and relevant  tweets?</a:t>
            </a:r>
            <a:endParaRPr sz="1500">
              <a:latin typeface="IBM Plex Sans"/>
              <a:ea typeface="IBM Plex Sans"/>
              <a:cs typeface="IBM Plex Sans"/>
              <a:sym typeface="IBM Plex Sans"/>
            </a:endParaRPr>
          </a:p>
        </p:txBody>
      </p:sp>
      <p:sp>
        <p:nvSpPr>
          <p:cNvPr id="346" name="Shape 346"/>
          <p:cNvSpPr/>
          <p:nvPr/>
        </p:nvSpPr>
        <p:spPr>
          <a:xfrm>
            <a:off x="5275987" y="1289551"/>
            <a:ext cx="3591300" cy="3271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347" name="Shape 347"/>
          <p:cNvSpPr txBox="1"/>
          <p:nvPr>
            <p:ph idx="11" type="ftr"/>
          </p:nvPr>
        </p:nvSpPr>
        <p:spPr>
          <a:xfrm>
            <a:off x="3461575" y="4848911"/>
            <a:ext cx="2218849" cy="133350"/>
          </a:xfrm>
          <a:prstGeom prst="rect">
            <a:avLst/>
          </a:prstGeom>
          <a:noFill/>
          <a:ln>
            <a:noFill/>
          </a:ln>
        </p:spPr>
        <p:txBody>
          <a:bodyPr anchorCtr="0" anchor="t" bIns="0" lIns="0" spcFirstLastPara="1" rIns="0" wrap="square" tIns="0">
            <a:noAutofit/>
          </a:bodyPr>
          <a:lstStyle/>
          <a:p>
            <a:pPr indent="0" lvl="0" marL="12700" marR="0" rtl="0" algn="l">
              <a:lnSpc>
                <a:spcPct val="103333"/>
              </a:lnSpc>
              <a:spcBef>
                <a:spcPts val="0"/>
              </a:spcBef>
              <a:spcAft>
                <a:spcPts val="0"/>
              </a:spcAft>
              <a:buNone/>
            </a:pPr>
            <a:r>
              <a:rPr b="0" i="0" lang="en-GB" sz="900">
                <a:solidFill>
                  <a:schemeClr val="lt1"/>
                </a:solidFill>
                <a:latin typeface="Arial"/>
                <a:ea typeface="Arial"/>
                <a:cs typeface="Arial"/>
                <a:sym typeface="Arial"/>
              </a:rPr>
              <a:t>Copyright 2016 JNResearch, All Rights Reserved</a:t>
            </a:r>
            <a:endParaRPr sz="11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351" name="Shape 351"/>
        <p:cNvGrpSpPr/>
        <p:nvPr/>
      </p:nvGrpSpPr>
      <p:grpSpPr>
        <a:xfrm>
          <a:off x="0" y="0"/>
          <a:ext cx="0" cy="0"/>
          <a:chOff x="0" y="0"/>
          <a:chExt cx="0" cy="0"/>
        </a:xfrm>
      </p:grpSpPr>
      <p:sp>
        <p:nvSpPr>
          <p:cNvPr id="352" name="Shape 352"/>
          <p:cNvSpPr txBox="1"/>
          <p:nvPr>
            <p:ph type="title"/>
          </p:nvPr>
        </p:nvSpPr>
        <p:spPr>
          <a:xfrm>
            <a:off x="687699" y="224325"/>
            <a:ext cx="2218800" cy="522300"/>
          </a:xfrm>
          <a:prstGeom prst="rect">
            <a:avLst/>
          </a:prstGeom>
          <a:noFill/>
          <a:ln>
            <a:noFill/>
          </a:ln>
        </p:spPr>
        <p:txBody>
          <a:bodyPr anchorCtr="0" anchor="t" bIns="0" lIns="0" spcFirstLastPara="1" rIns="0" wrap="square" tIns="9525">
            <a:noAutofit/>
          </a:bodyPr>
          <a:lstStyle/>
          <a:p>
            <a:pPr indent="0" lvl="0" marL="12700" marR="0" rtl="0" algn="l">
              <a:lnSpc>
                <a:spcPct val="100000"/>
              </a:lnSpc>
              <a:spcBef>
                <a:spcPts val="0"/>
              </a:spcBef>
              <a:spcAft>
                <a:spcPts val="0"/>
              </a:spcAft>
              <a:buNone/>
            </a:pPr>
            <a:r>
              <a:rPr i="0" lang="en-GB" sz="3300" u="none" cap="none" strike="noStrike">
                <a:solidFill>
                  <a:srgbClr val="F3F3F3"/>
                </a:solidFill>
                <a:latin typeface="IBM Plex Sans"/>
                <a:ea typeface="IBM Plex Sans"/>
                <a:cs typeface="IBM Plex Sans"/>
                <a:sym typeface="IBM Plex Sans"/>
              </a:rPr>
              <a:t>Summary</a:t>
            </a:r>
            <a:endParaRPr sz="1100">
              <a:solidFill>
                <a:srgbClr val="F3F3F3"/>
              </a:solidFill>
              <a:latin typeface="IBM Plex Sans"/>
              <a:ea typeface="IBM Plex Sans"/>
              <a:cs typeface="IBM Plex Sans"/>
              <a:sym typeface="IBM Plex Sans"/>
            </a:endParaRPr>
          </a:p>
        </p:txBody>
      </p:sp>
      <p:sp>
        <p:nvSpPr>
          <p:cNvPr id="353" name="Shape 353"/>
          <p:cNvSpPr txBox="1"/>
          <p:nvPr>
            <p:ph idx="11" type="ftr"/>
          </p:nvPr>
        </p:nvSpPr>
        <p:spPr>
          <a:xfrm>
            <a:off x="3461575" y="4848911"/>
            <a:ext cx="2218800" cy="133500"/>
          </a:xfrm>
          <a:prstGeom prst="rect">
            <a:avLst/>
          </a:prstGeom>
          <a:noFill/>
          <a:ln>
            <a:noFill/>
          </a:ln>
        </p:spPr>
        <p:txBody>
          <a:bodyPr anchorCtr="0" anchor="t" bIns="0" lIns="0" spcFirstLastPara="1" rIns="0" wrap="square" tIns="0">
            <a:noAutofit/>
          </a:bodyPr>
          <a:lstStyle/>
          <a:p>
            <a:pPr indent="0" lvl="0" marL="12700" marR="0" rtl="0" algn="l">
              <a:lnSpc>
                <a:spcPct val="103333"/>
              </a:lnSpc>
              <a:spcBef>
                <a:spcPts val="0"/>
              </a:spcBef>
              <a:spcAft>
                <a:spcPts val="0"/>
              </a:spcAft>
              <a:buNone/>
            </a:pPr>
            <a:r>
              <a:rPr b="0" i="0" lang="en-GB" sz="900">
                <a:solidFill>
                  <a:schemeClr val="lt1"/>
                </a:solidFill>
                <a:latin typeface="Arial"/>
                <a:ea typeface="Arial"/>
                <a:cs typeface="Arial"/>
                <a:sym typeface="Arial"/>
              </a:rPr>
              <a:t>Copyright 2016 JNResearch, All Rights Reserved</a:t>
            </a:r>
            <a:endParaRPr sz="1100"/>
          </a:p>
        </p:txBody>
      </p:sp>
      <p:sp>
        <p:nvSpPr>
          <p:cNvPr id="354" name="Shape 354"/>
          <p:cNvSpPr txBox="1"/>
          <p:nvPr/>
        </p:nvSpPr>
        <p:spPr>
          <a:xfrm>
            <a:off x="687700" y="968000"/>
            <a:ext cx="8066100" cy="3772800"/>
          </a:xfrm>
          <a:prstGeom prst="rect">
            <a:avLst/>
          </a:prstGeom>
          <a:noFill/>
          <a:ln>
            <a:noFill/>
          </a:ln>
        </p:spPr>
        <p:txBody>
          <a:bodyPr anchorCtr="0" anchor="ctr" bIns="91425" lIns="91425" spcFirstLastPara="1" rIns="91425" wrap="square" tIns="91425">
            <a:noAutofit/>
          </a:bodyPr>
          <a:lstStyle/>
          <a:p>
            <a:pPr indent="-323850" lvl="0" marL="457200" rtl="0">
              <a:lnSpc>
                <a:spcPct val="115000"/>
              </a:lnSpc>
              <a:spcBef>
                <a:spcPts val="0"/>
              </a:spcBef>
              <a:spcAft>
                <a:spcPts val="0"/>
              </a:spcAft>
              <a:buClr>
                <a:srgbClr val="FFFFFF"/>
              </a:buClr>
              <a:buSzPts val="1500"/>
              <a:buFont typeface="IBM Plex Sans"/>
              <a:buChar char="●"/>
            </a:pPr>
            <a:r>
              <a:rPr lang="en-GB" sz="1500">
                <a:solidFill>
                  <a:srgbClr val="FFFFFF"/>
                </a:solidFill>
                <a:latin typeface="IBM Plex Sans"/>
                <a:ea typeface="IBM Plex Sans"/>
                <a:cs typeface="IBM Plex Sans"/>
                <a:sym typeface="IBM Plex Sans"/>
              </a:rPr>
              <a:t>Despite the naïve assumptions, Naïve Bayes classifier is pretty useful. Do not skip  it in favour of complex models without evaluating it for your application. You may  be in for surprise!</a:t>
            </a:r>
            <a:endParaRPr sz="1500">
              <a:solidFill>
                <a:srgbClr val="FFFFFF"/>
              </a:solidFill>
              <a:latin typeface="IBM Plex Sans"/>
              <a:ea typeface="IBM Plex Sans"/>
              <a:cs typeface="IBM Plex Sans"/>
              <a:sym typeface="IBM Plex Sans"/>
            </a:endParaRPr>
          </a:p>
          <a:p>
            <a:pPr indent="0" lvl="0" marL="457200" rtl="0">
              <a:lnSpc>
                <a:spcPct val="115000"/>
              </a:lnSpc>
              <a:spcBef>
                <a:spcPts val="0"/>
              </a:spcBef>
              <a:spcAft>
                <a:spcPts val="0"/>
              </a:spcAft>
              <a:buNone/>
            </a:pPr>
            <a:r>
              <a:t/>
            </a:r>
            <a:endParaRPr sz="1500">
              <a:solidFill>
                <a:srgbClr val="FFFFFF"/>
              </a:solidFill>
              <a:latin typeface="IBM Plex Sans"/>
              <a:ea typeface="IBM Plex Sans"/>
              <a:cs typeface="IBM Plex Sans"/>
              <a:sym typeface="IBM Plex Sans"/>
            </a:endParaRPr>
          </a:p>
          <a:p>
            <a:pPr indent="-323850" lvl="0" marL="457200" rtl="0">
              <a:lnSpc>
                <a:spcPct val="115000"/>
              </a:lnSpc>
              <a:spcBef>
                <a:spcPts val="0"/>
              </a:spcBef>
              <a:spcAft>
                <a:spcPts val="0"/>
              </a:spcAft>
              <a:buClr>
                <a:srgbClr val="FFFFFF"/>
              </a:buClr>
              <a:buSzPts val="1500"/>
              <a:buFont typeface="IBM Plex Sans"/>
              <a:buChar char="●"/>
            </a:pPr>
            <a:r>
              <a:rPr lang="en-GB" sz="1500">
                <a:solidFill>
                  <a:srgbClr val="FFFFFF"/>
                </a:solidFill>
                <a:latin typeface="IBM Plex Sans"/>
                <a:ea typeface="IBM Plex Sans"/>
                <a:cs typeface="IBM Plex Sans"/>
                <a:sym typeface="IBM Plex Sans"/>
              </a:rPr>
              <a:t>There are many variants of Naïve Bayes Classifier, the common thing about them  is that all are based on Bayes theorem and make same assumptions.</a:t>
            </a:r>
            <a:endParaRPr sz="1500">
              <a:solidFill>
                <a:srgbClr val="FFFFFF"/>
              </a:solidFill>
              <a:latin typeface="IBM Plex Sans"/>
              <a:ea typeface="IBM Plex Sans"/>
              <a:cs typeface="IBM Plex Sans"/>
              <a:sym typeface="IBM Plex Sans"/>
            </a:endParaRPr>
          </a:p>
          <a:p>
            <a:pPr indent="0" lvl="0" marL="457200" rtl="0">
              <a:lnSpc>
                <a:spcPct val="115000"/>
              </a:lnSpc>
              <a:spcBef>
                <a:spcPts val="0"/>
              </a:spcBef>
              <a:spcAft>
                <a:spcPts val="0"/>
              </a:spcAft>
              <a:buNone/>
            </a:pPr>
            <a:r>
              <a:t/>
            </a:r>
            <a:endParaRPr sz="1500">
              <a:solidFill>
                <a:srgbClr val="FFFFFF"/>
              </a:solidFill>
              <a:latin typeface="IBM Plex Sans"/>
              <a:ea typeface="IBM Plex Sans"/>
              <a:cs typeface="IBM Plex Sans"/>
              <a:sym typeface="IBM Plex Sans"/>
            </a:endParaRPr>
          </a:p>
          <a:p>
            <a:pPr indent="-323850" lvl="0" marL="457200" rtl="0">
              <a:lnSpc>
                <a:spcPct val="115000"/>
              </a:lnSpc>
              <a:spcBef>
                <a:spcPts val="0"/>
              </a:spcBef>
              <a:spcAft>
                <a:spcPts val="0"/>
              </a:spcAft>
              <a:buClr>
                <a:srgbClr val="FFFFFF"/>
              </a:buClr>
              <a:buSzPts val="1500"/>
              <a:buFont typeface="IBM Plex Sans"/>
              <a:buChar char="●"/>
            </a:pPr>
            <a:r>
              <a:rPr lang="en-GB" sz="1500">
                <a:solidFill>
                  <a:srgbClr val="FFFFFF"/>
                </a:solidFill>
                <a:latin typeface="IBM Plex Sans"/>
                <a:ea typeface="IBM Plex Sans"/>
                <a:cs typeface="IBM Plex Sans"/>
                <a:sym typeface="IBM Plex Sans"/>
              </a:rPr>
              <a:t>Choose binarized model if number of occurrences of a given word do not  contribute to the classification process.</a:t>
            </a:r>
            <a:endParaRPr sz="1500">
              <a:solidFill>
                <a:srgbClr val="FFFFFF"/>
              </a:solidFill>
              <a:latin typeface="IBM Plex Sans"/>
              <a:ea typeface="IBM Plex Sans"/>
              <a:cs typeface="IBM Plex Sans"/>
              <a:sym typeface="IBM Plex Sans"/>
            </a:endParaRPr>
          </a:p>
          <a:p>
            <a:pPr indent="0" lvl="0" marL="457200" rtl="0">
              <a:lnSpc>
                <a:spcPct val="115000"/>
              </a:lnSpc>
              <a:spcBef>
                <a:spcPts val="0"/>
              </a:spcBef>
              <a:spcAft>
                <a:spcPts val="0"/>
              </a:spcAft>
              <a:buNone/>
            </a:pPr>
            <a:r>
              <a:t/>
            </a:r>
            <a:endParaRPr sz="1500">
              <a:solidFill>
                <a:srgbClr val="FFFFFF"/>
              </a:solidFill>
              <a:latin typeface="IBM Plex Sans"/>
              <a:ea typeface="IBM Plex Sans"/>
              <a:cs typeface="IBM Plex Sans"/>
              <a:sym typeface="IBM Plex Sans"/>
            </a:endParaRPr>
          </a:p>
          <a:p>
            <a:pPr indent="-323850" lvl="0" marL="457200" rtl="0">
              <a:lnSpc>
                <a:spcPct val="115000"/>
              </a:lnSpc>
              <a:spcBef>
                <a:spcPts val="0"/>
              </a:spcBef>
              <a:spcAft>
                <a:spcPts val="0"/>
              </a:spcAft>
              <a:buClr>
                <a:srgbClr val="FFFFFF"/>
              </a:buClr>
              <a:buSzPts val="1500"/>
              <a:buFont typeface="IBM Plex Sans"/>
              <a:buChar char="●"/>
            </a:pPr>
            <a:r>
              <a:rPr lang="en-GB" sz="1500">
                <a:solidFill>
                  <a:srgbClr val="FFFFFF"/>
                </a:solidFill>
                <a:latin typeface="IBM Plex Sans"/>
                <a:ea typeface="IBM Plex Sans"/>
                <a:cs typeface="IBM Plex Sans"/>
                <a:sym typeface="IBM Plex Sans"/>
              </a:rPr>
              <a:t>If the features are continuous variables, use Gaussian Naïve Bayes or perform</a:t>
            </a:r>
            <a:endParaRPr sz="1500">
              <a:solidFill>
                <a:srgbClr val="FFFFFF"/>
              </a:solidFill>
              <a:latin typeface="IBM Plex Sans"/>
              <a:ea typeface="IBM Plex Sans"/>
              <a:cs typeface="IBM Plex Sans"/>
              <a:sym typeface="IBM Plex Sans"/>
            </a:endParaRPr>
          </a:p>
          <a:p>
            <a:pPr indent="0" lvl="0" marL="457200" rtl="0">
              <a:lnSpc>
                <a:spcPct val="115000"/>
              </a:lnSpc>
              <a:spcBef>
                <a:spcPts val="0"/>
              </a:spcBef>
              <a:spcAft>
                <a:spcPts val="0"/>
              </a:spcAft>
              <a:buNone/>
            </a:pPr>
            <a:r>
              <a:t/>
            </a:r>
            <a:endParaRPr sz="1500">
              <a:solidFill>
                <a:srgbClr val="FFFFFF"/>
              </a:solidFill>
              <a:latin typeface="IBM Plex Sans"/>
              <a:ea typeface="IBM Plex Sans"/>
              <a:cs typeface="IBM Plex Sans"/>
              <a:sym typeface="IBM Plex Sans"/>
            </a:endParaRPr>
          </a:p>
          <a:p>
            <a:pPr indent="-323850" lvl="0" marL="457200" rtl="0">
              <a:lnSpc>
                <a:spcPct val="115000"/>
              </a:lnSpc>
              <a:spcBef>
                <a:spcPts val="0"/>
              </a:spcBef>
              <a:spcAft>
                <a:spcPts val="0"/>
              </a:spcAft>
              <a:buClr>
                <a:srgbClr val="FFFFFF"/>
              </a:buClr>
              <a:buSzPts val="1500"/>
              <a:buFont typeface="IBM Plex Sans"/>
              <a:buChar char="●"/>
            </a:pPr>
            <a:r>
              <a:rPr lang="en-GB" sz="1500">
                <a:solidFill>
                  <a:srgbClr val="FFFFFF"/>
                </a:solidFill>
                <a:latin typeface="IBM Plex Sans"/>
                <a:ea typeface="IBM Plex Sans"/>
                <a:cs typeface="IBM Plex Sans"/>
                <a:sym typeface="IBM Plex Sans"/>
              </a:rPr>
              <a:t>discretization if you get good accuracy</a:t>
            </a:r>
            <a:endParaRPr sz="1500">
              <a:solidFill>
                <a:srgbClr val="FFFFFF"/>
              </a:solidFill>
              <a:latin typeface="IBM Plex Sans"/>
              <a:ea typeface="IBM Plex Sans"/>
              <a:cs typeface="IBM Plex Sans"/>
              <a:sym typeface="IBM Plex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358" name="Shape 358"/>
        <p:cNvGrpSpPr/>
        <p:nvPr/>
      </p:nvGrpSpPr>
      <p:grpSpPr>
        <a:xfrm>
          <a:off x="0" y="0"/>
          <a:ext cx="0" cy="0"/>
          <a:chOff x="0" y="0"/>
          <a:chExt cx="0" cy="0"/>
        </a:xfrm>
      </p:grpSpPr>
      <p:sp>
        <p:nvSpPr>
          <p:cNvPr id="359" name="Shape 359"/>
          <p:cNvSpPr txBox="1"/>
          <p:nvPr>
            <p:ph idx="4294967295" type="title"/>
          </p:nvPr>
        </p:nvSpPr>
        <p:spPr>
          <a:xfrm>
            <a:off x="687704" y="457257"/>
            <a:ext cx="3155156" cy="522922"/>
          </a:xfrm>
          <a:prstGeom prst="rect">
            <a:avLst/>
          </a:prstGeom>
          <a:noFill/>
          <a:ln>
            <a:noFill/>
          </a:ln>
        </p:spPr>
        <p:txBody>
          <a:bodyPr anchorCtr="0" anchor="t" bIns="0" lIns="0" spcFirstLastPara="1" rIns="0" wrap="square" tIns="10000">
            <a:noAutofit/>
          </a:bodyPr>
          <a:lstStyle/>
          <a:p>
            <a:pPr indent="0" lvl="0" marL="12700" marR="0" rtl="0" algn="l">
              <a:lnSpc>
                <a:spcPct val="100000"/>
              </a:lnSpc>
              <a:spcBef>
                <a:spcPts val="0"/>
              </a:spcBef>
              <a:spcAft>
                <a:spcPts val="0"/>
              </a:spcAft>
              <a:buNone/>
            </a:pPr>
            <a:r>
              <a:rPr b="0" i="0" lang="en-GB" sz="3300" u="none" cap="none" strike="noStrike">
                <a:solidFill>
                  <a:schemeClr val="lt1"/>
                </a:solidFill>
                <a:latin typeface="Trebuchet MS"/>
                <a:ea typeface="Trebuchet MS"/>
                <a:cs typeface="Trebuchet MS"/>
                <a:sym typeface="Trebuchet MS"/>
              </a:rPr>
              <a:t>Code Walkthrough</a:t>
            </a:r>
            <a:endParaRPr sz="1100"/>
          </a:p>
        </p:txBody>
      </p:sp>
      <p:sp>
        <p:nvSpPr>
          <p:cNvPr id="360" name="Shape 360"/>
          <p:cNvSpPr txBox="1"/>
          <p:nvPr>
            <p:ph idx="11" type="ftr"/>
          </p:nvPr>
        </p:nvSpPr>
        <p:spPr>
          <a:xfrm>
            <a:off x="1113520" y="4826480"/>
            <a:ext cx="5579400" cy="137100"/>
          </a:xfrm>
          <a:prstGeom prst="rect">
            <a:avLst/>
          </a:prstGeom>
          <a:noFill/>
          <a:ln>
            <a:noFill/>
          </a:ln>
        </p:spPr>
        <p:txBody>
          <a:bodyPr anchorCtr="0" anchor="t" bIns="0" lIns="0" spcFirstLastPara="1" rIns="0" wrap="square" tIns="0">
            <a:noAutofit/>
          </a:bodyPr>
          <a:lstStyle/>
          <a:p>
            <a:pPr indent="0" lvl="0" marL="12700" marR="0" rtl="0" algn="l">
              <a:lnSpc>
                <a:spcPct val="103333"/>
              </a:lnSpc>
              <a:spcBef>
                <a:spcPts val="0"/>
              </a:spcBef>
              <a:spcAft>
                <a:spcPts val="0"/>
              </a:spcAft>
              <a:buNone/>
            </a:pPr>
            <a:r>
              <a:rPr b="0" i="0" lang="en-GB" sz="900">
                <a:solidFill>
                  <a:schemeClr val="lt1"/>
                </a:solidFill>
                <a:latin typeface="Arial"/>
                <a:ea typeface="Arial"/>
                <a:cs typeface="Arial"/>
                <a:sym typeface="Arial"/>
              </a:rPr>
              <a:t>Copyright 2016 JNResearch, All Rights Reserved</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02" name="Shape 202"/>
        <p:cNvGrpSpPr/>
        <p:nvPr/>
      </p:nvGrpSpPr>
      <p:grpSpPr>
        <a:xfrm>
          <a:off x="0" y="0"/>
          <a:ext cx="0" cy="0"/>
          <a:chOff x="0" y="0"/>
          <a:chExt cx="0" cy="0"/>
        </a:xfrm>
      </p:grpSpPr>
      <p:sp>
        <p:nvSpPr>
          <p:cNvPr id="203" name="Shape 203"/>
          <p:cNvSpPr txBox="1"/>
          <p:nvPr>
            <p:ph type="title"/>
          </p:nvPr>
        </p:nvSpPr>
        <p:spPr>
          <a:xfrm>
            <a:off x="678100" y="238625"/>
            <a:ext cx="7937700" cy="522900"/>
          </a:xfrm>
          <a:prstGeom prst="rect">
            <a:avLst/>
          </a:prstGeom>
          <a:noFill/>
          <a:ln>
            <a:noFill/>
          </a:ln>
        </p:spPr>
        <p:txBody>
          <a:bodyPr anchorCtr="0" anchor="t" bIns="0" lIns="0" spcFirstLastPara="1" rIns="0" wrap="square" tIns="10000">
            <a:noAutofit/>
          </a:bodyPr>
          <a:lstStyle/>
          <a:p>
            <a:pPr indent="0" lvl="0" marL="12700" marR="0" rtl="0" algn="l">
              <a:lnSpc>
                <a:spcPct val="100000"/>
              </a:lnSpc>
              <a:spcBef>
                <a:spcPts val="0"/>
              </a:spcBef>
              <a:spcAft>
                <a:spcPts val="0"/>
              </a:spcAft>
              <a:buNone/>
            </a:pPr>
            <a:r>
              <a:rPr i="0" lang="en-GB" sz="3300" u="none" cap="none" strike="noStrike">
                <a:solidFill>
                  <a:srgbClr val="FFFFFF"/>
                </a:solidFill>
                <a:latin typeface="IBM Plex Sans"/>
                <a:ea typeface="IBM Plex Sans"/>
                <a:cs typeface="IBM Plex Sans"/>
                <a:sym typeface="IBM Plex Sans"/>
              </a:rPr>
              <a:t>When to use Naïve Bayes: Three Scenarios</a:t>
            </a:r>
            <a:endParaRPr sz="1100">
              <a:solidFill>
                <a:srgbClr val="FFFFFF"/>
              </a:solidFill>
              <a:latin typeface="IBM Plex Sans"/>
              <a:ea typeface="IBM Plex Sans"/>
              <a:cs typeface="IBM Plex Sans"/>
              <a:sym typeface="IBM Plex Sans"/>
            </a:endParaRPr>
          </a:p>
        </p:txBody>
      </p:sp>
      <p:sp>
        <p:nvSpPr>
          <p:cNvPr id="204" name="Shape 204"/>
          <p:cNvSpPr txBox="1"/>
          <p:nvPr/>
        </p:nvSpPr>
        <p:spPr>
          <a:xfrm>
            <a:off x="678100" y="1316725"/>
            <a:ext cx="5454000" cy="3633300"/>
          </a:xfrm>
          <a:prstGeom prst="rect">
            <a:avLst/>
          </a:prstGeom>
          <a:noFill/>
          <a:ln>
            <a:noFill/>
          </a:ln>
        </p:spPr>
        <p:txBody>
          <a:bodyPr anchorCtr="0" anchor="t" bIns="0" lIns="0" spcFirstLastPara="1" rIns="0" wrap="square" tIns="40475">
            <a:noAutofit/>
          </a:bodyPr>
          <a:lstStyle/>
          <a:p>
            <a:pPr indent="-146050" lvl="0" marL="177800" marR="0" rtl="0" algn="just">
              <a:lnSpc>
                <a:spcPct val="115000"/>
              </a:lnSpc>
              <a:spcBef>
                <a:spcPts val="0"/>
              </a:spcBef>
              <a:spcAft>
                <a:spcPts val="0"/>
              </a:spcAft>
              <a:buClr>
                <a:srgbClr val="FFFFFF"/>
              </a:buClr>
              <a:buSzPts val="1500"/>
              <a:buFont typeface="IBM Plex Sans"/>
              <a:buChar char="•"/>
            </a:pPr>
            <a:r>
              <a:rPr lang="en-GB" sz="1500">
                <a:solidFill>
                  <a:srgbClr val="FFFFFF"/>
                </a:solidFill>
                <a:latin typeface="IBM Plex Sans"/>
                <a:ea typeface="IBM Plex Sans"/>
                <a:cs typeface="IBM Plex Sans"/>
                <a:sym typeface="IBM Plex Sans"/>
              </a:rPr>
              <a:t>You have come up with a neat solution to a ML problem.  Your manager wants you to do a quick demo to your CEO  in the next couple of hours.</a:t>
            </a:r>
            <a:endParaRPr sz="1500">
              <a:latin typeface="IBM Plex Sans"/>
              <a:ea typeface="IBM Plex Sans"/>
              <a:cs typeface="IBM Plex Sans"/>
              <a:sym typeface="IBM Plex Sans"/>
            </a:endParaRPr>
          </a:p>
          <a:p>
            <a:pPr indent="-146050" lvl="0" marL="177800" marR="25400" rtl="0" algn="just">
              <a:lnSpc>
                <a:spcPct val="115000"/>
              </a:lnSpc>
              <a:spcBef>
                <a:spcPts val="1400"/>
              </a:spcBef>
              <a:spcAft>
                <a:spcPts val="0"/>
              </a:spcAft>
              <a:buClr>
                <a:srgbClr val="FFFFFF"/>
              </a:buClr>
              <a:buSzPts val="1500"/>
              <a:buFont typeface="IBM Plex Sans"/>
              <a:buChar char="•"/>
            </a:pPr>
            <a:r>
              <a:rPr lang="en-GB" sz="1500">
                <a:solidFill>
                  <a:srgbClr val="FFFFFF"/>
                </a:solidFill>
                <a:latin typeface="IBM Plex Sans"/>
                <a:ea typeface="IBM Plex Sans"/>
                <a:cs typeface="IBM Plex Sans"/>
                <a:sym typeface="IBM Plex Sans"/>
              </a:rPr>
              <a:t>You are assigned a classification problem similar to spam  filtering. Your manager says: We need this feature in our  next release, a less accurate model is okay.</a:t>
            </a:r>
            <a:endParaRPr sz="1500">
              <a:latin typeface="IBM Plex Sans"/>
              <a:ea typeface="IBM Plex Sans"/>
              <a:cs typeface="IBM Plex Sans"/>
              <a:sym typeface="IBM Plex Sans"/>
            </a:endParaRPr>
          </a:p>
          <a:p>
            <a:pPr indent="-146050" lvl="0" marL="177800" marR="114300" rtl="0" algn="l">
              <a:lnSpc>
                <a:spcPct val="115000"/>
              </a:lnSpc>
              <a:spcBef>
                <a:spcPts val="1400"/>
              </a:spcBef>
              <a:spcAft>
                <a:spcPts val="0"/>
              </a:spcAft>
              <a:buClr>
                <a:srgbClr val="FFFFFF"/>
              </a:buClr>
              <a:buSzPts val="1500"/>
              <a:buFont typeface="IBM Plex Sans"/>
              <a:buChar char="•"/>
            </a:pPr>
            <a:r>
              <a:rPr lang="en-GB" sz="1500">
                <a:solidFill>
                  <a:srgbClr val="FFFFFF"/>
                </a:solidFill>
                <a:latin typeface="IBM Plex Sans"/>
                <a:ea typeface="IBM Plex Sans"/>
                <a:cs typeface="IBM Plex Sans"/>
                <a:sym typeface="IBM Plex Sans"/>
              </a:rPr>
              <a:t>You have come up with a sophisticated deep learning  based model. You submitted this for review and you are  asked to benchmark your results against standard  approaches</a:t>
            </a:r>
            <a:endParaRPr sz="1500">
              <a:latin typeface="IBM Plex Sans"/>
              <a:ea typeface="IBM Plex Sans"/>
              <a:cs typeface="IBM Plex Sans"/>
              <a:sym typeface="IBM Plex Sans"/>
            </a:endParaRPr>
          </a:p>
        </p:txBody>
      </p:sp>
      <p:sp>
        <p:nvSpPr>
          <p:cNvPr id="205" name="Shape 205"/>
          <p:cNvSpPr/>
          <p:nvPr/>
        </p:nvSpPr>
        <p:spPr>
          <a:xfrm>
            <a:off x="6480822" y="1365137"/>
            <a:ext cx="2163600" cy="1393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206" name="Shape 206"/>
          <p:cNvSpPr/>
          <p:nvPr/>
        </p:nvSpPr>
        <p:spPr>
          <a:xfrm>
            <a:off x="6511634" y="2990981"/>
            <a:ext cx="2102100" cy="18378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10" name="Shape 210"/>
        <p:cNvGrpSpPr/>
        <p:nvPr/>
      </p:nvGrpSpPr>
      <p:grpSpPr>
        <a:xfrm>
          <a:off x="0" y="0"/>
          <a:ext cx="0" cy="0"/>
          <a:chOff x="0" y="0"/>
          <a:chExt cx="0" cy="0"/>
        </a:xfrm>
      </p:grpSpPr>
      <p:sp>
        <p:nvSpPr>
          <p:cNvPr id="211" name="Shape 211"/>
          <p:cNvSpPr txBox="1"/>
          <p:nvPr>
            <p:ph type="title"/>
          </p:nvPr>
        </p:nvSpPr>
        <p:spPr>
          <a:xfrm>
            <a:off x="687695" y="457250"/>
            <a:ext cx="8001000" cy="522900"/>
          </a:xfrm>
          <a:prstGeom prst="rect">
            <a:avLst/>
          </a:prstGeom>
          <a:noFill/>
          <a:ln>
            <a:noFill/>
          </a:ln>
        </p:spPr>
        <p:txBody>
          <a:bodyPr anchorCtr="0" anchor="t" bIns="0" lIns="0" spcFirstLastPara="1" rIns="0" wrap="square" tIns="10000">
            <a:noAutofit/>
          </a:bodyPr>
          <a:lstStyle/>
          <a:p>
            <a:pPr indent="0" lvl="0" marL="12700" marR="0" rtl="0" algn="l">
              <a:lnSpc>
                <a:spcPct val="100000"/>
              </a:lnSpc>
              <a:spcBef>
                <a:spcPts val="0"/>
              </a:spcBef>
              <a:spcAft>
                <a:spcPts val="0"/>
              </a:spcAft>
              <a:buNone/>
            </a:pPr>
            <a:r>
              <a:rPr i="0" lang="en-GB" sz="3300" u="none" cap="none" strike="noStrike">
                <a:solidFill>
                  <a:srgbClr val="FFFFFF"/>
                </a:solidFill>
                <a:latin typeface="IBM Plex Sans"/>
                <a:ea typeface="IBM Plex Sans"/>
                <a:cs typeface="IBM Plex Sans"/>
                <a:sym typeface="IBM Plex Sans"/>
              </a:rPr>
              <a:t>Naïve Bayes Classifier</a:t>
            </a:r>
            <a:endParaRPr sz="1100">
              <a:solidFill>
                <a:srgbClr val="FFFFFF"/>
              </a:solidFill>
              <a:latin typeface="IBM Plex Sans"/>
              <a:ea typeface="IBM Plex Sans"/>
              <a:cs typeface="IBM Plex Sans"/>
              <a:sym typeface="IBM Plex Sans"/>
            </a:endParaRPr>
          </a:p>
        </p:txBody>
      </p:sp>
      <p:sp>
        <p:nvSpPr>
          <p:cNvPr id="212" name="Shape 212"/>
          <p:cNvSpPr txBox="1"/>
          <p:nvPr/>
        </p:nvSpPr>
        <p:spPr>
          <a:xfrm>
            <a:off x="687698" y="1224725"/>
            <a:ext cx="8001000" cy="3377100"/>
          </a:xfrm>
          <a:prstGeom prst="rect">
            <a:avLst/>
          </a:prstGeom>
          <a:noFill/>
          <a:ln>
            <a:noFill/>
          </a:ln>
        </p:spPr>
        <p:txBody>
          <a:bodyPr anchorCtr="0" anchor="t" bIns="0" lIns="0" spcFirstLastPara="1" rIns="0" wrap="square" tIns="9050">
            <a:noAutofit/>
          </a:bodyPr>
          <a:lstStyle/>
          <a:p>
            <a:pPr indent="0" lvl="0" marL="12700" marR="0" rtl="0" algn="l">
              <a:lnSpc>
                <a:spcPct val="100000"/>
              </a:lnSpc>
              <a:spcBef>
                <a:spcPts val="0"/>
              </a:spcBef>
              <a:spcAft>
                <a:spcPts val="0"/>
              </a:spcAft>
              <a:buNone/>
            </a:pPr>
            <a:r>
              <a:rPr lang="en-GB" sz="1500">
                <a:solidFill>
                  <a:srgbClr val="FFFFFF"/>
                </a:solidFill>
                <a:latin typeface="IBM Plex Sans"/>
                <a:ea typeface="IBM Plex Sans"/>
                <a:cs typeface="IBM Plex Sans"/>
                <a:sym typeface="IBM Plex Sans"/>
              </a:rPr>
              <a:t>A simple classifier model that is:</a:t>
            </a:r>
            <a:endParaRPr sz="1500">
              <a:latin typeface="IBM Plex Sans"/>
              <a:ea typeface="IBM Plex Sans"/>
              <a:cs typeface="IBM Plex Sans"/>
              <a:sym typeface="IBM Plex Sans"/>
            </a:endParaRPr>
          </a:p>
          <a:p>
            <a:pPr indent="0" lvl="0" marL="0" marR="0" rtl="0" algn="l">
              <a:lnSpc>
                <a:spcPct val="100000"/>
              </a:lnSpc>
              <a:spcBef>
                <a:spcPts val="0"/>
              </a:spcBef>
              <a:spcAft>
                <a:spcPts val="0"/>
              </a:spcAft>
              <a:buNone/>
            </a:pPr>
            <a:r>
              <a:t/>
            </a:r>
            <a:endParaRPr sz="1500">
              <a:latin typeface="IBM Plex Sans"/>
              <a:ea typeface="IBM Plex Sans"/>
              <a:cs typeface="IBM Plex Sans"/>
              <a:sym typeface="IBM Plex Sans"/>
            </a:endParaRPr>
          </a:p>
          <a:p>
            <a:pPr indent="-146050" lvl="0" marL="520700" marR="0" rtl="0" algn="l">
              <a:lnSpc>
                <a:spcPct val="100000"/>
              </a:lnSpc>
              <a:spcBef>
                <a:spcPts val="0"/>
              </a:spcBef>
              <a:spcAft>
                <a:spcPts val="0"/>
              </a:spcAft>
              <a:buClr>
                <a:srgbClr val="FFFFFF"/>
              </a:buClr>
              <a:buSzPts val="1500"/>
              <a:buFont typeface="IBM Plex Sans"/>
              <a:buChar char="•"/>
            </a:pPr>
            <a:r>
              <a:rPr lang="en-GB" sz="1500">
                <a:solidFill>
                  <a:srgbClr val="FFFFFF"/>
                </a:solidFill>
                <a:latin typeface="IBM Plex Sans"/>
                <a:ea typeface="IBM Plex Sans"/>
                <a:cs typeface="IBM Plex Sans"/>
                <a:sym typeface="IBM Plex Sans"/>
              </a:rPr>
              <a:t>Based on the Bayes theorem</a:t>
            </a:r>
            <a:endParaRPr sz="1500">
              <a:latin typeface="IBM Plex Sans"/>
              <a:ea typeface="IBM Plex Sans"/>
              <a:cs typeface="IBM Plex Sans"/>
              <a:sym typeface="IBM Plex Sans"/>
            </a:endParaRPr>
          </a:p>
          <a:p>
            <a:pPr indent="0" lvl="0" marL="0" marR="0" rtl="0" algn="l">
              <a:lnSpc>
                <a:spcPct val="100000"/>
              </a:lnSpc>
              <a:spcBef>
                <a:spcPts val="0"/>
              </a:spcBef>
              <a:spcAft>
                <a:spcPts val="0"/>
              </a:spcAft>
              <a:buClr>
                <a:srgbClr val="FFFFFF"/>
              </a:buClr>
              <a:buSzPts val="2100"/>
              <a:buFont typeface="Arial"/>
              <a:buNone/>
            </a:pPr>
            <a:r>
              <a:t/>
            </a:r>
            <a:endParaRPr sz="1500">
              <a:latin typeface="IBM Plex Sans"/>
              <a:ea typeface="IBM Plex Sans"/>
              <a:cs typeface="IBM Plex Sans"/>
              <a:sym typeface="IBM Plex Sans"/>
            </a:endParaRPr>
          </a:p>
          <a:p>
            <a:pPr indent="-146050" lvl="0" marL="520700" marR="0" rtl="0" algn="l">
              <a:lnSpc>
                <a:spcPct val="100000"/>
              </a:lnSpc>
              <a:spcBef>
                <a:spcPts val="0"/>
              </a:spcBef>
              <a:spcAft>
                <a:spcPts val="0"/>
              </a:spcAft>
              <a:buClr>
                <a:srgbClr val="FFFFFF"/>
              </a:buClr>
              <a:buSzPts val="1500"/>
              <a:buFont typeface="IBM Plex Sans"/>
              <a:buChar char="•"/>
            </a:pPr>
            <a:r>
              <a:rPr lang="en-GB" sz="1500">
                <a:solidFill>
                  <a:srgbClr val="FFFFFF"/>
                </a:solidFill>
                <a:latin typeface="IBM Plex Sans"/>
                <a:ea typeface="IBM Plex Sans"/>
                <a:cs typeface="IBM Plex Sans"/>
                <a:sym typeface="IBM Plex Sans"/>
              </a:rPr>
              <a:t>Uses Supervised Learning</a:t>
            </a:r>
            <a:endParaRPr sz="1500">
              <a:latin typeface="IBM Plex Sans"/>
              <a:ea typeface="IBM Plex Sans"/>
              <a:cs typeface="IBM Plex Sans"/>
              <a:sym typeface="IBM Plex Sans"/>
            </a:endParaRPr>
          </a:p>
          <a:p>
            <a:pPr indent="0" lvl="0" marL="0" marR="0" rtl="0" algn="l">
              <a:lnSpc>
                <a:spcPct val="100000"/>
              </a:lnSpc>
              <a:spcBef>
                <a:spcPts val="0"/>
              </a:spcBef>
              <a:spcAft>
                <a:spcPts val="0"/>
              </a:spcAft>
              <a:buClr>
                <a:srgbClr val="FFFFFF"/>
              </a:buClr>
              <a:buSzPts val="2100"/>
              <a:buFont typeface="Arial"/>
              <a:buNone/>
            </a:pPr>
            <a:r>
              <a:t/>
            </a:r>
            <a:endParaRPr sz="1500">
              <a:latin typeface="IBM Plex Sans"/>
              <a:ea typeface="IBM Plex Sans"/>
              <a:cs typeface="IBM Plex Sans"/>
              <a:sym typeface="IBM Plex Sans"/>
            </a:endParaRPr>
          </a:p>
          <a:p>
            <a:pPr indent="-146050" lvl="0" marL="520700" marR="0" rtl="0" algn="l">
              <a:lnSpc>
                <a:spcPct val="100000"/>
              </a:lnSpc>
              <a:spcBef>
                <a:spcPts val="0"/>
              </a:spcBef>
              <a:spcAft>
                <a:spcPts val="0"/>
              </a:spcAft>
              <a:buClr>
                <a:srgbClr val="FFFFFF"/>
              </a:buClr>
              <a:buSzPts val="1500"/>
              <a:buFont typeface="IBM Plex Sans"/>
              <a:buChar char="•"/>
            </a:pPr>
            <a:r>
              <a:rPr lang="en-GB" sz="1500">
                <a:solidFill>
                  <a:srgbClr val="FFFFFF"/>
                </a:solidFill>
                <a:latin typeface="IBM Plex Sans"/>
                <a:ea typeface="IBM Plex Sans"/>
                <a:cs typeface="IBM Plex Sans"/>
                <a:sym typeface="IBM Plex Sans"/>
              </a:rPr>
              <a:t>Easy to build</a:t>
            </a:r>
            <a:endParaRPr sz="1500">
              <a:latin typeface="IBM Plex Sans"/>
              <a:ea typeface="IBM Plex Sans"/>
              <a:cs typeface="IBM Plex Sans"/>
              <a:sym typeface="IBM Plex Sans"/>
            </a:endParaRPr>
          </a:p>
          <a:p>
            <a:pPr indent="0" lvl="0" marL="0" marR="0" rtl="0" algn="l">
              <a:lnSpc>
                <a:spcPct val="100000"/>
              </a:lnSpc>
              <a:spcBef>
                <a:spcPts val="0"/>
              </a:spcBef>
              <a:spcAft>
                <a:spcPts val="0"/>
              </a:spcAft>
              <a:buClr>
                <a:srgbClr val="FFFFFF"/>
              </a:buClr>
              <a:buSzPts val="2100"/>
              <a:buFont typeface="Arial"/>
              <a:buNone/>
            </a:pPr>
            <a:r>
              <a:t/>
            </a:r>
            <a:endParaRPr sz="1500">
              <a:latin typeface="IBM Plex Sans"/>
              <a:ea typeface="IBM Plex Sans"/>
              <a:cs typeface="IBM Plex Sans"/>
              <a:sym typeface="IBM Plex Sans"/>
            </a:endParaRPr>
          </a:p>
          <a:p>
            <a:pPr indent="-146050" lvl="0" marL="520700" marR="0" rtl="0" algn="l">
              <a:lnSpc>
                <a:spcPct val="100000"/>
              </a:lnSpc>
              <a:spcBef>
                <a:spcPts val="0"/>
              </a:spcBef>
              <a:spcAft>
                <a:spcPts val="0"/>
              </a:spcAft>
              <a:buClr>
                <a:srgbClr val="FFFFFF"/>
              </a:buClr>
              <a:buSzPts val="1500"/>
              <a:buFont typeface="IBM Plex Sans"/>
              <a:buChar char="•"/>
            </a:pPr>
            <a:r>
              <a:rPr lang="en-GB" sz="1500">
                <a:solidFill>
                  <a:srgbClr val="FFFFFF"/>
                </a:solidFill>
                <a:latin typeface="IBM Plex Sans"/>
                <a:ea typeface="IBM Plex Sans"/>
                <a:cs typeface="IBM Plex Sans"/>
                <a:sym typeface="IBM Plex Sans"/>
              </a:rPr>
              <a:t>Faster to train, compared to the other models</a:t>
            </a:r>
            <a:endParaRPr sz="1500">
              <a:latin typeface="IBM Plex Sans"/>
              <a:ea typeface="IBM Plex Sans"/>
              <a:cs typeface="IBM Plex Sans"/>
              <a:sym typeface="IBM Plex Sans"/>
            </a:endParaRPr>
          </a:p>
          <a:p>
            <a:pPr indent="0" lvl="0" marL="0" marR="0" rtl="0" algn="l">
              <a:lnSpc>
                <a:spcPct val="100000"/>
              </a:lnSpc>
              <a:spcBef>
                <a:spcPts val="0"/>
              </a:spcBef>
              <a:spcAft>
                <a:spcPts val="0"/>
              </a:spcAft>
              <a:buClr>
                <a:srgbClr val="FFFFFF"/>
              </a:buClr>
              <a:buSzPts val="2100"/>
              <a:buFont typeface="Arial"/>
              <a:buNone/>
            </a:pPr>
            <a:r>
              <a:t/>
            </a:r>
            <a:endParaRPr sz="1500">
              <a:latin typeface="IBM Plex Sans"/>
              <a:ea typeface="IBM Plex Sans"/>
              <a:cs typeface="IBM Plex Sans"/>
              <a:sym typeface="IBM Plex Sans"/>
            </a:endParaRPr>
          </a:p>
          <a:p>
            <a:pPr indent="-146050" lvl="0" marL="520700" marR="0" rtl="0" algn="l">
              <a:lnSpc>
                <a:spcPct val="100000"/>
              </a:lnSpc>
              <a:spcBef>
                <a:spcPts val="0"/>
              </a:spcBef>
              <a:spcAft>
                <a:spcPts val="0"/>
              </a:spcAft>
              <a:buClr>
                <a:srgbClr val="FFFFFF"/>
              </a:buClr>
              <a:buSzPts val="1500"/>
              <a:buFont typeface="IBM Plex Sans"/>
              <a:buChar char="•"/>
            </a:pPr>
            <a:r>
              <a:rPr lang="en-GB" sz="1500">
                <a:solidFill>
                  <a:srgbClr val="FFFFFF"/>
                </a:solidFill>
                <a:latin typeface="IBM Plex Sans"/>
                <a:ea typeface="IBM Plex Sans"/>
                <a:cs typeface="IBM Plex Sans"/>
                <a:sym typeface="IBM Plex Sans"/>
              </a:rPr>
              <a:t>Often used as a baseline classifier for benchmarking</a:t>
            </a:r>
            <a:endParaRPr sz="1500">
              <a:latin typeface="IBM Plex Sans"/>
              <a:ea typeface="IBM Plex Sans"/>
              <a:cs typeface="IBM Plex Sans"/>
              <a:sym typeface="IBM Plex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16" name="Shape 216"/>
        <p:cNvGrpSpPr/>
        <p:nvPr/>
      </p:nvGrpSpPr>
      <p:grpSpPr>
        <a:xfrm>
          <a:off x="0" y="0"/>
          <a:ext cx="0" cy="0"/>
          <a:chOff x="0" y="0"/>
          <a:chExt cx="0" cy="0"/>
        </a:xfrm>
      </p:grpSpPr>
      <p:sp>
        <p:nvSpPr>
          <p:cNvPr id="217" name="Shape 217"/>
          <p:cNvSpPr txBox="1"/>
          <p:nvPr>
            <p:ph type="title"/>
          </p:nvPr>
        </p:nvSpPr>
        <p:spPr>
          <a:xfrm>
            <a:off x="687696" y="127825"/>
            <a:ext cx="7903500" cy="476400"/>
          </a:xfrm>
          <a:prstGeom prst="rect">
            <a:avLst/>
          </a:prstGeom>
          <a:noFill/>
          <a:ln>
            <a:noFill/>
          </a:ln>
        </p:spPr>
        <p:txBody>
          <a:bodyPr anchorCtr="0" anchor="t" bIns="0" lIns="0" spcFirstLastPara="1" rIns="0" wrap="square" tIns="9050">
            <a:noAutofit/>
          </a:bodyPr>
          <a:lstStyle/>
          <a:p>
            <a:pPr indent="0" lvl="0" marL="12700" marR="0" rtl="0" algn="l">
              <a:lnSpc>
                <a:spcPct val="100000"/>
              </a:lnSpc>
              <a:spcBef>
                <a:spcPts val="0"/>
              </a:spcBef>
              <a:spcAft>
                <a:spcPts val="0"/>
              </a:spcAft>
              <a:buNone/>
            </a:pPr>
            <a:r>
              <a:rPr i="0" lang="en-GB" sz="3000" u="none" cap="none" strike="noStrike">
                <a:solidFill>
                  <a:srgbClr val="FFFFFF"/>
                </a:solidFill>
                <a:latin typeface="IBM Plex Sans"/>
                <a:ea typeface="IBM Plex Sans"/>
                <a:cs typeface="IBM Plex Sans"/>
                <a:sym typeface="IBM Plex Sans"/>
              </a:rPr>
              <a:t>Foundation: Bayes Theorem</a:t>
            </a:r>
            <a:endParaRPr i="0" sz="3000" u="none" cap="none" strike="noStrike">
              <a:solidFill>
                <a:srgbClr val="FFFFFF"/>
              </a:solidFill>
              <a:latin typeface="IBM Plex Sans"/>
              <a:ea typeface="IBM Plex Sans"/>
              <a:cs typeface="IBM Plex Sans"/>
              <a:sym typeface="IBM Plex Sans"/>
            </a:endParaRPr>
          </a:p>
        </p:txBody>
      </p:sp>
      <p:pic>
        <p:nvPicPr>
          <p:cNvPr id="218" name="Shape 218"/>
          <p:cNvPicPr preferRelativeResize="0"/>
          <p:nvPr/>
        </p:nvPicPr>
        <p:blipFill>
          <a:blip r:embed="rId3">
            <a:alphaModFix/>
          </a:blip>
          <a:stretch>
            <a:fillRect/>
          </a:stretch>
        </p:blipFill>
        <p:spPr>
          <a:xfrm>
            <a:off x="361825" y="771213"/>
            <a:ext cx="8555228" cy="423447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22" name="Shape 222"/>
        <p:cNvGrpSpPr/>
        <p:nvPr/>
      </p:nvGrpSpPr>
      <p:grpSpPr>
        <a:xfrm>
          <a:off x="0" y="0"/>
          <a:ext cx="0" cy="0"/>
          <a:chOff x="0" y="0"/>
          <a:chExt cx="0" cy="0"/>
        </a:xfrm>
      </p:grpSpPr>
      <p:sp>
        <p:nvSpPr>
          <p:cNvPr id="223" name="Shape 223"/>
          <p:cNvSpPr txBox="1"/>
          <p:nvPr>
            <p:ph type="title"/>
          </p:nvPr>
        </p:nvSpPr>
        <p:spPr>
          <a:xfrm>
            <a:off x="687698" y="209450"/>
            <a:ext cx="7832400" cy="476400"/>
          </a:xfrm>
          <a:prstGeom prst="rect">
            <a:avLst/>
          </a:prstGeom>
          <a:noFill/>
          <a:ln>
            <a:noFill/>
          </a:ln>
        </p:spPr>
        <p:txBody>
          <a:bodyPr anchorCtr="0" anchor="t" bIns="0" lIns="0" spcFirstLastPara="1" rIns="0" wrap="square" tIns="9050">
            <a:noAutofit/>
          </a:bodyPr>
          <a:lstStyle/>
          <a:p>
            <a:pPr indent="0" lvl="0" marL="12700" marR="0" rtl="0" algn="l">
              <a:lnSpc>
                <a:spcPct val="100000"/>
              </a:lnSpc>
              <a:spcBef>
                <a:spcPts val="0"/>
              </a:spcBef>
              <a:spcAft>
                <a:spcPts val="0"/>
              </a:spcAft>
              <a:buNone/>
            </a:pPr>
            <a:r>
              <a:rPr i="0" lang="en-GB" sz="3000" u="none" cap="none" strike="noStrike">
                <a:solidFill>
                  <a:srgbClr val="FFFFFF"/>
                </a:solidFill>
                <a:latin typeface="IBM Plex Sans"/>
                <a:ea typeface="IBM Plex Sans"/>
                <a:cs typeface="IBM Plex Sans"/>
                <a:sym typeface="IBM Plex Sans"/>
              </a:rPr>
              <a:t>What is Naïve about Naïve Bayes?</a:t>
            </a:r>
            <a:endParaRPr i="0" sz="3000" u="none" cap="none" strike="noStrike">
              <a:solidFill>
                <a:srgbClr val="FFFFFF"/>
              </a:solidFill>
              <a:latin typeface="IBM Plex Sans"/>
              <a:ea typeface="IBM Plex Sans"/>
              <a:cs typeface="IBM Plex Sans"/>
              <a:sym typeface="IBM Plex Sans"/>
            </a:endParaRPr>
          </a:p>
        </p:txBody>
      </p:sp>
      <p:sp>
        <p:nvSpPr>
          <p:cNvPr id="224" name="Shape 224"/>
          <p:cNvSpPr txBox="1"/>
          <p:nvPr/>
        </p:nvSpPr>
        <p:spPr>
          <a:xfrm>
            <a:off x="687700" y="871550"/>
            <a:ext cx="7832400" cy="4175400"/>
          </a:xfrm>
          <a:prstGeom prst="rect">
            <a:avLst/>
          </a:prstGeom>
          <a:noFill/>
          <a:ln>
            <a:noFill/>
          </a:ln>
        </p:spPr>
        <p:txBody>
          <a:bodyPr anchorCtr="0" anchor="t" bIns="0" lIns="0" spcFirstLastPara="1" rIns="0" wrap="square" tIns="10000">
            <a:noAutofit/>
          </a:bodyPr>
          <a:lstStyle/>
          <a:p>
            <a:pPr indent="-171450" lvl="0" marL="177800" marR="0" rtl="0" algn="l">
              <a:lnSpc>
                <a:spcPct val="115000"/>
              </a:lnSpc>
              <a:spcBef>
                <a:spcPts val="0"/>
              </a:spcBef>
              <a:spcAft>
                <a:spcPts val="0"/>
              </a:spcAft>
              <a:buClr>
                <a:srgbClr val="FFFFFF"/>
              </a:buClr>
              <a:buSzPts val="1500"/>
              <a:buFont typeface="IBM Plex Sans"/>
              <a:buChar char="•"/>
            </a:pPr>
            <a:r>
              <a:rPr lang="en-GB" sz="1500">
                <a:solidFill>
                  <a:srgbClr val="FFFFFF"/>
                </a:solidFill>
                <a:latin typeface="IBM Plex Sans"/>
                <a:ea typeface="IBM Plex Sans"/>
                <a:cs typeface="IBM Plex Sans"/>
                <a:sym typeface="IBM Plex Sans"/>
              </a:rPr>
              <a:t>In many applications, treating one element in the input (X</a:t>
            </a:r>
            <a:r>
              <a:rPr baseline="-25000" lang="en-GB" sz="1500">
                <a:solidFill>
                  <a:srgbClr val="FFFFFF"/>
                </a:solidFill>
                <a:latin typeface="IBM Plex Sans"/>
                <a:ea typeface="IBM Plex Sans"/>
                <a:cs typeface="IBM Plex Sans"/>
                <a:sym typeface="IBM Plex Sans"/>
              </a:rPr>
              <a:t>i</a:t>
            </a:r>
            <a:r>
              <a:rPr lang="en-GB" sz="1500">
                <a:solidFill>
                  <a:srgbClr val="FFFFFF"/>
                </a:solidFill>
                <a:latin typeface="IBM Plex Sans"/>
                <a:ea typeface="IBM Plex Sans"/>
                <a:cs typeface="IBM Plex Sans"/>
                <a:sym typeface="IBM Plex Sans"/>
              </a:rPr>
              <a:t>) independent of every other element in</a:t>
            </a:r>
            <a:endParaRPr sz="1500">
              <a:latin typeface="IBM Plex Sans"/>
              <a:ea typeface="IBM Plex Sans"/>
              <a:cs typeface="IBM Plex Sans"/>
              <a:sym typeface="IBM Plex Sans"/>
            </a:endParaRPr>
          </a:p>
          <a:p>
            <a:pPr indent="0" lvl="0" marL="177800" marR="0" rtl="0" algn="l">
              <a:lnSpc>
                <a:spcPct val="115000"/>
              </a:lnSpc>
              <a:spcBef>
                <a:spcPts val="0"/>
              </a:spcBef>
              <a:spcAft>
                <a:spcPts val="0"/>
              </a:spcAft>
              <a:buNone/>
            </a:pPr>
            <a:r>
              <a:rPr lang="en-GB" sz="1500">
                <a:solidFill>
                  <a:srgbClr val="FFFFFF"/>
                </a:solidFill>
                <a:latin typeface="IBM Plex Sans"/>
                <a:ea typeface="IBM Plex Sans"/>
                <a:cs typeface="IBM Plex Sans"/>
                <a:sym typeface="IBM Plex Sans"/>
              </a:rPr>
              <a:t>the input (X</a:t>
            </a:r>
            <a:r>
              <a:rPr baseline="-25000" lang="en-GB" sz="1500">
                <a:solidFill>
                  <a:srgbClr val="FFFFFF"/>
                </a:solidFill>
                <a:latin typeface="IBM Plex Sans"/>
                <a:ea typeface="IBM Plex Sans"/>
                <a:cs typeface="IBM Plex Sans"/>
                <a:sym typeface="IBM Plex Sans"/>
              </a:rPr>
              <a:t>j </a:t>
            </a:r>
            <a:r>
              <a:rPr lang="en-GB" sz="1500">
                <a:solidFill>
                  <a:srgbClr val="FFFFFF"/>
                </a:solidFill>
                <a:latin typeface="IBM Plex Sans"/>
                <a:ea typeface="IBM Plex Sans"/>
                <a:cs typeface="IBM Plex Sans"/>
                <a:sym typeface="IBM Plex Sans"/>
              </a:rPr>
              <a:t>for all j) and also ignoring word order is quite a strong assumption</a:t>
            </a:r>
            <a:endParaRPr sz="1500">
              <a:latin typeface="IBM Plex Sans"/>
              <a:ea typeface="IBM Plex Sans"/>
              <a:cs typeface="IBM Plex Sans"/>
              <a:sym typeface="IBM Plex Sans"/>
            </a:endParaRPr>
          </a:p>
          <a:p>
            <a:pPr indent="-171450" lvl="0" marL="177800" marR="0" rtl="0" algn="l">
              <a:lnSpc>
                <a:spcPct val="115000"/>
              </a:lnSpc>
              <a:spcBef>
                <a:spcPts val="0"/>
              </a:spcBef>
              <a:spcAft>
                <a:spcPts val="0"/>
              </a:spcAft>
              <a:buClr>
                <a:srgbClr val="FFFFFF"/>
              </a:buClr>
              <a:buSzPts val="1500"/>
              <a:buFont typeface="IBM Plex Sans"/>
              <a:buChar char="•"/>
            </a:pPr>
            <a:r>
              <a:rPr lang="en-GB" sz="1500">
                <a:solidFill>
                  <a:srgbClr val="FFFFFF"/>
                </a:solidFill>
                <a:latin typeface="IBM Plex Sans"/>
                <a:ea typeface="IBM Plex Sans"/>
                <a:cs typeface="IBM Plex Sans"/>
                <a:sym typeface="IBM Plex Sans"/>
              </a:rPr>
              <a:t>Why?</a:t>
            </a:r>
            <a:endParaRPr sz="1500">
              <a:latin typeface="IBM Plex Sans"/>
              <a:ea typeface="IBM Plex Sans"/>
              <a:cs typeface="IBM Plex Sans"/>
              <a:sym typeface="IBM Plex Sans"/>
            </a:endParaRPr>
          </a:p>
          <a:p>
            <a:pPr indent="-171450" lvl="1" marL="520700" marR="0" rtl="0" algn="l">
              <a:lnSpc>
                <a:spcPct val="115000"/>
              </a:lnSpc>
              <a:spcBef>
                <a:spcPts val="400"/>
              </a:spcBef>
              <a:spcAft>
                <a:spcPts val="0"/>
              </a:spcAft>
              <a:buClr>
                <a:srgbClr val="FFFFFF"/>
              </a:buClr>
              <a:buSzPts val="1500"/>
              <a:buFont typeface="IBM Plex Sans"/>
              <a:buChar char="•"/>
            </a:pPr>
            <a:r>
              <a:rPr i="0" lang="en-GB" sz="1500" u="none" cap="none" strike="noStrike">
                <a:solidFill>
                  <a:srgbClr val="FFFFFF"/>
                </a:solidFill>
                <a:latin typeface="IBM Plex Sans"/>
                <a:ea typeface="IBM Plex Sans"/>
                <a:cs typeface="IBM Plex Sans"/>
                <a:sym typeface="IBM Plex Sans"/>
              </a:rPr>
              <a:t>The sentence: “day great is today a” is a jumbled form of “Today is a great day”. This suggests that the  ordering of words is important for us to perform a semantic interpretation. NB classifier treats each word  as independent and hence ignores the order, which in many cases will not hold.</a:t>
            </a:r>
            <a:endParaRPr i="0" sz="1500" u="none" cap="none" strike="noStrike">
              <a:latin typeface="IBM Plex Sans"/>
              <a:ea typeface="IBM Plex Sans"/>
              <a:cs typeface="IBM Plex Sans"/>
              <a:sym typeface="IBM Plex Sans"/>
            </a:endParaRPr>
          </a:p>
          <a:p>
            <a:pPr indent="-171450" lvl="1" marL="520700" marR="76200" rtl="0" algn="l">
              <a:lnSpc>
                <a:spcPct val="115000"/>
              </a:lnSpc>
              <a:spcBef>
                <a:spcPts val="400"/>
              </a:spcBef>
              <a:spcAft>
                <a:spcPts val="0"/>
              </a:spcAft>
              <a:buClr>
                <a:srgbClr val="FFFFFF"/>
              </a:buClr>
              <a:buSzPts val="1500"/>
              <a:buFont typeface="IBM Plex Sans"/>
              <a:buChar char="•"/>
            </a:pPr>
            <a:r>
              <a:rPr i="0" lang="en-GB" sz="1500" u="none" cap="none" strike="noStrike">
                <a:solidFill>
                  <a:srgbClr val="FFFFFF"/>
                </a:solidFill>
                <a:latin typeface="IBM Plex Sans"/>
                <a:ea typeface="IBM Plex Sans"/>
                <a:cs typeface="IBM Plex Sans"/>
                <a:sym typeface="IBM Plex Sans"/>
              </a:rPr>
              <a:t>Take a selfie of yourself, the picture looks great! What if we randomly shift the pixels around throughout  the image? Though all pixels are still present in the modified image, their order is severely altered.</a:t>
            </a:r>
            <a:endParaRPr i="0" sz="1500" u="none" cap="none" strike="noStrike">
              <a:latin typeface="IBM Plex Sans"/>
              <a:ea typeface="IBM Plex Sans"/>
              <a:cs typeface="IBM Plex Sans"/>
              <a:sym typeface="IBM Plex Sans"/>
            </a:endParaRPr>
          </a:p>
          <a:p>
            <a:pPr indent="-146050" lvl="0" marL="177800" marR="0" rtl="0" algn="l">
              <a:lnSpc>
                <a:spcPct val="115000"/>
              </a:lnSpc>
              <a:spcBef>
                <a:spcPts val="0"/>
              </a:spcBef>
              <a:spcAft>
                <a:spcPts val="0"/>
              </a:spcAft>
              <a:buClr>
                <a:srgbClr val="FFFFFF"/>
              </a:buClr>
              <a:buSzPts val="1500"/>
              <a:buFont typeface="IBM Plex Sans"/>
              <a:buChar char="•"/>
            </a:pPr>
            <a:r>
              <a:rPr lang="en-GB" sz="1500">
                <a:solidFill>
                  <a:srgbClr val="FFFFFF"/>
                </a:solidFill>
                <a:latin typeface="IBM Plex Sans"/>
                <a:ea typeface="IBM Plex Sans"/>
                <a:cs typeface="IBM Plex Sans"/>
                <a:sym typeface="IBM Plex Sans"/>
              </a:rPr>
              <a:t>But:</a:t>
            </a:r>
            <a:endParaRPr sz="1500">
              <a:latin typeface="IBM Plex Sans"/>
              <a:ea typeface="IBM Plex Sans"/>
              <a:cs typeface="IBM Plex Sans"/>
              <a:sym typeface="IBM Plex Sans"/>
            </a:endParaRPr>
          </a:p>
          <a:p>
            <a:pPr indent="-171450" lvl="1" marL="520700" marR="355600" rtl="0" algn="l">
              <a:lnSpc>
                <a:spcPct val="115000"/>
              </a:lnSpc>
              <a:spcBef>
                <a:spcPts val="400"/>
              </a:spcBef>
              <a:spcAft>
                <a:spcPts val="0"/>
              </a:spcAft>
              <a:buClr>
                <a:srgbClr val="FFFFFF"/>
              </a:buClr>
              <a:buSzPts val="1500"/>
              <a:buFont typeface="IBM Plex Sans"/>
              <a:buChar char="•"/>
            </a:pPr>
            <a:r>
              <a:rPr i="0" lang="en-GB" sz="1500" u="none" cap="none" strike="noStrike">
                <a:solidFill>
                  <a:srgbClr val="FFFFFF"/>
                </a:solidFill>
                <a:latin typeface="IBM Plex Sans"/>
                <a:ea typeface="IBM Plex Sans"/>
                <a:cs typeface="IBM Plex Sans"/>
                <a:sym typeface="IBM Plex Sans"/>
              </a:rPr>
              <a:t>Despite the Naïve assumption, NB Classifier still works and produces accurate results for a  number of applications!</a:t>
            </a:r>
            <a:endParaRPr i="0" sz="1500" u="none" cap="none" strike="noStrike">
              <a:latin typeface="IBM Plex Sans"/>
              <a:ea typeface="IBM Plex Sans"/>
              <a:cs typeface="IBM Plex Sans"/>
              <a:sym typeface="IBM Plex Sans"/>
            </a:endParaRPr>
          </a:p>
          <a:p>
            <a:pPr indent="-171450" lvl="2" marL="863600" marR="0" rtl="0" algn="l">
              <a:lnSpc>
                <a:spcPct val="115000"/>
              </a:lnSpc>
              <a:spcBef>
                <a:spcPts val="200"/>
              </a:spcBef>
              <a:spcAft>
                <a:spcPts val="0"/>
              </a:spcAft>
              <a:buClr>
                <a:srgbClr val="FFFFFF"/>
              </a:buClr>
              <a:buSzPts val="1500"/>
              <a:buFont typeface="IBM Plex Sans"/>
              <a:buChar char="•"/>
            </a:pPr>
            <a:r>
              <a:rPr i="0" lang="en-GB" sz="1500" u="none" cap="none" strike="noStrike">
                <a:solidFill>
                  <a:srgbClr val="FFFFFF"/>
                </a:solidFill>
                <a:latin typeface="IBM Plex Sans"/>
                <a:ea typeface="IBM Plex Sans"/>
                <a:cs typeface="IBM Plex Sans"/>
                <a:sym typeface="IBM Plex Sans"/>
              </a:rPr>
              <a:t>Consider the problem of search using </a:t>
            </a:r>
            <a:r>
              <a:rPr lang="en-GB" sz="1500">
                <a:solidFill>
                  <a:srgbClr val="FFFFFF"/>
                </a:solidFill>
                <a:latin typeface="IBM Plex Sans"/>
                <a:ea typeface="IBM Plex Sans"/>
                <a:cs typeface="IBM Plex Sans"/>
                <a:sym typeface="IBM Plex Sans"/>
              </a:rPr>
              <a:t>keywords</a:t>
            </a:r>
            <a:r>
              <a:rPr i="0" lang="en-GB" sz="1500" u="none" cap="none" strike="noStrike">
                <a:solidFill>
                  <a:srgbClr val="FFFFFF"/>
                </a:solidFill>
                <a:latin typeface="IBM Plex Sans"/>
                <a:ea typeface="IBM Plex Sans"/>
                <a:cs typeface="IBM Plex Sans"/>
                <a:sym typeface="IBM Plex Sans"/>
              </a:rPr>
              <a:t>. Does the word order matter?</a:t>
            </a:r>
            <a:endParaRPr i="0" sz="1500" u="none" cap="none" strike="noStrike">
              <a:latin typeface="IBM Plex Sans"/>
              <a:ea typeface="IBM Plex Sans"/>
              <a:cs typeface="IBM Plex Sans"/>
              <a:sym typeface="IBM Plex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28" name="Shape 228"/>
        <p:cNvGrpSpPr/>
        <p:nvPr/>
      </p:nvGrpSpPr>
      <p:grpSpPr>
        <a:xfrm>
          <a:off x="0" y="0"/>
          <a:ext cx="0" cy="0"/>
          <a:chOff x="0" y="0"/>
          <a:chExt cx="0" cy="0"/>
        </a:xfrm>
      </p:grpSpPr>
      <p:sp>
        <p:nvSpPr>
          <p:cNvPr id="229" name="Shape 229"/>
          <p:cNvSpPr txBox="1"/>
          <p:nvPr>
            <p:ph type="title"/>
          </p:nvPr>
        </p:nvSpPr>
        <p:spPr>
          <a:xfrm>
            <a:off x="687698" y="457250"/>
            <a:ext cx="8041800" cy="522900"/>
          </a:xfrm>
          <a:prstGeom prst="rect">
            <a:avLst/>
          </a:prstGeom>
          <a:noFill/>
          <a:ln>
            <a:noFill/>
          </a:ln>
        </p:spPr>
        <p:txBody>
          <a:bodyPr anchorCtr="0" anchor="t" bIns="0" lIns="0" spcFirstLastPara="1" rIns="0" wrap="square" tIns="10000">
            <a:noAutofit/>
          </a:bodyPr>
          <a:lstStyle/>
          <a:p>
            <a:pPr indent="0" lvl="0" marL="12700" marR="0" rtl="0" algn="l">
              <a:lnSpc>
                <a:spcPct val="100000"/>
              </a:lnSpc>
              <a:spcBef>
                <a:spcPts val="0"/>
              </a:spcBef>
              <a:spcAft>
                <a:spcPts val="0"/>
              </a:spcAft>
              <a:buNone/>
            </a:pPr>
            <a:r>
              <a:rPr i="0" lang="en-GB" sz="3300" u="none" cap="none" strike="noStrike">
                <a:solidFill>
                  <a:srgbClr val="FFFFFF"/>
                </a:solidFill>
                <a:latin typeface="IBM Plex Sans"/>
                <a:ea typeface="IBM Plex Sans"/>
                <a:cs typeface="IBM Plex Sans"/>
                <a:sym typeface="IBM Plex Sans"/>
              </a:rPr>
              <a:t>Estimating the model parameters</a:t>
            </a:r>
            <a:endParaRPr sz="1100">
              <a:solidFill>
                <a:srgbClr val="FFFFFF"/>
              </a:solidFill>
              <a:latin typeface="IBM Plex Sans"/>
              <a:ea typeface="IBM Plex Sans"/>
              <a:cs typeface="IBM Plex Sans"/>
              <a:sym typeface="IBM Plex Sans"/>
            </a:endParaRPr>
          </a:p>
        </p:txBody>
      </p:sp>
      <p:pic>
        <p:nvPicPr>
          <p:cNvPr id="230" name="Shape 230"/>
          <p:cNvPicPr preferRelativeResize="0"/>
          <p:nvPr/>
        </p:nvPicPr>
        <p:blipFill>
          <a:blip r:embed="rId3">
            <a:alphaModFix/>
          </a:blip>
          <a:stretch>
            <a:fillRect/>
          </a:stretch>
        </p:blipFill>
        <p:spPr>
          <a:xfrm>
            <a:off x="152400" y="1132550"/>
            <a:ext cx="8839199" cy="361663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34" name="Shape 234"/>
        <p:cNvGrpSpPr/>
        <p:nvPr/>
      </p:nvGrpSpPr>
      <p:grpSpPr>
        <a:xfrm>
          <a:off x="0" y="0"/>
          <a:ext cx="0" cy="0"/>
          <a:chOff x="0" y="0"/>
          <a:chExt cx="0" cy="0"/>
        </a:xfrm>
      </p:grpSpPr>
      <p:sp>
        <p:nvSpPr>
          <p:cNvPr id="235" name="Shape 235"/>
          <p:cNvSpPr txBox="1"/>
          <p:nvPr>
            <p:ph type="ctrTitle"/>
          </p:nvPr>
        </p:nvSpPr>
        <p:spPr>
          <a:xfrm>
            <a:off x="382025" y="384325"/>
            <a:ext cx="8404500" cy="887700"/>
          </a:xfrm>
          <a:prstGeom prst="rect">
            <a:avLst/>
          </a:prstGeom>
          <a:noFill/>
          <a:ln>
            <a:noFill/>
          </a:ln>
        </p:spPr>
        <p:txBody>
          <a:bodyPr anchorCtr="0" anchor="t" bIns="0" lIns="0" spcFirstLastPara="1" rIns="0" wrap="square" tIns="60950">
            <a:noAutofit/>
          </a:bodyPr>
          <a:lstStyle/>
          <a:p>
            <a:pPr indent="0" lvl="0" marL="0" marR="0" rtl="0" algn="l">
              <a:lnSpc>
                <a:spcPct val="108000"/>
              </a:lnSpc>
              <a:spcBef>
                <a:spcPts val="0"/>
              </a:spcBef>
              <a:spcAft>
                <a:spcPts val="0"/>
              </a:spcAft>
              <a:buNone/>
            </a:pPr>
            <a:r>
              <a:rPr i="0" lang="en-GB" sz="3000" u="none" cap="none" strike="noStrike">
                <a:solidFill>
                  <a:srgbClr val="FFFFFF"/>
                </a:solidFill>
                <a:latin typeface="IBM Plex Sans"/>
                <a:ea typeface="IBM Plex Sans"/>
                <a:cs typeface="IBM Plex Sans"/>
                <a:sym typeface="IBM Plex Sans"/>
              </a:rPr>
              <a:t>Naïve Bayes Classifier for  the real world use cases</a:t>
            </a:r>
            <a:endParaRPr sz="1100">
              <a:solidFill>
                <a:srgbClr val="FFFFFF"/>
              </a:solidFill>
              <a:latin typeface="IBM Plex Sans"/>
              <a:ea typeface="IBM Plex Sans"/>
              <a:cs typeface="IBM Plex Sans"/>
              <a:sym typeface="IBM Plex Sans"/>
            </a:endParaRPr>
          </a:p>
        </p:txBody>
      </p:sp>
      <p:sp>
        <p:nvSpPr>
          <p:cNvPr id="236" name="Shape 236"/>
          <p:cNvSpPr/>
          <p:nvPr/>
        </p:nvSpPr>
        <p:spPr>
          <a:xfrm>
            <a:off x="429527" y="1647784"/>
            <a:ext cx="4563000" cy="2395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40" name="Shape 240"/>
        <p:cNvGrpSpPr/>
        <p:nvPr/>
      </p:nvGrpSpPr>
      <p:grpSpPr>
        <a:xfrm>
          <a:off x="0" y="0"/>
          <a:ext cx="0" cy="0"/>
          <a:chOff x="0" y="0"/>
          <a:chExt cx="0" cy="0"/>
        </a:xfrm>
      </p:grpSpPr>
      <p:sp>
        <p:nvSpPr>
          <p:cNvPr id="241" name="Shape 241"/>
          <p:cNvSpPr txBox="1"/>
          <p:nvPr>
            <p:ph type="title"/>
          </p:nvPr>
        </p:nvSpPr>
        <p:spPr>
          <a:xfrm>
            <a:off x="1247978" y="82400"/>
            <a:ext cx="6595200" cy="430500"/>
          </a:xfrm>
          <a:prstGeom prst="rect">
            <a:avLst/>
          </a:prstGeom>
          <a:noFill/>
          <a:ln>
            <a:noFill/>
          </a:ln>
        </p:spPr>
        <p:txBody>
          <a:bodyPr anchorCtr="0" anchor="t" bIns="0" lIns="0" spcFirstLastPara="1" rIns="0" wrap="square" tIns="9525">
            <a:noAutofit/>
          </a:bodyPr>
          <a:lstStyle/>
          <a:p>
            <a:pPr indent="0" lvl="0" marL="12700" marR="0" rtl="0" algn="l">
              <a:lnSpc>
                <a:spcPct val="100000"/>
              </a:lnSpc>
              <a:spcBef>
                <a:spcPts val="0"/>
              </a:spcBef>
              <a:spcAft>
                <a:spcPts val="0"/>
              </a:spcAft>
              <a:buNone/>
            </a:pPr>
            <a:r>
              <a:rPr i="0" lang="en-GB" sz="2700" u="none" cap="none" strike="noStrike">
                <a:solidFill>
                  <a:srgbClr val="FFFFFF"/>
                </a:solidFill>
                <a:latin typeface="IBM Plex Sans"/>
                <a:ea typeface="IBM Plex Sans"/>
                <a:cs typeface="IBM Plex Sans"/>
                <a:sym typeface="IBM Plex Sans"/>
              </a:rPr>
              <a:t>Naïve Bayes Case Study Kaggle</a:t>
            </a:r>
            <a:endParaRPr i="0" sz="2700" u="none" cap="none" strike="noStrike">
              <a:solidFill>
                <a:srgbClr val="FFFFFF"/>
              </a:solidFill>
              <a:latin typeface="IBM Plex Sans"/>
              <a:ea typeface="IBM Plex Sans"/>
              <a:cs typeface="IBM Plex Sans"/>
              <a:sym typeface="IBM Plex Sans"/>
            </a:endParaRPr>
          </a:p>
        </p:txBody>
      </p:sp>
      <p:sp>
        <p:nvSpPr>
          <p:cNvPr id="242" name="Shape 242"/>
          <p:cNvSpPr/>
          <p:nvPr/>
        </p:nvSpPr>
        <p:spPr>
          <a:xfrm>
            <a:off x="1247980" y="614533"/>
            <a:ext cx="6480900" cy="4350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k_background_2017">
  <a:themeElements>
    <a:clrScheme name="IBM_Code2">
      <a:dk1>
        <a:srgbClr val="2B2B2B"/>
      </a:dk1>
      <a:lt1>
        <a:srgbClr val="000000"/>
      </a:lt1>
      <a:dk2>
        <a:srgbClr val="EAEAEA"/>
      </a:dk2>
      <a:lt2>
        <a:srgbClr val="FFFFFF"/>
      </a:lt2>
      <a:accent1>
        <a:srgbClr val="8F8B8B"/>
      </a:accent1>
      <a:accent2>
        <a:srgbClr val="0029FF"/>
      </a:accent2>
      <a:accent3>
        <a:srgbClr val="01BAB6"/>
      </a:accent3>
      <a:accent4>
        <a:srgbClr val="8F8B8B"/>
      </a:accent4>
      <a:accent5>
        <a:srgbClr val="8D48DD"/>
      </a:accent5>
      <a:accent6>
        <a:srgbClr val="DB2699"/>
      </a:accent6>
      <a:hlink>
        <a:srgbClr val="0F6FFF"/>
      </a:hlink>
      <a:folHlink>
        <a:srgbClr val="F3F3F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