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oarya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oaryan/IBM_DataScience_Professional_Certificate/blob/main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oaryan/IBM_DataScience_Professional_Certificate/blob/main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oaryan/IBM_DataScience_Professional_Certificate/blob/main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oaryan/IBM_DataScience_Professional_Certificate/blob/main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oaryan/IBM_DataScience_Professional_Certificate/blob/main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oaryan/IBM_DataScience_Professional_Certificate/blob/main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udoaryan/IBM_DataScience_Professional_Certific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sudoaryan/IBM_DataScience_Professional_Certificate/blob/main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sudoaryan/IBM_DataScience_Professional_Certificate/blob/main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Aryan Anshuman(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SudoAryan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https://github.com/sudoaryan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Click Here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Click Here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Click Here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Click Here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Click Here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Click Here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6198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Click Here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27197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 </a:t>
            </a:r>
            <a:r>
              <a:rPr lang="en-US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3"/>
              </a:rPr>
              <a:t>Click Here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293908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lang="en-US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17"/>
              </a:rPr>
              <a:t>Click Here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2651</Words>
  <Application>Microsoft Office PowerPoint</Application>
  <PresentationFormat>Widescreen</PresentationFormat>
  <Paragraphs>283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Sudo Aaryan</cp:lastModifiedBy>
  <cp:revision>4</cp:revision>
  <dcterms:created xsi:type="dcterms:W3CDTF">2021-08-26T16:53:12Z</dcterms:created>
  <dcterms:modified xsi:type="dcterms:W3CDTF">2022-11-06T13:03:59Z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