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523BE3-AEC6-2B11-C5E2-C5E431FC7ADF}" v="274" dt="2023-05-05T13:02:57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21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Shubham" userId="S::sxs210114@utdallas.edu::a0ee15e5-7b6a-49c4-b7fd-e98e087db51d" providerId="AD" clId="Web-{C7523BE3-AEC6-2B11-C5E2-C5E431FC7ADF}"/>
    <pc:docChg chg="addSld modSld sldOrd">
      <pc:chgData name="Singh, Shubham" userId="S::sxs210114@utdallas.edu::a0ee15e5-7b6a-49c4-b7fd-e98e087db51d" providerId="AD" clId="Web-{C7523BE3-AEC6-2B11-C5E2-C5E431FC7ADF}" dt="2023-05-05T13:02:54.357" v="269" actId="20577"/>
      <pc:docMkLst>
        <pc:docMk/>
      </pc:docMkLst>
      <pc:sldChg chg="addSp delSp modSp mod setBg modClrScheme chgLayout">
        <pc:chgData name="Singh, Shubham" userId="S::sxs210114@utdallas.edu::a0ee15e5-7b6a-49c4-b7fd-e98e087db51d" providerId="AD" clId="Web-{C7523BE3-AEC6-2B11-C5E2-C5E431FC7ADF}" dt="2023-05-05T11:16:58.810" v="131"/>
        <pc:sldMkLst>
          <pc:docMk/>
          <pc:sldMk cId="109857222" sldId="256"/>
        </pc:sldMkLst>
        <pc:spChg chg="mod ord">
          <ac:chgData name="Singh, Shubham" userId="S::sxs210114@utdallas.edu::a0ee15e5-7b6a-49c4-b7fd-e98e087db51d" providerId="AD" clId="Web-{C7523BE3-AEC6-2B11-C5E2-C5E431FC7ADF}" dt="2023-05-05T11:16:58.810" v="13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ingh, Shubham" userId="S::sxs210114@utdallas.edu::a0ee15e5-7b6a-49c4-b7fd-e98e087db51d" providerId="AD" clId="Web-{C7523BE3-AEC6-2B11-C5E2-C5E431FC7ADF}" dt="2023-05-05T11:16:58.810" v="131"/>
          <ac:spMkLst>
            <pc:docMk/>
            <pc:sldMk cId="109857222" sldId="256"/>
            <ac:spMk id="3" creationId="{00000000-0000-0000-0000-000000000000}"/>
          </ac:spMkLst>
        </pc:spChg>
        <pc:spChg chg="add del mod ord">
          <ac:chgData name="Singh, Shubham" userId="S::sxs210114@utdallas.edu::a0ee15e5-7b6a-49c4-b7fd-e98e087db51d" providerId="AD" clId="Web-{C7523BE3-AEC6-2B11-C5E2-C5E431FC7ADF}" dt="2023-05-05T10:36:45.875" v="1"/>
          <ac:spMkLst>
            <pc:docMk/>
            <pc:sldMk cId="109857222" sldId="256"/>
            <ac:spMk id="4" creationId="{F99AEFE5-1C7B-82A1-5E73-4291B053BB6B}"/>
          </ac:spMkLst>
        </pc:spChg>
        <pc:spChg chg="add">
          <ac:chgData name="Singh, Shubham" userId="S::sxs210114@utdallas.edu::a0ee15e5-7b6a-49c4-b7fd-e98e087db51d" providerId="AD" clId="Web-{C7523BE3-AEC6-2B11-C5E2-C5E431FC7ADF}" dt="2023-05-05T11:16:58.810" v="131"/>
          <ac:spMkLst>
            <pc:docMk/>
            <pc:sldMk cId="109857222" sldId="256"/>
            <ac:spMk id="10" creationId="{F13C74B1-5B17-4795-BED0-7140497B445A}"/>
          </ac:spMkLst>
        </pc:spChg>
        <pc:spChg chg="add">
          <ac:chgData name="Singh, Shubham" userId="S::sxs210114@utdallas.edu::a0ee15e5-7b6a-49c4-b7fd-e98e087db51d" providerId="AD" clId="Web-{C7523BE3-AEC6-2B11-C5E2-C5E431FC7ADF}" dt="2023-05-05T11:16:58.810" v="131"/>
          <ac:spMkLst>
            <pc:docMk/>
            <pc:sldMk cId="109857222" sldId="256"/>
            <ac:spMk id="12" creationId="{D4974D33-8DC5-464E-8C6D-BE58F0669C17}"/>
          </ac:spMkLst>
        </pc:spChg>
        <pc:picChg chg="add mod ord">
          <ac:chgData name="Singh, Shubham" userId="S::sxs210114@utdallas.edu::a0ee15e5-7b6a-49c4-b7fd-e98e087db51d" providerId="AD" clId="Web-{C7523BE3-AEC6-2B11-C5E2-C5E431FC7ADF}" dt="2023-05-05T11:16:58.810" v="131"/>
          <ac:picMkLst>
            <pc:docMk/>
            <pc:sldMk cId="109857222" sldId="256"/>
            <ac:picMk id="5" creationId="{22489AD4-615D-491C-D7BF-1942E32A20F2}"/>
          </ac:picMkLst>
        </pc:picChg>
      </pc:sldChg>
      <pc:sldChg chg="addSp delSp modSp new mod setBg">
        <pc:chgData name="Singh, Shubham" userId="S::sxs210114@utdallas.edu::a0ee15e5-7b6a-49c4-b7fd-e98e087db51d" providerId="AD" clId="Web-{C7523BE3-AEC6-2B11-C5E2-C5E431FC7ADF}" dt="2023-05-05T12:59:07.227" v="225" actId="20577"/>
        <pc:sldMkLst>
          <pc:docMk/>
          <pc:sldMk cId="3719650715" sldId="257"/>
        </pc:sldMkLst>
        <pc:spChg chg="mod">
          <ac:chgData name="Singh, Shubham" userId="S::sxs210114@utdallas.edu::a0ee15e5-7b6a-49c4-b7fd-e98e087db51d" providerId="AD" clId="Web-{C7523BE3-AEC6-2B11-C5E2-C5E431FC7ADF}" dt="2023-05-05T12:59:07.227" v="225" actId="20577"/>
          <ac:spMkLst>
            <pc:docMk/>
            <pc:sldMk cId="3719650715" sldId="257"/>
            <ac:spMk id="2" creationId="{0E705321-E1A1-FCE7-F318-94DBABD93C68}"/>
          </ac:spMkLst>
        </pc:spChg>
        <pc:spChg chg="mod">
          <ac:chgData name="Singh, Shubham" userId="S::sxs210114@utdallas.edu::a0ee15e5-7b6a-49c4-b7fd-e98e087db51d" providerId="AD" clId="Web-{C7523BE3-AEC6-2B11-C5E2-C5E431FC7ADF}" dt="2023-05-05T11:17:13.389" v="132"/>
          <ac:spMkLst>
            <pc:docMk/>
            <pc:sldMk cId="3719650715" sldId="257"/>
            <ac:spMk id="3" creationId="{87BE1B7D-E9D5-A35B-81CD-C685291B9747}"/>
          </ac:spMkLst>
        </pc:spChg>
        <pc:spChg chg="del">
          <ac:chgData name="Singh, Shubham" userId="S::sxs210114@utdallas.edu::a0ee15e5-7b6a-49c4-b7fd-e98e087db51d" providerId="AD" clId="Web-{C7523BE3-AEC6-2B11-C5E2-C5E431FC7ADF}" dt="2023-05-05T10:41:24.585" v="34"/>
          <ac:spMkLst>
            <pc:docMk/>
            <pc:sldMk cId="3719650715" sldId="257"/>
            <ac:spMk id="4" creationId="{EEF29685-BF43-92D5-26E9-B7C801837545}"/>
          </ac:spMkLst>
        </pc:spChg>
        <pc:spChg chg="add">
          <ac:chgData name="Singh, Shubham" userId="S::sxs210114@utdallas.edu::a0ee15e5-7b6a-49c4-b7fd-e98e087db51d" providerId="AD" clId="Web-{C7523BE3-AEC6-2B11-C5E2-C5E431FC7ADF}" dt="2023-05-05T11:17:13.389" v="132"/>
          <ac:spMkLst>
            <pc:docMk/>
            <pc:sldMk cId="3719650715" sldId="257"/>
            <ac:spMk id="10" creationId="{2B97F24A-32CE-4C1C-A50D-3016B394DCFB}"/>
          </ac:spMkLst>
        </pc:spChg>
        <pc:spChg chg="add">
          <ac:chgData name="Singh, Shubham" userId="S::sxs210114@utdallas.edu::a0ee15e5-7b6a-49c4-b7fd-e98e087db51d" providerId="AD" clId="Web-{C7523BE3-AEC6-2B11-C5E2-C5E431FC7ADF}" dt="2023-05-05T11:17:13.389" v="132"/>
          <ac:spMkLst>
            <pc:docMk/>
            <pc:sldMk cId="3719650715" sldId="257"/>
            <ac:spMk id="12" creationId="{CD8B4F24-440B-49E9-B85D-733523DC064B}"/>
          </ac:spMkLst>
        </pc:spChg>
        <pc:picChg chg="add mod ord">
          <ac:chgData name="Singh, Shubham" userId="S::sxs210114@utdallas.edu::a0ee15e5-7b6a-49c4-b7fd-e98e087db51d" providerId="AD" clId="Web-{C7523BE3-AEC6-2B11-C5E2-C5E431FC7ADF}" dt="2023-05-05T11:17:13.389" v="132"/>
          <ac:picMkLst>
            <pc:docMk/>
            <pc:sldMk cId="3719650715" sldId="257"/>
            <ac:picMk id="5" creationId="{8397A918-95A2-F4BC-C2E8-585CECCAD0B0}"/>
          </ac:picMkLst>
        </pc:picChg>
      </pc:sldChg>
      <pc:sldChg chg="addSp delSp modSp new mod setBg">
        <pc:chgData name="Singh, Shubham" userId="S::sxs210114@utdallas.edu::a0ee15e5-7b6a-49c4-b7fd-e98e087db51d" providerId="AD" clId="Web-{C7523BE3-AEC6-2B11-C5E2-C5E431FC7ADF}" dt="2023-05-05T12:32:47.921" v="222" actId="1076"/>
        <pc:sldMkLst>
          <pc:docMk/>
          <pc:sldMk cId="1092641730" sldId="258"/>
        </pc:sldMkLst>
        <pc:spChg chg="mod">
          <ac:chgData name="Singh, Shubham" userId="S::sxs210114@utdallas.edu::a0ee15e5-7b6a-49c4-b7fd-e98e087db51d" providerId="AD" clId="Web-{C7523BE3-AEC6-2B11-C5E2-C5E431FC7ADF}" dt="2023-05-05T11:28:12.452" v="142" actId="14100"/>
          <ac:spMkLst>
            <pc:docMk/>
            <pc:sldMk cId="1092641730" sldId="258"/>
            <ac:spMk id="2" creationId="{E53DAAA1-F4F3-3C15-DA25-F5E02C304836}"/>
          </ac:spMkLst>
        </pc:spChg>
        <pc:spChg chg="mod">
          <ac:chgData name="Singh, Shubham" userId="S::sxs210114@utdallas.edu::a0ee15e5-7b6a-49c4-b7fd-e98e087db51d" providerId="AD" clId="Web-{C7523BE3-AEC6-2B11-C5E2-C5E431FC7ADF}" dt="2023-05-05T12:32:44.515" v="221" actId="20577"/>
          <ac:spMkLst>
            <pc:docMk/>
            <pc:sldMk cId="1092641730" sldId="258"/>
            <ac:spMk id="3" creationId="{5CE42B56-1065-D4B9-08A5-912A0CAF19E0}"/>
          </ac:spMkLst>
        </pc:spChg>
        <pc:spChg chg="del">
          <ac:chgData name="Singh, Shubham" userId="S::sxs210114@utdallas.edu::a0ee15e5-7b6a-49c4-b7fd-e98e087db51d" providerId="AD" clId="Web-{C7523BE3-AEC6-2B11-C5E2-C5E431FC7ADF}" dt="2023-05-05T10:45:46.467" v="66"/>
          <ac:spMkLst>
            <pc:docMk/>
            <pc:sldMk cId="1092641730" sldId="258"/>
            <ac:spMk id="4" creationId="{06CF224D-5657-66B3-5FEF-CF2F8059ABE7}"/>
          </ac:spMkLst>
        </pc:spChg>
        <pc:spChg chg="add del">
          <ac:chgData name="Singh, Shubham" userId="S::sxs210114@utdallas.edu::a0ee15e5-7b6a-49c4-b7fd-e98e087db51d" providerId="AD" clId="Web-{C7523BE3-AEC6-2B11-C5E2-C5E431FC7ADF}" dt="2023-05-05T11:27:48.342" v="138"/>
          <ac:spMkLst>
            <pc:docMk/>
            <pc:sldMk cId="1092641730" sldId="258"/>
            <ac:spMk id="10" creationId="{2B97F24A-32CE-4C1C-A50D-3016B394DCFB}"/>
          </ac:spMkLst>
        </pc:spChg>
        <pc:spChg chg="add del">
          <ac:chgData name="Singh, Shubham" userId="S::sxs210114@utdallas.edu::a0ee15e5-7b6a-49c4-b7fd-e98e087db51d" providerId="AD" clId="Web-{C7523BE3-AEC6-2B11-C5E2-C5E431FC7ADF}" dt="2023-05-05T11:27:48.342" v="138"/>
          <ac:spMkLst>
            <pc:docMk/>
            <pc:sldMk cId="1092641730" sldId="258"/>
            <ac:spMk id="12" creationId="{CD8B4F24-440B-49E9-B85D-733523DC064B}"/>
          </ac:spMkLst>
        </pc:spChg>
        <pc:spChg chg="add">
          <ac:chgData name="Singh, Shubham" userId="S::sxs210114@utdallas.edu::a0ee15e5-7b6a-49c4-b7fd-e98e087db51d" providerId="AD" clId="Web-{C7523BE3-AEC6-2B11-C5E2-C5E431FC7ADF}" dt="2023-05-05T11:27:48.342" v="138"/>
          <ac:spMkLst>
            <pc:docMk/>
            <pc:sldMk cId="1092641730" sldId="258"/>
            <ac:spMk id="17" creationId="{743AA782-23D1-4521-8CAD-47662984AA08}"/>
          </ac:spMkLst>
        </pc:spChg>
        <pc:spChg chg="add">
          <ac:chgData name="Singh, Shubham" userId="S::sxs210114@utdallas.edu::a0ee15e5-7b6a-49c4-b7fd-e98e087db51d" providerId="AD" clId="Web-{C7523BE3-AEC6-2B11-C5E2-C5E431FC7ADF}" dt="2023-05-05T11:27:48.342" v="138"/>
          <ac:spMkLst>
            <pc:docMk/>
            <pc:sldMk cId="1092641730" sldId="258"/>
            <ac:spMk id="19" creationId="{650D18FE-0824-4A46-B22C-A86B52E5780A}"/>
          </ac:spMkLst>
        </pc:spChg>
        <pc:picChg chg="add mod ord">
          <ac:chgData name="Singh, Shubham" userId="S::sxs210114@utdallas.edu::a0ee15e5-7b6a-49c4-b7fd-e98e087db51d" providerId="AD" clId="Web-{C7523BE3-AEC6-2B11-C5E2-C5E431FC7ADF}" dt="2023-05-05T12:32:47.921" v="222" actId="1076"/>
          <ac:picMkLst>
            <pc:docMk/>
            <pc:sldMk cId="1092641730" sldId="258"/>
            <ac:picMk id="5" creationId="{236C2CC3-0EAD-5888-E843-FBC2E7D75836}"/>
          </ac:picMkLst>
        </pc:picChg>
      </pc:sldChg>
      <pc:sldChg chg="addSp delSp modSp new mod setBg">
        <pc:chgData name="Singh, Shubham" userId="S::sxs210114@utdallas.edu::a0ee15e5-7b6a-49c4-b7fd-e98e087db51d" providerId="AD" clId="Web-{C7523BE3-AEC6-2B11-C5E2-C5E431FC7ADF}" dt="2023-05-05T12:29:27.557" v="186" actId="20577"/>
        <pc:sldMkLst>
          <pc:docMk/>
          <pc:sldMk cId="735860220" sldId="259"/>
        </pc:sldMkLst>
        <pc:spChg chg="mod">
          <ac:chgData name="Singh, Shubham" userId="S::sxs210114@utdallas.edu::a0ee15e5-7b6a-49c4-b7fd-e98e087db51d" providerId="AD" clId="Web-{C7523BE3-AEC6-2B11-C5E2-C5E431FC7ADF}" dt="2023-05-05T11:18:11.218" v="134"/>
          <ac:spMkLst>
            <pc:docMk/>
            <pc:sldMk cId="735860220" sldId="259"/>
            <ac:spMk id="2" creationId="{5F9C4458-5B26-96EB-AD3C-8B83078AABB2}"/>
          </ac:spMkLst>
        </pc:spChg>
        <pc:spChg chg="add del mod">
          <ac:chgData name="Singh, Shubham" userId="S::sxs210114@utdallas.edu::a0ee15e5-7b6a-49c4-b7fd-e98e087db51d" providerId="AD" clId="Web-{C7523BE3-AEC6-2B11-C5E2-C5E431FC7ADF}" dt="2023-05-05T12:29:27.557" v="186" actId="20577"/>
          <ac:spMkLst>
            <pc:docMk/>
            <pc:sldMk cId="735860220" sldId="259"/>
            <ac:spMk id="3" creationId="{53EE0575-8AB8-149B-A434-3CD03AD0029C}"/>
          </ac:spMkLst>
        </pc:spChg>
        <pc:spChg chg="del">
          <ac:chgData name="Singh, Shubham" userId="S::sxs210114@utdallas.edu::a0ee15e5-7b6a-49c4-b7fd-e98e087db51d" providerId="AD" clId="Web-{C7523BE3-AEC6-2B11-C5E2-C5E431FC7ADF}" dt="2023-05-05T10:57:56.297" v="82"/>
          <ac:spMkLst>
            <pc:docMk/>
            <pc:sldMk cId="735860220" sldId="259"/>
            <ac:spMk id="4" creationId="{0E60A086-8858-B4BF-3003-B7FA8A139A47}"/>
          </ac:spMkLst>
        </pc:spChg>
        <pc:spChg chg="add">
          <ac:chgData name="Singh, Shubham" userId="S::sxs210114@utdallas.edu::a0ee15e5-7b6a-49c4-b7fd-e98e087db51d" providerId="AD" clId="Web-{C7523BE3-AEC6-2B11-C5E2-C5E431FC7ADF}" dt="2023-05-05T11:18:11.218" v="134"/>
          <ac:spMkLst>
            <pc:docMk/>
            <pc:sldMk cId="735860220" sldId="259"/>
            <ac:spMk id="11" creationId="{2B97F24A-32CE-4C1C-A50D-3016B394DCFB}"/>
          </ac:spMkLst>
        </pc:spChg>
        <pc:spChg chg="add">
          <ac:chgData name="Singh, Shubham" userId="S::sxs210114@utdallas.edu::a0ee15e5-7b6a-49c4-b7fd-e98e087db51d" providerId="AD" clId="Web-{C7523BE3-AEC6-2B11-C5E2-C5E431FC7ADF}" dt="2023-05-05T11:18:11.218" v="134"/>
          <ac:spMkLst>
            <pc:docMk/>
            <pc:sldMk cId="735860220" sldId="259"/>
            <ac:spMk id="13" creationId="{CD8B4F24-440B-49E9-B85D-733523DC064B}"/>
          </ac:spMkLst>
        </pc:spChg>
        <pc:picChg chg="add del mod ord">
          <ac:chgData name="Singh, Shubham" userId="S::sxs210114@utdallas.edu::a0ee15e5-7b6a-49c4-b7fd-e98e087db51d" providerId="AD" clId="Web-{C7523BE3-AEC6-2B11-C5E2-C5E431FC7ADF}" dt="2023-05-05T10:57:52.735" v="81"/>
          <ac:picMkLst>
            <pc:docMk/>
            <pc:sldMk cId="735860220" sldId="259"/>
            <ac:picMk id="5" creationId="{5FCBAD6A-FF6B-2352-F171-25902A45927F}"/>
          </ac:picMkLst>
        </pc:picChg>
        <pc:picChg chg="add mod ord">
          <ac:chgData name="Singh, Shubham" userId="S::sxs210114@utdallas.edu::a0ee15e5-7b6a-49c4-b7fd-e98e087db51d" providerId="AD" clId="Web-{C7523BE3-AEC6-2B11-C5E2-C5E431FC7ADF}" dt="2023-05-05T11:18:11.218" v="134"/>
          <ac:picMkLst>
            <pc:docMk/>
            <pc:sldMk cId="735860220" sldId="259"/>
            <ac:picMk id="6" creationId="{B0BD897E-3305-6540-79E7-84829A39A60A}"/>
          </ac:picMkLst>
        </pc:picChg>
      </pc:sldChg>
      <pc:sldChg chg="delSp modSp new mod modClrScheme chgLayout">
        <pc:chgData name="Singh, Shubham" userId="S::sxs210114@utdallas.edu::a0ee15e5-7b6a-49c4-b7fd-e98e087db51d" providerId="AD" clId="Web-{C7523BE3-AEC6-2B11-C5E2-C5E431FC7ADF}" dt="2023-05-05T12:30:22.465" v="191" actId="20577"/>
        <pc:sldMkLst>
          <pc:docMk/>
          <pc:sldMk cId="443837998" sldId="260"/>
        </pc:sldMkLst>
        <pc:spChg chg="mod ord">
          <ac:chgData name="Singh, Shubham" userId="S::sxs210114@utdallas.edu::a0ee15e5-7b6a-49c4-b7fd-e98e087db51d" providerId="AD" clId="Web-{C7523BE3-AEC6-2B11-C5E2-C5E431FC7ADF}" dt="2023-05-05T12:25:43.161" v="156" actId="20577"/>
          <ac:spMkLst>
            <pc:docMk/>
            <pc:sldMk cId="443837998" sldId="260"/>
            <ac:spMk id="2" creationId="{C511452B-307A-C8BA-4ABD-BA7FF1C252CC}"/>
          </ac:spMkLst>
        </pc:spChg>
        <pc:spChg chg="mod ord">
          <ac:chgData name="Singh, Shubham" userId="S::sxs210114@utdallas.edu::a0ee15e5-7b6a-49c4-b7fd-e98e087db51d" providerId="AD" clId="Web-{C7523BE3-AEC6-2B11-C5E2-C5E431FC7ADF}" dt="2023-05-05T12:30:22.465" v="191" actId="20577"/>
          <ac:spMkLst>
            <pc:docMk/>
            <pc:sldMk cId="443837998" sldId="260"/>
            <ac:spMk id="3" creationId="{D3ABCB70-B70F-4FF3-36D5-0B8E8B9D94D7}"/>
          </ac:spMkLst>
        </pc:spChg>
        <pc:spChg chg="del">
          <ac:chgData name="Singh, Shubham" userId="S::sxs210114@utdallas.edu::a0ee15e5-7b6a-49c4-b7fd-e98e087db51d" providerId="AD" clId="Web-{C7523BE3-AEC6-2B11-C5E2-C5E431FC7ADF}" dt="2023-05-05T11:08:33.313" v="91"/>
          <ac:spMkLst>
            <pc:docMk/>
            <pc:sldMk cId="443837998" sldId="260"/>
            <ac:spMk id="4" creationId="{358D7E22-042F-075A-33B6-71A20262BE03}"/>
          </ac:spMkLst>
        </pc:spChg>
      </pc:sldChg>
      <pc:sldChg chg="addSp delSp modSp new mod ord setBg modClrScheme setClrOvrMap chgLayout">
        <pc:chgData name="Singh, Shubham" userId="S::sxs210114@utdallas.edu::a0ee15e5-7b6a-49c4-b7fd-e98e087db51d" providerId="AD" clId="Web-{C7523BE3-AEC6-2B11-C5E2-C5E431FC7ADF}" dt="2023-05-05T12:58:38.804" v="223" actId="1076"/>
        <pc:sldMkLst>
          <pc:docMk/>
          <pc:sldMk cId="814791429" sldId="261"/>
        </pc:sldMkLst>
        <pc:spChg chg="mod ord">
          <ac:chgData name="Singh, Shubham" userId="S::sxs210114@utdallas.edu::a0ee15e5-7b6a-49c4-b7fd-e98e087db51d" providerId="AD" clId="Web-{C7523BE3-AEC6-2B11-C5E2-C5E431FC7ADF}" dt="2023-05-05T11:14:13.306" v="118"/>
          <ac:spMkLst>
            <pc:docMk/>
            <pc:sldMk cId="814791429" sldId="261"/>
            <ac:spMk id="2" creationId="{26E3B454-226D-40B6-7030-618E46E2E578}"/>
          </ac:spMkLst>
        </pc:spChg>
        <pc:spChg chg="mod ord">
          <ac:chgData name="Singh, Shubham" userId="S::sxs210114@utdallas.edu::a0ee15e5-7b6a-49c4-b7fd-e98e087db51d" providerId="AD" clId="Web-{C7523BE3-AEC6-2B11-C5E2-C5E431FC7ADF}" dt="2023-05-05T11:14:34.354" v="130" actId="20577"/>
          <ac:spMkLst>
            <pc:docMk/>
            <pc:sldMk cId="814791429" sldId="261"/>
            <ac:spMk id="3" creationId="{619F0452-F337-4CA5-2A04-C594220BF536}"/>
          </ac:spMkLst>
        </pc:spChg>
        <pc:spChg chg="del">
          <ac:chgData name="Singh, Shubham" userId="S::sxs210114@utdallas.edu::a0ee15e5-7b6a-49c4-b7fd-e98e087db51d" providerId="AD" clId="Web-{C7523BE3-AEC6-2B11-C5E2-C5E431FC7ADF}" dt="2023-05-05T11:09:32.283" v="100"/>
          <ac:spMkLst>
            <pc:docMk/>
            <pc:sldMk cId="814791429" sldId="261"/>
            <ac:spMk id="4" creationId="{9D5C17D7-77DC-95EE-7A15-2E495B2007A3}"/>
          </ac:spMkLst>
        </pc:spChg>
        <pc:spChg chg="add">
          <ac:chgData name="Singh, Shubham" userId="S::sxs210114@utdallas.edu::a0ee15e5-7b6a-49c4-b7fd-e98e087db51d" providerId="AD" clId="Web-{C7523BE3-AEC6-2B11-C5E2-C5E431FC7ADF}" dt="2023-05-05T11:14:13.306" v="118"/>
          <ac:spMkLst>
            <pc:docMk/>
            <pc:sldMk cId="814791429" sldId="261"/>
            <ac:spMk id="9" creationId="{71B2258F-86CA-4D4D-8270-BC05FCDEBFB3}"/>
          </ac:spMkLst>
        </pc:spChg>
        <pc:picChg chg="add mod">
          <ac:chgData name="Singh, Shubham" userId="S::sxs210114@utdallas.edu::a0ee15e5-7b6a-49c4-b7fd-e98e087db51d" providerId="AD" clId="Web-{C7523BE3-AEC6-2B11-C5E2-C5E431FC7ADF}" dt="2023-05-05T12:58:38.804" v="223" actId="1076"/>
          <ac:picMkLst>
            <pc:docMk/>
            <pc:sldMk cId="814791429" sldId="261"/>
            <ac:picMk id="5" creationId="{D1573341-10BE-8E86-8A31-2A9A944CBB7C}"/>
          </ac:picMkLst>
        </pc:picChg>
      </pc:sldChg>
      <pc:sldChg chg="delSp modSp new mod setBg">
        <pc:chgData name="Singh, Shubham" userId="S::sxs210114@utdallas.edu::a0ee15e5-7b6a-49c4-b7fd-e98e087db51d" providerId="AD" clId="Web-{C7523BE3-AEC6-2B11-C5E2-C5E431FC7ADF}" dt="2023-05-05T13:02:01.934" v="259" actId="20577"/>
        <pc:sldMkLst>
          <pc:docMk/>
          <pc:sldMk cId="2619529156" sldId="262"/>
        </pc:sldMkLst>
        <pc:spChg chg="mod">
          <ac:chgData name="Singh, Shubham" userId="S::sxs210114@utdallas.edu::a0ee15e5-7b6a-49c4-b7fd-e98e087db51d" providerId="AD" clId="Web-{C7523BE3-AEC6-2B11-C5E2-C5E431FC7ADF}" dt="2023-05-05T13:02:01.934" v="259" actId="20577"/>
          <ac:spMkLst>
            <pc:docMk/>
            <pc:sldMk cId="2619529156" sldId="262"/>
            <ac:spMk id="2" creationId="{89ECBAC0-2703-05B1-8DF8-9E3EABEE812B}"/>
          </ac:spMkLst>
        </pc:spChg>
        <pc:spChg chg="del">
          <ac:chgData name="Singh, Shubham" userId="S::sxs210114@utdallas.edu::a0ee15e5-7b6a-49c4-b7fd-e98e087db51d" providerId="AD" clId="Web-{C7523BE3-AEC6-2B11-C5E2-C5E431FC7ADF}" dt="2023-05-05T13:00:24.385" v="240"/>
          <ac:spMkLst>
            <pc:docMk/>
            <pc:sldMk cId="2619529156" sldId="262"/>
            <ac:spMk id="3" creationId="{BFAA3DF3-A2CA-5358-732C-80DF8B3124C2}"/>
          </ac:spMkLst>
        </pc:spChg>
      </pc:sldChg>
      <pc:sldChg chg="modSp new">
        <pc:chgData name="Singh, Shubham" userId="S::sxs210114@utdallas.edu::a0ee15e5-7b6a-49c4-b7fd-e98e087db51d" providerId="AD" clId="Web-{C7523BE3-AEC6-2B11-C5E2-C5E431FC7ADF}" dt="2023-05-05T13:02:54.357" v="269" actId="20577"/>
        <pc:sldMkLst>
          <pc:docMk/>
          <pc:sldMk cId="3149426343" sldId="263"/>
        </pc:sldMkLst>
        <pc:spChg chg="mod">
          <ac:chgData name="Singh, Shubham" userId="S::sxs210114@utdallas.edu::a0ee15e5-7b6a-49c4-b7fd-e98e087db51d" providerId="AD" clId="Web-{C7523BE3-AEC6-2B11-C5E2-C5E431FC7ADF}" dt="2023-05-05T13:02:54.357" v="269" actId="20577"/>
          <ac:spMkLst>
            <pc:docMk/>
            <pc:sldMk cId="3149426343" sldId="263"/>
            <ac:spMk id="2" creationId="{511308CC-8AB1-056C-E1A1-C8CA1D4569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ngularityhub.com/2019/12/18/robotic-exoskeletons-like-this-one-are-getting-more-practical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d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73341-10BE-8E86-8A31-2A9A944CB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2526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E3B454-226D-40B6-7030-618E46E2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5374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BETA: OTHELLO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Implementing Othello Using Q-Learning &amp; BNNs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0452-F337-4CA5-2A04-C594220BF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6015697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"/>
              </a:rPr>
              <a:t>Shubham Singh, Narendra Gangwani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4222B-7A1B-5D4C-BE51-4BEF958024E6}"/>
              </a:ext>
            </a:extLst>
          </p:cNvPr>
          <p:cNvSpPr txBox="1"/>
          <p:nvPr/>
        </p:nvSpPr>
        <p:spPr>
          <a:xfrm>
            <a:off x="20" y="6883260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singularityhub.com/2019/12/18/robotic-exoskeletons-like-this-one-are-getting-more-practical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814791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64F6-56F7-6942-9E6B-C6C22B51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2582"/>
            <a:ext cx="10515600" cy="1325563"/>
          </a:xfrm>
        </p:spPr>
        <p:txBody>
          <a:bodyPr/>
          <a:lstStyle/>
          <a:p>
            <a:r>
              <a:rPr lang="en-US" dirty="0"/>
              <a:t>KL - Divergence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EE6B-C320-8549-BEF2-2D11F222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545795"/>
          </a:xfrm>
        </p:spPr>
        <p:txBody>
          <a:bodyPr/>
          <a:lstStyle/>
          <a:p>
            <a:r>
              <a:rPr lang="en-US" dirty="0"/>
              <a:t>Conveys dissimilarity between 2 distributions.</a:t>
            </a:r>
          </a:p>
          <a:p>
            <a:r>
              <a:rPr lang="en-US" dirty="0"/>
              <a:t>Objective ”minimize KL divergence from the approx. posterior to the true posterior”</a:t>
            </a:r>
          </a:p>
          <a:p>
            <a:endParaRPr lang="en-US" dirty="0"/>
          </a:p>
        </p:txBody>
      </p:sp>
      <p:pic>
        <p:nvPicPr>
          <p:cNvPr id="5" name="Picture 4" descr="A picture containing text, font, white, typography&#10;&#10;Description automatically generated">
            <a:extLst>
              <a:ext uri="{FF2B5EF4-FFF2-40B4-BE49-F238E27FC236}">
                <a16:creationId xmlns:a16="http://schemas.microsoft.com/office/drawing/2014/main" id="{EC7678EF-521C-A040-87AF-372EEE610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772" y="1027906"/>
            <a:ext cx="6683828" cy="1325563"/>
          </a:xfrm>
          <a:prstGeom prst="rect">
            <a:avLst/>
          </a:prstGeom>
        </p:spPr>
      </p:pic>
      <p:pic>
        <p:nvPicPr>
          <p:cNvPr id="7" name="Picture 6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18D111DB-57DD-B444-A5D5-2C01C4EAE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59" y="4146890"/>
            <a:ext cx="8972081" cy="14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7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FB51-88BA-EF44-8900-021B249C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Lower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0D12B-B6AE-3945-A66F-287A476A4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3939"/>
            <a:ext cx="10515600" cy="982890"/>
          </a:xfrm>
        </p:spPr>
        <p:txBody>
          <a:bodyPr/>
          <a:lstStyle/>
          <a:p>
            <a:r>
              <a:rPr lang="en-US" dirty="0"/>
              <a:t>Thus, Variational Inference corresponds to optimizing the ELBO with respect to variational parameters:</a:t>
            </a:r>
          </a:p>
        </p:txBody>
      </p:sp>
      <p:pic>
        <p:nvPicPr>
          <p:cNvPr id="5" name="Picture 4" descr="A picture containing text, font, white, calligraphy&#10;&#10;Description automatically generated">
            <a:extLst>
              <a:ext uri="{FF2B5EF4-FFF2-40B4-BE49-F238E27FC236}">
                <a16:creationId xmlns:a16="http://schemas.microsoft.com/office/drawing/2014/main" id="{07267241-6318-3842-8AD9-963FEC27A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47" y="1597570"/>
            <a:ext cx="9115323" cy="134365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4285539B-7198-A54D-A22B-F3226A6DE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158" y="4173665"/>
            <a:ext cx="28575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1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E2A3-2D0A-534B-8178-BE0BC982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Variational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C1F77D-2493-B04F-8F35-0F1B54CA3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Specifying q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 diagonal Gaussian</a:t>
                </a:r>
              </a:p>
              <a:p>
                <a:r>
                  <a:rPr lang="en-US" dirty="0"/>
                  <a:t>Therefore, the VI neural network training objective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VI objective involves expectation over weight distribution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C1F77D-2493-B04F-8F35-0F1B54CA3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65BB77E-FF46-4944-90C3-C59F72288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3" y="2976681"/>
            <a:ext cx="10042627" cy="904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3019D-484A-9D44-A9CB-7FAC4BEEF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3" y="4471865"/>
            <a:ext cx="9742714" cy="111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8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5226-56D8-C149-BD04-5407D6F7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Reparameterization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A1A4F-F1E3-424D-8334-D0EEA2A720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it can be reparametrized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𝜎𝜖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Putting this all together we get the SVI gradient estimator as: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A1A4F-F1E3-424D-8334-D0EEA2A72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font, line, white&#10;&#10;Description automatically generated">
            <a:extLst>
              <a:ext uri="{FF2B5EF4-FFF2-40B4-BE49-F238E27FC236}">
                <a16:creationId xmlns:a16="http://schemas.microsoft.com/office/drawing/2014/main" id="{A50D7A14-2FB5-AD4D-BA2F-E1FDD07FB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014" y="3788488"/>
            <a:ext cx="9241971" cy="14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81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3A8E-5A61-D54F-BC63-ECB80F60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Variational Inference</a:t>
            </a:r>
          </a:p>
        </p:txBody>
      </p:sp>
      <p:pic>
        <p:nvPicPr>
          <p:cNvPr id="5" name="Content Placeholder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8F8BAA7E-B2D3-6C47-90DA-CE4D603AE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29" y="1598335"/>
            <a:ext cx="8114071" cy="4301609"/>
          </a:xfrm>
        </p:spPr>
      </p:pic>
    </p:spTree>
    <p:extLst>
      <p:ext uri="{BB962C8B-B14F-4D97-AF65-F5344CB8AC3E}">
        <p14:creationId xmlns:p14="http://schemas.microsoft.com/office/powerpoint/2010/main" val="33173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54F4-7A6D-5641-8B08-7D8B49FA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10" name="download.mp4" descr="download.mp4">
            <a:hlinkClick r:id="" action="ppaction://media"/>
            <a:extLst>
              <a:ext uri="{FF2B5EF4-FFF2-40B4-BE49-F238E27FC236}">
                <a16:creationId xmlns:a16="http://schemas.microsoft.com/office/drawing/2014/main" id="{781BDEB8-959E-404D-A6FE-DC702F4E7CF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94050" y="1825625"/>
            <a:ext cx="5802313" cy="4351338"/>
          </a:xfrm>
        </p:spPr>
      </p:pic>
    </p:spTree>
    <p:extLst>
      <p:ext uri="{BB962C8B-B14F-4D97-AF65-F5344CB8AC3E}">
        <p14:creationId xmlns:p14="http://schemas.microsoft.com/office/powerpoint/2010/main" val="72085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Problem Overview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Othello, is an 8x8 board game played by two players, typically using black and white stones.</a:t>
            </a:r>
          </a:p>
          <a:p>
            <a:r>
              <a:rPr lang="en-US" sz="2000" dirty="0"/>
              <a:t>The objective is to have more discs of your color on the board at the end of the game.</a:t>
            </a:r>
          </a:p>
          <a:p>
            <a:r>
              <a:rPr lang="en-US" sz="2000" dirty="0"/>
              <a:t>Challenges include the large state space and the need for an AI agent to adapt to various opponent strategies.</a:t>
            </a:r>
          </a:p>
        </p:txBody>
      </p:sp>
      <p:pic>
        <p:nvPicPr>
          <p:cNvPr id="5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22489AD4-615D-491C-D7BF-1942E32A20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51" b="15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05321-E1A1-FCE7-F318-94DBABD9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latin typeface="+mj-lt"/>
                <a:ea typeface="+mj-ea"/>
                <a:cs typeface="+mj-cs"/>
              </a:rPr>
              <a:t>Approaches – Markov </a:t>
            </a:r>
            <a:r>
              <a:rPr lang="en-US" sz="3400" dirty="0"/>
              <a:t>Decision</a:t>
            </a:r>
            <a:r>
              <a:rPr lang="en-US" sz="3400" kern="1200" dirty="0">
                <a:latin typeface="+mj-lt"/>
                <a:ea typeface="+mj-ea"/>
                <a:cs typeface="+mj-cs"/>
              </a:rPr>
              <a:t> Process(MDP)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E1B7D-E9D5-A35B-81CD-C685291B9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MDPs model the decision-making process in environments with probabilistic state transitions and rewards.</a:t>
            </a:r>
          </a:p>
          <a:p>
            <a:r>
              <a:rPr lang="en-US" sz="2200"/>
              <a:t>In Othello, MDPs can represent game states, actions, and rewards based on board positions.</a:t>
            </a:r>
          </a:p>
        </p:txBody>
      </p:sp>
      <p:pic>
        <p:nvPicPr>
          <p:cNvPr id="1028" name="Picture 4" descr="MDP model">
            <a:extLst>
              <a:ext uri="{FF2B5EF4-FFF2-40B4-BE49-F238E27FC236}">
                <a16:creationId xmlns:a16="http://schemas.microsoft.com/office/drawing/2014/main" id="{D594DE28-4886-4144-B094-96AAFEB5A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314" y="2807208"/>
            <a:ext cx="65024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65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DAAA1-F4F3-3C15-DA25-F5E02C30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98" y="640080"/>
            <a:ext cx="4522303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Approach</a:t>
            </a:r>
            <a:r>
              <a:rPr lang="en-US" sz="5000" kern="1200" dirty="0">
                <a:latin typeface="+mj-lt"/>
                <a:ea typeface="+mj-ea"/>
                <a:cs typeface="+mj-cs"/>
              </a:rPr>
              <a:t> – Q-Learning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2B56-1065-D4B9-08A5-912A0CAF1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Q-Learning is a reinforcement learning algorithm that learns optimal policies by updating action-value estimates iteratively.</a:t>
            </a:r>
            <a:endParaRPr lang="en-US" sz="2200">
              <a:cs typeface="Calibri"/>
            </a:endParaRPr>
          </a:p>
          <a:p>
            <a:r>
              <a:rPr lang="en-US" sz="2200" dirty="0">
                <a:cs typeface="Calibri"/>
              </a:rPr>
              <a:t>Q-Learning algorithm tends to approximate action-value for each game state.</a:t>
            </a:r>
            <a:endParaRPr lang="en-US" sz="2200" dirty="0"/>
          </a:p>
          <a:p>
            <a:r>
              <a:rPr lang="en-US" sz="2200" dirty="0"/>
              <a:t>Applying Q-Learning to Othello can help AI agents learn winning strategies through trial and error.</a:t>
            </a:r>
            <a:endParaRPr lang="en-US" sz="2200" dirty="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36C2CC3-0EAD-5888-E843-FBC2E7D758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5551" y="2371206"/>
            <a:ext cx="5458968" cy="354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4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C4458-5B26-96EB-AD3C-8B83078A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Deep Q-Learning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E0575-8AB8-149B-A434-3CD03AD00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1500" dirty="0">
                <a:latin typeface="Arial"/>
                <a:cs typeface="Arial"/>
              </a:rPr>
              <a:t>Deep Q-Learning combines Q-Learning with Deep Neural Networks to learn complex patterns and strategies in large state spaces.</a:t>
            </a:r>
          </a:p>
          <a:p>
            <a:pPr>
              <a:buFont typeface="Arial"/>
              <a:buChar char="•"/>
            </a:pPr>
            <a:endParaRPr lang="en-US" sz="15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500" dirty="0">
                <a:latin typeface="Arial"/>
                <a:cs typeface="Arial"/>
              </a:rPr>
              <a:t>The neural network acts as a function approximator, predicting action values given game states.</a:t>
            </a:r>
            <a:endParaRPr lang="en-US" dirty="0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B0BD897E-3305-6540-79E7-84829A39A6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6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452B-307A-C8BA-4ABD-BA7FF1C2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Bayesian NNs over Standard NNs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CB70-B70F-4FF3-36D5-0B8E8B9D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Standard Neural Networks are prone to overfit.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This mitigates overfitting, enables learning from small datasets, and tells us how uncertain our predictions are.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By capturing uncertainty, BNNs can help AI agents adapt their strategies more effectively, leading to improved performance.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383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BAC0-2703-05B1-8DF8-9E3EABEE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16" y="2572820"/>
            <a:ext cx="11517567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cs typeface="Calibri Light"/>
              </a:rPr>
              <a:t>BAYESIAN  INFERENCE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52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08CC-8AB1-056C-E1A1-C8CA1D45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Posterior Distribution</a:t>
            </a:r>
            <a:endParaRPr lang="en-US" dirty="0"/>
          </a:p>
        </p:txBody>
      </p:sp>
      <p:pic>
        <p:nvPicPr>
          <p:cNvPr id="5" name="Content Placeholder 4" descr="A picture containing font, text, handwriting, white&#10;&#10;Description automatically generated">
            <a:extLst>
              <a:ext uri="{FF2B5EF4-FFF2-40B4-BE49-F238E27FC236}">
                <a16:creationId xmlns:a16="http://schemas.microsoft.com/office/drawing/2014/main" id="{7C990E76-F6B7-6F4A-8FD6-8B888711F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72" y="1690688"/>
            <a:ext cx="8166100" cy="13843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CD2A8D-9930-2D4E-A4D0-1BA7498BDDC2}"/>
                  </a:ext>
                </a:extLst>
              </p:cNvPr>
              <p:cNvSpPr txBox="1"/>
              <p:nvPr/>
            </p:nvSpPr>
            <p:spPr>
              <a:xfrm>
                <a:off x="1001486" y="3298372"/>
                <a:ext cx="952499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Computing the posterior this way is also called Exact Inference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Necessary to specify both the prior and the likelihood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Integral over all possible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can take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be approximated using Sampling methods, generating finite set of network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whose empirical distribution matches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the limit of large N.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CD2A8D-9930-2D4E-A4D0-1BA7498BD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6" y="3298372"/>
                <a:ext cx="9524999" cy="2585323"/>
              </a:xfrm>
              <a:prstGeom prst="rect">
                <a:avLst/>
              </a:prstGeom>
              <a:blipFill>
                <a:blip r:embed="rId3"/>
                <a:stretch>
                  <a:fillRect l="-399" t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42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1C8B-A950-C142-BD5A-4CD90337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25543-4A72-9C4F-B930-327E454191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Directly model the posterior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using a parameterized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called the approximate posterior.</a:t>
                </a:r>
              </a:p>
              <a:p>
                <a:endParaRPr lang="en-US" dirty="0"/>
              </a:p>
              <a:p>
                <a:r>
                  <a:rPr lang="en-US" dirty="0"/>
                  <a:t>Requires: Measure of similarity (or dissimilarity) b/w two distributions</a:t>
                </a:r>
              </a:p>
              <a:p>
                <a:endParaRPr lang="en-US" dirty="0"/>
              </a:p>
              <a:p>
                <a:r>
                  <a:rPr lang="en-US" dirty="0"/>
                  <a:t>Maximizing similarity of the approximate and true distributions.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25543-4A72-9C4F-B930-327E45419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04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500</Words>
  <Application>Microsoft Macintosh PowerPoint</Application>
  <PresentationFormat>Widescreen</PresentationFormat>
  <Paragraphs>55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BETA: OTHELLO Implementing Othello Using Q-Learning &amp; BNNs</vt:lpstr>
      <vt:lpstr>Problem Overview</vt:lpstr>
      <vt:lpstr>Approaches – Markov Decision Process(MDP)</vt:lpstr>
      <vt:lpstr>Approach – Q-Learning</vt:lpstr>
      <vt:lpstr>Deep Q-Learning</vt:lpstr>
      <vt:lpstr>Bayesian NNs over Standard NNs</vt:lpstr>
      <vt:lpstr>BAYESIAN  INFERENCE</vt:lpstr>
      <vt:lpstr>Posterior Distribution</vt:lpstr>
      <vt:lpstr>Variational Inference</vt:lpstr>
      <vt:lpstr>KL - Divergence</vt:lpstr>
      <vt:lpstr>Evidence Lower Bound</vt:lpstr>
      <vt:lpstr>Stochastic Variational Inference</vt:lpstr>
      <vt:lpstr>Reparameterization</vt:lpstr>
      <vt:lpstr>Stochastic Variational Inference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Gangwani, Narendra Kanayalal</cp:lastModifiedBy>
  <cp:revision>117</cp:revision>
  <dcterms:created xsi:type="dcterms:W3CDTF">2023-05-05T04:33:58Z</dcterms:created>
  <dcterms:modified xsi:type="dcterms:W3CDTF">2023-05-05T15:33:20Z</dcterms:modified>
</cp:coreProperties>
</file>