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319" r:id="rId2"/>
    <p:sldId id="258" r:id="rId3"/>
    <p:sldId id="259" r:id="rId4"/>
    <p:sldId id="323" r:id="rId5"/>
    <p:sldId id="324" r:id="rId6"/>
    <p:sldId id="353" r:id="rId7"/>
    <p:sldId id="354" r:id="rId8"/>
    <p:sldId id="355" r:id="rId9"/>
    <p:sldId id="358" r:id="rId10"/>
    <p:sldId id="357" r:id="rId11"/>
    <p:sldId id="359" r:id="rId12"/>
    <p:sldId id="361" r:id="rId13"/>
    <p:sldId id="335" r:id="rId14"/>
    <p:sldId id="322" r:id="rId15"/>
    <p:sldId id="352" r:id="rId16"/>
    <p:sldId id="327" r:id="rId17"/>
    <p:sldId id="332" r:id="rId18"/>
    <p:sldId id="362" r:id="rId19"/>
    <p:sldId id="260" r:id="rId20"/>
    <p:sldId id="329" r:id="rId21"/>
    <p:sldId id="263" r:id="rId22"/>
    <p:sldId id="330" r:id="rId23"/>
    <p:sldId id="331" r:id="rId24"/>
    <p:sldId id="336" r:id="rId25"/>
    <p:sldId id="334" r:id="rId26"/>
    <p:sldId id="337" r:id="rId27"/>
    <p:sldId id="346" r:id="rId28"/>
    <p:sldId id="363" r:id="rId29"/>
    <p:sldId id="365" r:id="rId30"/>
    <p:sldId id="366" r:id="rId31"/>
    <p:sldId id="367" r:id="rId32"/>
    <p:sldId id="368" r:id="rId33"/>
    <p:sldId id="369" r:id="rId34"/>
    <p:sldId id="364" r:id="rId35"/>
    <p:sldId id="370" r:id="rId36"/>
    <p:sldId id="371" r:id="rId37"/>
    <p:sldId id="338" r:id="rId38"/>
    <p:sldId id="339" r:id="rId39"/>
    <p:sldId id="343" r:id="rId40"/>
    <p:sldId id="372" r:id="rId41"/>
    <p:sldId id="373" r:id="rId42"/>
    <p:sldId id="35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373" autoAdjust="0"/>
  </p:normalViewPr>
  <p:slideViewPr>
    <p:cSldViewPr snapToGrid="0">
      <p:cViewPr varScale="1">
        <p:scale>
          <a:sx n="72" d="100"/>
          <a:sy n="72" d="100"/>
        </p:scale>
        <p:origin x="171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6575-26EA-4A13-A1A8-F86A878E82FD}"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98DA1DB-F486-4DD5-9383-D8C444E28AAD}">
      <dgm:prSet/>
      <dgm:spPr/>
      <dgm:t>
        <a:bodyPr/>
        <a:lstStyle/>
        <a:p>
          <a:r>
            <a:rPr lang="en-GB" b="1" u="sng"/>
            <a:t>Algorithm:</a:t>
          </a:r>
          <a:endParaRPr lang="en-US"/>
        </a:p>
      </dgm:t>
    </dgm:pt>
    <dgm:pt modelId="{E7538620-41CD-4F78-8EAF-C227ABAB39AB}" type="parTrans" cxnId="{8ECB6D3A-9838-411B-90D3-16E3896E8B77}">
      <dgm:prSet/>
      <dgm:spPr/>
      <dgm:t>
        <a:bodyPr/>
        <a:lstStyle/>
        <a:p>
          <a:endParaRPr lang="en-US"/>
        </a:p>
      </dgm:t>
    </dgm:pt>
    <dgm:pt modelId="{DCB1DBC0-4695-4A00-B9FD-246EE4AFD7F5}" type="sibTrans" cxnId="{8ECB6D3A-9838-411B-90D3-16E3896E8B77}">
      <dgm:prSet/>
      <dgm:spPr/>
      <dgm:t>
        <a:bodyPr/>
        <a:lstStyle/>
        <a:p>
          <a:endParaRPr lang="en-US"/>
        </a:p>
      </dgm:t>
    </dgm:pt>
    <dgm:pt modelId="{0B907F5E-F654-4DAE-973E-60A32B783714}">
      <dgm:prSet/>
      <dgm:spPr/>
      <dgm:t>
        <a:bodyPr/>
        <a:lstStyle/>
        <a:p>
          <a:pPr>
            <a:buFont typeface="+mj-lt"/>
            <a:buAutoNum type="arabicPeriod"/>
          </a:pPr>
          <a:r>
            <a:rPr lang="en-GB" dirty="0"/>
            <a:t>Start</a:t>
          </a:r>
          <a:endParaRPr lang="en-US" dirty="0"/>
        </a:p>
      </dgm:t>
    </dgm:pt>
    <dgm:pt modelId="{65151D78-1FA6-4CAD-BA69-80B08DC2B93D}" type="parTrans" cxnId="{0C92D02E-6FF5-400D-8CFD-5F69F57FE4AC}">
      <dgm:prSet/>
      <dgm:spPr/>
      <dgm:t>
        <a:bodyPr/>
        <a:lstStyle/>
        <a:p>
          <a:endParaRPr lang="en-US"/>
        </a:p>
      </dgm:t>
    </dgm:pt>
    <dgm:pt modelId="{51CC5240-A858-4CCD-ADE3-1A1A1B6E2B1D}" type="sibTrans" cxnId="{0C92D02E-6FF5-400D-8CFD-5F69F57FE4AC}">
      <dgm:prSet/>
      <dgm:spPr/>
      <dgm:t>
        <a:bodyPr/>
        <a:lstStyle/>
        <a:p>
          <a:endParaRPr lang="en-US"/>
        </a:p>
      </dgm:t>
    </dgm:pt>
    <dgm:pt modelId="{A6AD9D1A-529F-4E07-94D6-23CA282DB009}">
      <dgm:prSet/>
      <dgm:spPr/>
      <dgm:t>
        <a:bodyPr/>
        <a:lstStyle/>
        <a:p>
          <a:pPr>
            <a:buFont typeface="+mj-lt"/>
            <a:buAutoNum type="arabicPeriod"/>
          </a:pPr>
          <a:r>
            <a:rPr lang="en-GB" dirty="0"/>
            <a:t>Assign two variables with values.</a:t>
          </a:r>
          <a:endParaRPr lang="en-US" dirty="0"/>
        </a:p>
      </dgm:t>
    </dgm:pt>
    <dgm:pt modelId="{A3FDE92B-9A7D-47F6-A913-169701703932}" type="parTrans" cxnId="{5F393EA2-E65A-4CDD-B7FD-0E4326C58C39}">
      <dgm:prSet/>
      <dgm:spPr/>
      <dgm:t>
        <a:bodyPr/>
        <a:lstStyle/>
        <a:p>
          <a:endParaRPr lang="en-US"/>
        </a:p>
      </dgm:t>
    </dgm:pt>
    <dgm:pt modelId="{6B62DDEE-6192-486C-9A0C-FB88B27B663A}" type="sibTrans" cxnId="{5F393EA2-E65A-4CDD-B7FD-0E4326C58C39}">
      <dgm:prSet/>
      <dgm:spPr/>
      <dgm:t>
        <a:bodyPr/>
        <a:lstStyle/>
        <a:p>
          <a:endParaRPr lang="en-US"/>
        </a:p>
      </dgm:t>
    </dgm:pt>
    <dgm:pt modelId="{DB1D65E7-3A4A-4681-92CE-4423FBCB0A75}">
      <dgm:prSet/>
      <dgm:spPr/>
      <dgm:t>
        <a:bodyPr/>
        <a:lstStyle/>
        <a:p>
          <a:pPr>
            <a:buFont typeface="+mj-lt"/>
            <a:buAutoNum type="arabicPeriod"/>
          </a:pPr>
          <a:r>
            <a:rPr lang="en-GB" dirty="0"/>
            <a:t>Add two variables into new variable</a:t>
          </a:r>
          <a:endParaRPr lang="en-US" dirty="0"/>
        </a:p>
      </dgm:t>
    </dgm:pt>
    <dgm:pt modelId="{C385508A-CC1D-490D-AEA4-321AE17E283C}" type="parTrans" cxnId="{ED5C009D-5F60-4EBC-9102-9D8BDC4DC719}">
      <dgm:prSet/>
      <dgm:spPr/>
      <dgm:t>
        <a:bodyPr/>
        <a:lstStyle/>
        <a:p>
          <a:endParaRPr lang="en-US"/>
        </a:p>
      </dgm:t>
    </dgm:pt>
    <dgm:pt modelId="{8E50D13F-52EC-4AD3-A3F8-1EF7E8F6B895}" type="sibTrans" cxnId="{ED5C009D-5F60-4EBC-9102-9D8BDC4DC719}">
      <dgm:prSet/>
      <dgm:spPr/>
      <dgm:t>
        <a:bodyPr/>
        <a:lstStyle/>
        <a:p>
          <a:endParaRPr lang="en-US"/>
        </a:p>
      </dgm:t>
    </dgm:pt>
    <dgm:pt modelId="{B7AB94D4-D088-4798-AD52-315978A2B580}">
      <dgm:prSet/>
      <dgm:spPr/>
      <dgm:t>
        <a:bodyPr/>
        <a:lstStyle/>
        <a:p>
          <a:pPr>
            <a:buFont typeface="+mj-lt"/>
            <a:buAutoNum type="arabicPeriod"/>
          </a:pPr>
          <a:r>
            <a:rPr lang="en-GB"/>
            <a:t>Finally print the new variable value</a:t>
          </a:r>
          <a:endParaRPr lang="en-US"/>
        </a:p>
      </dgm:t>
    </dgm:pt>
    <dgm:pt modelId="{3708294D-5CB9-4F95-B5DA-2CAE0868B62E}" type="parTrans" cxnId="{62DF989C-722E-4627-95A6-E150A9B6306E}">
      <dgm:prSet/>
      <dgm:spPr/>
      <dgm:t>
        <a:bodyPr/>
        <a:lstStyle/>
        <a:p>
          <a:endParaRPr lang="en-US"/>
        </a:p>
      </dgm:t>
    </dgm:pt>
    <dgm:pt modelId="{8BC76EEA-BB62-48C4-9F9F-8A3ECE313045}" type="sibTrans" cxnId="{62DF989C-722E-4627-95A6-E150A9B6306E}">
      <dgm:prSet/>
      <dgm:spPr/>
      <dgm:t>
        <a:bodyPr/>
        <a:lstStyle/>
        <a:p>
          <a:endParaRPr lang="en-US"/>
        </a:p>
      </dgm:t>
    </dgm:pt>
    <dgm:pt modelId="{63940AFD-D84C-4092-BB28-36E0E9EA2D5D}">
      <dgm:prSet/>
      <dgm:spPr/>
      <dgm:t>
        <a:bodyPr/>
        <a:lstStyle/>
        <a:p>
          <a:pPr>
            <a:buFont typeface="+mj-lt"/>
            <a:buAutoNum type="arabicPeriod"/>
          </a:pPr>
          <a:r>
            <a:rPr lang="en-GB" dirty="0"/>
            <a:t>End</a:t>
          </a:r>
          <a:endParaRPr lang="en-US" dirty="0"/>
        </a:p>
      </dgm:t>
    </dgm:pt>
    <dgm:pt modelId="{07BB8B4D-25D7-4682-9A0D-E23FECFD2376}" type="parTrans" cxnId="{ED449B3F-27DB-4153-BD61-5AA2BC086CC0}">
      <dgm:prSet/>
      <dgm:spPr/>
      <dgm:t>
        <a:bodyPr/>
        <a:lstStyle/>
        <a:p>
          <a:endParaRPr lang="en-US"/>
        </a:p>
      </dgm:t>
    </dgm:pt>
    <dgm:pt modelId="{5E879A8B-511B-41B1-AE4E-DFB05C481BE4}" type="sibTrans" cxnId="{ED449B3F-27DB-4153-BD61-5AA2BC086CC0}">
      <dgm:prSet/>
      <dgm:spPr/>
      <dgm:t>
        <a:bodyPr/>
        <a:lstStyle/>
        <a:p>
          <a:endParaRPr lang="en-US"/>
        </a:p>
      </dgm:t>
    </dgm:pt>
    <dgm:pt modelId="{D97D2D14-52C9-4690-93B0-44D20AB0C72B}">
      <dgm:prSet/>
      <dgm:spPr/>
      <dgm:t>
        <a:bodyPr/>
        <a:lstStyle/>
        <a:p>
          <a:r>
            <a:rPr lang="en-GB" b="1" u="sng"/>
            <a:t>Pseudocode:</a:t>
          </a:r>
          <a:endParaRPr lang="en-US"/>
        </a:p>
      </dgm:t>
    </dgm:pt>
    <dgm:pt modelId="{4A17A391-B568-41BC-ACE1-6B34DED8EFE5}" type="parTrans" cxnId="{F0A6D512-FB8A-4B32-BDB0-4AD6175C8CA5}">
      <dgm:prSet/>
      <dgm:spPr/>
      <dgm:t>
        <a:bodyPr/>
        <a:lstStyle/>
        <a:p>
          <a:endParaRPr lang="en-US"/>
        </a:p>
      </dgm:t>
    </dgm:pt>
    <dgm:pt modelId="{E0BC4571-2631-485B-9122-0AD5E759ED8C}" type="sibTrans" cxnId="{F0A6D512-FB8A-4B32-BDB0-4AD6175C8CA5}">
      <dgm:prSet/>
      <dgm:spPr/>
      <dgm:t>
        <a:bodyPr/>
        <a:lstStyle/>
        <a:p>
          <a:endParaRPr lang="en-US"/>
        </a:p>
      </dgm:t>
    </dgm:pt>
    <dgm:pt modelId="{5F2AAD6B-3D37-4CDA-8F56-F98720F004D6}">
      <dgm:prSet/>
      <dgm:spPr/>
      <dgm:t>
        <a:bodyPr/>
        <a:lstStyle/>
        <a:p>
          <a:pPr>
            <a:buFont typeface="+mj-lt"/>
            <a:buAutoNum type="arabicPeriod"/>
          </a:pPr>
          <a:r>
            <a:rPr lang="en-US" dirty="0"/>
            <a:t>START</a:t>
          </a:r>
        </a:p>
      </dgm:t>
    </dgm:pt>
    <dgm:pt modelId="{A1AD498C-922B-4501-81BC-9BDC066A1DBB}" type="parTrans" cxnId="{EB9AA9D7-DF6C-4F05-9356-186EFDDC8FD6}">
      <dgm:prSet/>
      <dgm:spPr/>
      <dgm:t>
        <a:bodyPr/>
        <a:lstStyle/>
        <a:p>
          <a:endParaRPr lang="en-US"/>
        </a:p>
      </dgm:t>
    </dgm:pt>
    <dgm:pt modelId="{50E3D01C-1561-43B7-9CB7-C233102E21CC}" type="sibTrans" cxnId="{EB9AA9D7-DF6C-4F05-9356-186EFDDC8FD6}">
      <dgm:prSet/>
      <dgm:spPr/>
      <dgm:t>
        <a:bodyPr/>
        <a:lstStyle/>
        <a:p>
          <a:endParaRPr lang="en-US"/>
        </a:p>
      </dgm:t>
    </dgm:pt>
    <dgm:pt modelId="{C85923AB-9E7A-4A83-80CB-D74B7DA5AB0F}">
      <dgm:prSet/>
      <dgm:spPr/>
      <dgm:t>
        <a:bodyPr/>
        <a:lstStyle/>
        <a:p>
          <a:pPr>
            <a:buFont typeface="+mj-lt"/>
            <a:buAutoNum type="arabicPeriod"/>
          </a:pPr>
          <a:r>
            <a:rPr lang="en-US" dirty="0"/>
            <a:t>SET number1 = 5</a:t>
          </a:r>
        </a:p>
      </dgm:t>
    </dgm:pt>
    <dgm:pt modelId="{6B75E534-81D4-4572-BD61-B3DB3C729F31}" type="parTrans" cxnId="{C992011D-D0A8-4BCF-A62A-424B1753D4F1}">
      <dgm:prSet/>
      <dgm:spPr/>
      <dgm:t>
        <a:bodyPr/>
        <a:lstStyle/>
        <a:p>
          <a:endParaRPr lang="en-US"/>
        </a:p>
      </dgm:t>
    </dgm:pt>
    <dgm:pt modelId="{A2B0D344-179C-4391-A8C0-80B1D84AB9A9}" type="sibTrans" cxnId="{C992011D-D0A8-4BCF-A62A-424B1753D4F1}">
      <dgm:prSet/>
      <dgm:spPr/>
      <dgm:t>
        <a:bodyPr/>
        <a:lstStyle/>
        <a:p>
          <a:endParaRPr lang="en-US"/>
        </a:p>
      </dgm:t>
    </dgm:pt>
    <dgm:pt modelId="{EFCF91B9-9A81-49A3-831F-97D97E81070C}">
      <dgm:prSet/>
      <dgm:spPr/>
      <dgm:t>
        <a:bodyPr/>
        <a:lstStyle/>
        <a:p>
          <a:pPr>
            <a:buFont typeface="+mj-lt"/>
            <a:buAutoNum type="arabicPeriod"/>
          </a:pPr>
          <a:r>
            <a:rPr lang="en-US" dirty="0"/>
            <a:t>SET number2 = 10</a:t>
          </a:r>
        </a:p>
      </dgm:t>
    </dgm:pt>
    <dgm:pt modelId="{E08C7FE7-1986-4372-ACF6-84DD92B72080}" type="parTrans" cxnId="{6CD2309F-8B74-49BE-8297-498653FFD13D}">
      <dgm:prSet/>
      <dgm:spPr/>
      <dgm:t>
        <a:bodyPr/>
        <a:lstStyle/>
        <a:p>
          <a:endParaRPr lang="en-US"/>
        </a:p>
      </dgm:t>
    </dgm:pt>
    <dgm:pt modelId="{005B4E68-FC42-4822-B7C3-00BED88BD3C5}" type="sibTrans" cxnId="{6CD2309F-8B74-49BE-8297-498653FFD13D}">
      <dgm:prSet/>
      <dgm:spPr/>
      <dgm:t>
        <a:bodyPr/>
        <a:lstStyle/>
        <a:p>
          <a:endParaRPr lang="en-US"/>
        </a:p>
      </dgm:t>
    </dgm:pt>
    <dgm:pt modelId="{577CE8B4-415A-4010-9FE6-5C649A0BD523}">
      <dgm:prSet/>
      <dgm:spPr/>
      <dgm:t>
        <a:bodyPr/>
        <a:lstStyle/>
        <a:p>
          <a:pPr>
            <a:buFont typeface="+mj-lt"/>
            <a:buAutoNum type="arabicPeriod"/>
          </a:pPr>
          <a:r>
            <a:rPr lang="en-US" dirty="0"/>
            <a:t>CALCULATE sum = number1 + number2</a:t>
          </a:r>
        </a:p>
      </dgm:t>
    </dgm:pt>
    <dgm:pt modelId="{867DF843-7593-40D2-9C0B-F65CC409AE7E}" type="parTrans" cxnId="{C2C49AAD-CAE3-4D70-83AB-93479EA2D6A8}">
      <dgm:prSet/>
      <dgm:spPr/>
      <dgm:t>
        <a:bodyPr/>
        <a:lstStyle/>
        <a:p>
          <a:endParaRPr lang="en-US"/>
        </a:p>
      </dgm:t>
    </dgm:pt>
    <dgm:pt modelId="{56D1AE4A-D867-4FC9-8D7B-55FCEEB48C99}" type="sibTrans" cxnId="{C2C49AAD-CAE3-4D70-83AB-93479EA2D6A8}">
      <dgm:prSet/>
      <dgm:spPr/>
      <dgm:t>
        <a:bodyPr/>
        <a:lstStyle/>
        <a:p>
          <a:endParaRPr lang="en-US"/>
        </a:p>
      </dgm:t>
    </dgm:pt>
    <dgm:pt modelId="{7F6724D8-5EF2-4DBB-AD74-B9934B4130A8}">
      <dgm:prSet/>
      <dgm:spPr/>
      <dgm:t>
        <a:bodyPr/>
        <a:lstStyle/>
        <a:p>
          <a:pPr>
            <a:buFont typeface="+mj-lt"/>
            <a:buAutoNum type="arabicPeriod"/>
          </a:pPr>
          <a:r>
            <a:rPr lang="en-US"/>
            <a:t>OUTPUT sum</a:t>
          </a:r>
        </a:p>
      </dgm:t>
    </dgm:pt>
    <dgm:pt modelId="{38F86812-FBEC-4FE7-BD68-3D132E2132EA}" type="parTrans" cxnId="{CA21662E-AE4E-4F9A-9460-87AFEECF0A54}">
      <dgm:prSet/>
      <dgm:spPr/>
      <dgm:t>
        <a:bodyPr/>
        <a:lstStyle/>
        <a:p>
          <a:endParaRPr lang="en-US"/>
        </a:p>
      </dgm:t>
    </dgm:pt>
    <dgm:pt modelId="{07EE80ED-82A7-4235-BC4E-170F9C0B7785}" type="sibTrans" cxnId="{CA21662E-AE4E-4F9A-9460-87AFEECF0A54}">
      <dgm:prSet/>
      <dgm:spPr/>
      <dgm:t>
        <a:bodyPr/>
        <a:lstStyle/>
        <a:p>
          <a:endParaRPr lang="en-US"/>
        </a:p>
      </dgm:t>
    </dgm:pt>
    <dgm:pt modelId="{07142046-43DA-495C-ACCD-F1031F4A2330}">
      <dgm:prSet/>
      <dgm:spPr/>
      <dgm:t>
        <a:bodyPr/>
        <a:lstStyle/>
        <a:p>
          <a:pPr>
            <a:buFont typeface="+mj-lt"/>
            <a:buAutoNum type="arabicPeriod"/>
          </a:pPr>
          <a:r>
            <a:rPr lang="en-US" dirty="0"/>
            <a:t>END</a:t>
          </a:r>
        </a:p>
      </dgm:t>
    </dgm:pt>
    <dgm:pt modelId="{D4C5781E-061D-47EE-96DB-97D7D74CFD43}" type="parTrans" cxnId="{18E88A09-E702-4B76-9F99-289F9B27EF4B}">
      <dgm:prSet/>
      <dgm:spPr/>
      <dgm:t>
        <a:bodyPr/>
        <a:lstStyle/>
        <a:p>
          <a:endParaRPr lang="en-US"/>
        </a:p>
      </dgm:t>
    </dgm:pt>
    <dgm:pt modelId="{851365EE-A5F2-42A1-96EA-ACE704E3CAA0}" type="sibTrans" cxnId="{18E88A09-E702-4B76-9F99-289F9B27EF4B}">
      <dgm:prSet/>
      <dgm:spPr/>
      <dgm:t>
        <a:bodyPr/>
        <a:lstStyle/>
        <a:p>
          <a:endParaRPr lang="en-US"/>
        </a:p>
      </dgm:t>
    </dgm:pt>
    <dgm:pt modelId="{3010E815-CAB5-41DF-B6DA-8E3E1A239E0F}">
      <dgm:prSet/>
      <dgm:spPr/>
      <dgm:t>
        <a:bodyPr/>
        <a:lstStyle/>
        <a:p>
          <a:r>
            <a:rPr lang="en-GB" b="1" u="sng"/>
            <a:t>CODE</a:t>
          </a:r>
          <a:endParaRPr lang="en-US"/>
        </a:p>
      </dgm:t>
    </dgm:pt>
    <dgm:pt modelId="{021E908B-8010-4DF9-A5FF-15ED54FF6A26}" type="parTrans" cxnId="{D53F8142-9DEF-44EB-A901-A6D72355E321}">
      <dgm:prSet/>
      <dgm:spPr/>
      <dgm:t>
        <a:bodyPr/>
        <a:lstStyle/>
        <a:p>
          <a:endParaRPr lang="en-US"/>
        </a:p>
      </dgm:t>
    </dgm:pt>
    <dgm:pt modelId="{39A53AEE-2318-4FE1-8248-60565F85F878}" type="sibTrans" cxnId="{D53F8142-9DEF-44EB-A901-A6D72355E321}">
      <dgm:prSet/>
      <dgm:spPr/>
      <dgm:t>
        <a:bodyPr/>
        <a:lstStyle/>
        <a:p>
          <a:endParaRPr lang="en-US"/>
        </a:p>
      </dgm:t>
    </dgm:pt>
    <dgm:pt modelId="{55448DEB-08A8-49D9-A81B-39B705A7800F}">
      <dgm:prSet/>
      <dgm:spPr/>
      <dgm:t>
        <a:bodyPr/>
        <a:lstStyle/>
        <a:p>
          <a:pPr>
            <a:buNone/>
          </a:pPr>
          <a:r>
            <a:rPr lang="en-US" dirty="0"/>
            <a:t>number1 </a:t>
          </a:r>
          <a:r>
            <a:rPr lang="en-GB" dirty="0"/>
            <a:t>=5</a:t>
          </a:r>
          <a:endParaRPr lang="en-US" dirty="0"/>
        </a:p>
      </dgm:t>
    </dgm:pt>
    <dgm:pt modelId="{385B679E-3A35-4BBA-8F37-2855DDCC8CCB}" type="parTrans" cxnId="{D642162C-ABDE-4C02-8FFA-53FD3099CDB8}">
      <dgm:prSet/>
      <dgm:spPr/>
      <dgm:t>
        <a:bodyPr/>
        <a:lstStyle/>
        <a:p>
          <a:endParaRPr lang="en-US"/>
        </a:p>
      </dgm:t>
    </dgm:pt>
    <dgm:pt modelId="{2EC6DBF9-27EC-4765-A872-3BC016AF3EBA}" type="sibTrans" cxnId="{D642162C-ABDE-4C02-8FFA-53FD3099CDB8}">
      <dgm:prSet/>
      <dgm:spPr/>
      <dgm:t>
        <a:bodyPr/>
        <a:lstStyle/>
        <a:p>
          <a:endParaRPr lang="en-US"/>
        </a:p>
      </dgm:t>
    </dgm:pt>
    <dgm:pt modelId="{FDDB338F-BDE6-42BD-9EC1-A36209C0F1BA}">
      <dgm:prSet/>
      <dgm:spPr/>
      <dgm:t>
        <a:bodyPr/>
        <a:lstStyle/>
        <a:p>
          <a:pPr>
            <a:buNone/>
          </a:pPr>
          <a:r>
            <a:rPr lang="en-US" dirty="0"/>
            <a:t>number2</a:t>
          </a:r>
          <a:r>
            <a:rPr lang="en-GB" dirty="0"/>
            <a:t>=10</a:t>
          </a:r>
          <a:endParaRPr lang="en-US" dirty="0"/>
        </a:p>
      </dgm:t>
    </dgm:pt>
    <dgm:pt modelId="{DC04E1D9-526F-438A-8076-41701D66F566}" type="parTrans" cxnId="{B053BBBE-F67B-4398-9FBB-C79FA76A03D8}">
      <dgm:prSet/>
      <dgm:spPr/>
      <dgm:t>
        <a:bodyPr/>
        <a:lstStyle/>
        <a:p>
          <a:endParaRPr lang="en-US"/>
        </a:p>
      </dgm:t>
    </dgm:pt>
    <dgm:pt modelId="{3D2D2039-DBFE-40F6-803F-151C9866F08D}" type="sibTrans" cxnId="{B053BBBE-F67B-4398-9FBB-C79FA76A03D8}">
      <dgm:prSet/>
      <dgm:spPr/>
      <dgm:t>
        <a:bodyPr/>
        <a:lstStyle/>
        <a:p>
          <a:endParaRPr lang="en-US"/>
        </a:p>
      </dgm:t>
    </dgm:pt>
    <dgm:pt modelId="{C9C0AEE3-3981-473F-AE14-7C761ADE1778}">
      <dgm:prSet/>
      <dgm:spPr/>
      <dgm:t>
        <a:bodyPr/>
        <a:lstStyle/>
        <a:p>
          <a:pPr>
            <a:buNone/>
          </a:pPr>
          <a:r>
            <a:rPr lang="en-GB" dirty="0"/>
            <a:t>sum=</a:t>
          </a:r>
          <a:r>
            <a:rPr lang="en-US" dirty="0"/>
            <a:t> number1+ number2</a:t>
          </a:r>
        </a:p>
      </dgm:t>
    </dgm:pt>
    <dgm:pt modelId="{119F0688-00AB-4BC4-952E-1B07DE8BA8E8}" type="parTrans" cxnId="{8CE040F2-6BCE-4E8D-BB55-26618704E0DD}">
      <dgm:prSet/>
      <dgm:spPr/>
      <dgm:t>
        <a:bodyPr/>
        <a:lstStyle/>
        <a:p>
          <a:endParaRPr lang="en-US"/>
        </a:p>
      </dgm:t>
    </dgm:pt>
    <dgm:pt modelId="{2D3D0B8B-19F8-4C5F-B9A4-7EE636074F27}" type="sibTrans" cxnId="{8CE040F2-6BCE-4E8D-BB55-26618704E0DD}">
      <dgm:prSet/>
      <dgm:spPr/>
      <dgm:t>
        <a:bodyPr/>
        <a:lstStyle/>
        <a:p>
          <a:endParaRPr lang="en-US"/>
        </a:p>
      </dgm:t>
    </dgm:pt>
    <dgm:pt modelId="{CE27B393-1C7B-4266-B800-495A4BB90C74}">
      <dgm:prSet/>
      <dgm:spPr/>
      <dgm:t>
        <a:bodyPr/>
        <a:lstStyle/>
        <a:p>
          <a:pPr>
            <a:buNone/>
          </a:pPr>
          <a:r>
            <a:rPr lang="en-GB" dirty="0"/>
            <a:t>print(sum)</a:t>
          </a:r>
          <a:endParaRPr lang="en-US" dirty="0"/>
        </a:p>
      </dgm:t>
    </dgm:pt>
    <dgm:pt modelId="{36D6F30C-2809-409A-8285-BC416B9FB91B}" type="parTrans" cxnId="{7760C9B4-5278-46E3-BB38-BFC9449EADE5}">
      <dgm:prSet/>
      <dgm:spPr/>
      <dgm:t>
        <a:bodyPr/>
        <a:lstStyle/>
        <a:p>
          <a:endParaRPr lang="en-US"/>
        </a:p>
      </dgm:t>
    </dgm:pt>
    <dgm:pt modelId="{B2DF136E-FD3F-4167-8222-3E5E2B517AB7}" type="sibTrans" cxnId="{7760C9B4-5278-46E3-BB38-BFC9449EADE5}">
      <dgm:prSet/>
      <dgm:spPr/>
      <dgm:t>
        <a:bodyPr/>
        <a:lstStyle/>
        <a:p>
          <a:endParaRPr lang="en-US"/>
        </a:p>
      </dgm:t>
    </dgm:pt>
    <dgm:pt modelId="{40298B74-E5A1-4C5A-AB60-5FE8A1EF7990}" type="pres">
      <dgm:prSet presAssocID="{44106575-26EA-4A13-A1A8-F86A878E82FD}" presName="linear" presStyleCnt="0">
        <dgm:presLayoutVars>
          <dgm:dir/>
          <dgm:animLvl val="lvl"/>
          <dgm:resizeHandles val="exact"/>
        </dgm:presLayoutVars>
      </dgm:prSet>
      <dgm:spPr/>
    </dgm:pt>
    <dgm:pt modelId="{C09E673C-27DF-47E0-962E-DDE36AC80AAC}" type="pres">
      <dgm:prSet presAssocID="{B98DA1DB-F486-4DD5-9383-D8C444E28AAD}" presName="parentLin" presStyleCnt="0"/>
      <dgm:spPr/>
    </dgm:pt>
    <dgm:pt modelId="{35E65476-55BE-4CAB-BE63-7BDA0CC53790}" type="pres">
      <dgm:prSet presAssocID="{B98DA1DB-F486-4DD5-9383-D8C444E28AAD}" presName="parentLeftMargin" presStyleLbl="node1" presStyleIdx="0" presStyleCnt="3"/>
      <dgm:spPr/>
    </dgm:pt>
    <dgm:pt modelId="{A1AC61B3-4177-4439-93F5-C582208256E0}" type="pres">
      <dgm:prSet presAssocID="{B98DA1DB-F486-4DD5-9383-D8C444E28AAD}" presName="parentText" presStyleLbl="node1" presStyleIdx="0" presStyleCnt="3">
        <dgm:presLayoutVars>
          <dgm:chMax val="0"/>
          <dgm:bulletEnabled val="1"/>
        </dgm:presLayoutVars>
      </dgm:prSet>
      <dgm:spPr/>
    </dgm:pt>
    <dgm:pt modelId="{C3FF59AB-DF66-4D68-981D-F20FFB69E174}" type="pres">
      <dgm:prSet presAssocID="{B98DA1DB-F486-4DD5-9383-D8C444E28AAD}" presName="negativeSpace" presStyleCnt="0"/>
      <dgm:spPr/>
    </dgm:pt>
    <dgm:pt modelId="{2EB3D8DF-556E-4B2C-A3DB-00C510793008}" type="pres">
      <dgm:prSet presAssocID="{B98DA1DB-F486-4DD5-9383-D8C444E28AAD}" presName="childText" presStyleLbl="conFgAcc1" presStyleIdx="0" presStyleCnt="3">
        <dgm:presLayoutVars>
          <dgm:bulletEnabled val="1"/>
        </dgm:presLayoutVars>
      </dgm:prSet>
      <dgm:spPr/>
    </dgm:pt>
    <dgm:pt modelId="{463C1A11-4763-4279-8206-9689516365F4}" type="pres">
      <dgm:prSet presAssocID="{DCB1DBC0-4695-4A00-B9FD-246EE4AFD7F5}" presName="spaceBetweenRectangles" presStyleCnt="0"/>
      <dgm:spPr/>
    </dgm:pt>
    <dgm:pt modelId="{FB23D37A-1DB0-4ABD-9C02-F6DA27B2394E}" type="pres">
      <dgm:prSet presAssocID="{D97D2D14-52C9-4690-93B0-44D20AB0C72B}" presName="parentLin" presStyleCnt="0"/>
      <dgm:spPr/>
    </dgm:pt>
    <dgm:pt modelId="{7F5C2C5A-F875-4BB1-A6F5-F8C961565B01}" type="pres">
      <dgm:prSet presAssocID="{D97D2D14-52C9-4690-93B0-44D20AB0C72B}" presName="parentLeftMargin" presStyleLbl="node1" presStyleIdx="0" presStyleCnt="3"/>
      <dgm:spPr/>
    </dgm:pt>
    <dgm:pt modelId="{75E0C737-F649-4745-86DA-66803536537E}" type="pres">
      <dgm:prSet presAssocID="{D97D2D14-52C9-4690-93B0-44D20AB0C72B}" presName="parentText" presStyleLbl="node1" presStyleIdx="1" presStyleCnt="3">
        <dgm:presLayoutVars>
          <dgm:chMax val="0"/>
          <dgm:bulletEnabled val="1"/>
        </dgm:presLayoutVars>
      </dgm:prSet>
      <dgm:spPr/>
    </dgm:pt>
    <dgm:pt modelId="{FC4426D3-4E96-4FFD-9C78-6BE11FD542B4}" type="pres">
      <dgm:prSet presAssocID="{D97D2D14-52C9-4690-93B0-44D20AB0C72B}" presName="negativeSpace" presStyleCnt="0"/>
      <dgm:spPr/>
    </dgm:pt>
    <dgm:pt modelId="{C45217BE-CA0F-484D-9198-F36471B792A3}" type="pres">
      <dgm:prSet presAssocID="{D97D2D14-52C9-4690-93B0-44D20AB0C72B}" presName="childText" presStyleLbl="conFgAcc1" presStyleIdx="1" presStyleCnt="3">
        <dgm:presLayoutVars>
          <dgm:bulletEnabled val="1"/>
        </dgm:presLayoutVars>
      </dgm:prSet>
      <dgm:spPr/>
    </dgm:pt>
    <dgm:pt modelId="{7F9F3303-53BB-4F0A-8646-E1493DA96ECA}" type="pres">
      <dgm:prSet presAssocID="{E0BC4571-2631-485B-9122-0AD5E759ED8C}" presName="spaceBetweenRectangles" presStyleCnt="0"/>
      <dgm:spPr/>
    </dgm:pt>
    <dgm:pt modelId="{414C6C1B-6672-4926-A10C-2C320F0C446E}" type="pres">
      <dgm:prSet presAssocID="{3010E815-CAB5-41DF-B6DA-8E3E1A239E0F}" presName="parentLin" presStyleCnt="0"/>
      <dgm:spPr/>
    </dgm:pt>
    <dgm:pt modelId="{AFCD710D-52C3-4EF8-A95A-862B5B778A71}" type="pres">
      <dgm:prSet presAssocID="{3010E815-CAB5-41DF-B6DA-8E3E1A239E0F}" presName="parentLeftMargin" presStyleLbl="node1" presStyleIdx="1" presStyleCnt="3"/>
      <dgm:spPr/>
    </dgm:pt>
    <dgm:pt modelId="{8B5CF853-A1E0-44EA-A3F7-934BD07FA3C6}" type="pres">
      <dgm:prSet presAssocID="{3010E815-CAB5-41DF-B6DA-8E3E1A239E0F}" presName="parentText" presStyleLbl="node1" presStyleIdx="2" presStyleCnt="3">
        <dgm:presLayoutVars>
          <dgm:chMax val="0"/>
          <dgm:bulletEnabled val="1"/>
        </dgm:presLayoutVars>
      </dgm:prSet>
      <dgm:spPr/>
    </dgm:pt>
    <dgm:pt modelId="{AA2BD2F7-EDF1-4881-A218-98F76CF2FDEB}" type="pres">
      <dgm:prSet presAssocID="{3010E815-CAB5-41DF-B6DA-8E3E1A239E0F}" presName="negativeSpace" presStyleCnt="0"/>
      <dgm:spPr/>
    </dgm:pt>
    <dgm:pt modelId="{F13DEC78-D351-40D2-B1A7-FEA96DC633FB}" type="pres">
      <dgm:prSet presAssocID="{3010E815-CAB5-41DF-B6DA-8E3E1A239E0F}" presName="childText" presStyleLbl="conFgAcc1" presStyleIdx="2" presStyleCnt="3">
        <dgm:presLayoutVars>
          <dgm:bulletEnabled val="1"/>
        </dgm:presLayoutVars>
      </dgm:prSet>
      <dgm:spPr/>
    </dgm:pt>
  </dgm:ptLst>
  <dgm:cxnLst>
    <dgm:cxn modelId="{2F56CB06-50FB-4630-983E-7A27153139C1}" type="presOf" srcId="{B7AB94D4-D088-4798-AD52-315978A2B580}" destId="{2EB3D8DF-556E-4B2C-A3DB-00C510793008}" srcOrd="0" destOrd="3" presId="urn:microsoft.com/office/officeart/2005/8/layout/list1"/>
    <dgm:cxn modelId="{18E88A09-E702-4B76-9F99-289F9B27EF4B}" srcId="{D97D2D14-52C9-4690-93B0-44D20AB0C72B}" destId="{07142046-43DA-495C-ACCD-F1031F4A2330}" srcOrd="5" destOrd="0" parTransId="{D4C5781E-061D-47EE-96DB-97D7D74CFD43}" sibTransId="{851365EE-A5F2-42A1-96EA-ACE704E3CAA0}"/>
    <dgm:cxn modelId="{F0A6D512-FB8A-4B32-BDB0-4AD6175C8CA5}" srcId="{44106575-26EA-4A13-A1A8-F86A878E82FD}" destId="{D97D2D14-52C9-4690-93B0-44D20AB0C72B}" srcOrd="1" destOrd="0" parTransId="{4A17A391-B568-41BC-ACE1-6B34DED8EFE5}" sibTransId="{E0BC4571-2631-485B-9122-0AD5E759ED8C}"/>
    <dgm:cxn modelId="{C992011D-D0A8-4BCF-A62A-424B1753D4F1}" srcId="{D97D2D14-52C9-4690-93B0-44D20AB0C72B}" destId="{C85923AB-9E7A-4A83-80CB-D74B7DA5AB0F}" srcOrd="1" destOrd="0" parTransId="{6B75E534-81D4-4572-BD61-B3DB3C729F31}" sibTransId="{A2B0D344-179C-4391-A8C0-80B1D84AB9A9}"/>
    <dgm:cxn modelId="{7BEC4320-1FF2-4877-A895-2B1F4680C1C3}" type="presOf" srcId="{CE27B393-1C7B-4266-B800-495A4BB90C74}" destId="{F13DEC78-D351-40D2-B1A7-FEA96DC633FB}" srcOrd="0" destOrd="3" presId="urn:microsoft.com/office/officeart/2005/8/layout/list1"/>
    <dgm:cxn modelId="{E5ABFC24-C350-4FE6-AC43-B1F087CC4F96}" type="presOf" srcId="{B98DA1DB-F486-4DD5-9383-D8C444E28AAD}" destId="{A1AC61B3-4177-4439-93F5-C582208256E0}" srcOrd="1" destOrd="0" presId="urn:microsoft.com/office/officeart/2005/8/layout/list1"/>
    <dgm:cxn modelId="{171F8B26-F194-48A7-8142-80BA29A20593}" type="presOf" srcId="{A6AD9D1A-529F-4E07-94D6-23CA282DB009}" destId="{2EB3D8DF-556E-4B2C-A3DB-00C510793008}" srcOrd="0" destOrd="1" presId="urn:microsoft.com/office/officeart/2005/8/layout/list1"/>
    <dgm:cxn modelId="{D642162C-ABDE-4C02-8FFA-53FD3099CDB8}" srcId="{3010E815-CAB5-41DF-B6DA-8E3E1A239E0F}" destId="{55448DEB-08A8-49D9-A81B-39B705A7800F}" srcOrd="0" destOrd="0" parTransId="{385B679E-3A35-4BBA-8F37-2855DDCC8CCB}" sibTransId="{2EC6DBF9-27EC-4765-A872-3BC016AF3EBA}"/>
    <dgm:cxn modelId="{CA21662E-AE4E-4F9A-9460-87AFEECF0A54}" srcId="{D97D2D14-52C9-4690-93B0-44D20AB0C72B}" destId="{7F6724D8-5EF2-4DBB-AD74-B9934B4130A8}" srcOrd="4" destOrd="0" parTransId="{38F86812-FBEC-4FE7-BD68-3D132E2132EA}" sibTransId="{07EE80ED-82A7-4235-BC4E-170F9C0B7785}"/>
    <dgm:cxn modelId="{0C92D02E-6FF5-400D-8CFD-5F69F57FE4AC}" srcId="{B98DA1DB-F486-4DD5-9383-D8C444E28AAD}" destId="{0B907F5E-F654-4DAE-973E-60A32B783714}" srcOrd="0" destOrd="0" parTransId="{65151D78-1FA6-4CAD-BA69-80B08DC2B93D}" sibTransId="{51CC5240-A858-4CCD-ADE3-1A1A1B6E2B1D}"/>
    <dgm:cxn modelId="{D4CFFF34-3C17-4325-A730-FAF8354BBB3B}" type="presOf" srcId="{EFCF91B9-9A81-49A3-831F-97D97E81070C}" destId="{C45217BE-CA0F-484D-9198-F36471B792A3}" srcOrd="0" destOrd="2" presId="urn:microsoft.com/office/officeart/2005/8/layout/list1"/>
    <dgm:cxn modelId="{8ECB6D3A-9838-411B-90D3-16E3896E8B77}" srcId="{44106575-26EA-4A13-A1A8-F86A878E82FD}" destId="{B98DA1DB-F486-4DD5-9383-D8C444E28AAD}" srcOrd="0" destOrd="0" parTransId="{E7538620-41CD-4F78-8EAF-C227ABAB39AB}" sibTransId="{DCB1DBC0-4695-4A00-B9FD-246EE4AFD7F5}"/>
    <dgm:cxn modelId="{ED449B3F-27DB-4153-BD61-5AA2BC086CC0}" srcId="{B98DA1DB-F486-4DD5-9383-D8C444E28AAD}" destId="{63940AFD-D84C-4092-BB28-36E0E9EA2D5D}" srcOrd="4" destOrd="0" parTransId="{07BB8B4D-25D7-4682-9A0D-E23FECFD2376}" sibTransId="{5E879A8B-511B-41B1-AE4E-DFB05C481BE4}"/>
    <dgm:cxn modelId="{46042B5E-2E92-48C9-B95D-24E5DCED4227}" type="presOf" srcId="{44106575-26EA-4A13-A1A8-F86A878E82FD}" destId="{40298B74-E5A1-4C5A-AB60-5FE8A1EF7990}" srcOrd="0" destOrd="0" presId="urn:microsoft.com/office/officeart/2005/8/layout/list1"/>
    <dgm:cxn modelId="{D53F8142-9DEF-44EB-A901-A6D72355E321}" srcId="{44106575-26EA-4A13-A1A8-F86A878E82FD}" destId="{3010E815-CAB5-41DF-B6DA-8E3E1A239E0F}" srcOrd="2" destOrd="0" parTransId="{021E908B-8010-4DF9-A5FF-15ED54FF6A26}" sibTransId="{39A53AEE-2318-4FE1-8248-60565F85F878}"/>
    <dgm:cxn modelId="{B83D0863-8F91-407D-8011-8A6E71965FC5}" type="presOf" srcId="{577CE8B4-415A-4010-9FE6-5C649A0BD523}" destId="{C45217BE-CA0F-484D-9198-F36471B792A3}" srcOrd="0" destOrd="3" presId="urn:microsoft.com/office/officeart/2005/8/layout/list1"/>
    <dgm:cxn modelId="{3244226F-E67B-4252-9829-B460E094EE67}" type="presOf" srcId="{C9C0AEE3-3981-473F-AE14-7C761ADE1778}" destId="{F13DEC78-D351-40D2-B1A7-FEA96DC633FB}" srcOrd="0" destOrd="2" presId="urn:microsoft.com/office/officeart/2005/8/layout/list1"/>
    <dgm:cxn modelId="{981D7356-A8B5-4988-96F2-925BDA9C8A8D}" type="presOf" srcId="{3010E815-CAB5-41DF-B6DA-8E3E1A239E0F}" destId="{8B5CF853-A1E0-44EA-A3F7-934BD07FA3C6}" srcOrd="1" destOrd="0" presId="urn:microsoft.com/office/officeart/2005/8/layout/list1"/>
    <dgm:cxn modelId="{FAF7C457-864A-4E4F-89E9-6A98FA0E986D}" type="presOf" srcId="{63940AFD-D84C-4092-BB28-36E0E9EA2D5D}" destId="{2EB3D8DF-556E-4B2C-A3DB-00C510793008}" srcOrd="0" destOrd="4" presId="urn:microsoft.com/office/officeart/2005/8/layout/list1"/>
    <dgm:cxn modelId="{7D776658-C701-4CD9-83C4-5208598D4A44}" type="presOf" srcId="{7F6724D8-5EF2-4DBB-AD74-B9934B4130A8}" destId="{C45217BE-CA0F-484D-9198-F36471B792A3}" srcOrd="0" destOrd="4" presId="urn:microsoft.com/office/officeart/2005/8/layout/list1"/>
    <dgm:cxn modelId="{5B00247C-94A5-4F3F-8B61-02A2ADBF7796}" type="presOf" srcId="{5F2AAD6B-3D37-4CDA-8F56-F98720F004D6}" destId="{C45217BE-CA0F-484D-9198-F36471B792A3}" srcOrd="0" destOrd="0" presId="urn:microsoft.com/office/officeart/2005/8/layout/list1"/>
    <dgm:cxn modelId="{A089F38B-91AE-45D8-913A-230E55067608}" type="presOf" srcId="{55448DEB-08A8-49D9-A81B-39B705A7800F}" destId="{F13DEC78-D351-40D2-B1A7-FEA96DC633FB}" srcOrd="0" destOrd="0" presId="urn:microsoft.com/office/officeart/2005/8/layout/list1"/>
    <dgm:cxn modelId="{62DF989C-722E-4627-95A6-E150A9B6306E}" srcId="{B98DA1DB-F486-4DD5-9383-D8C444E28AAD}" destId="{B7AB94D4-D088-4798-AD52-315978A2B580}" srcOrd="3" destOrd="0" parTransId="{3708294D-5CB9-4F95-B5DA-2CAE0868B62E}" sibTransId="{8BC76EEA-BB62-48C4-9F9F-8A3ECE313045}"/>
    <dgm:cxn modelId="{ED5C009D-5F60-4EBC-9102-9D8BDC4DC719}" srcId="{B98DA1DB-F486-4DD5-9383-D8C444E28AAD}" destId="{DB1D65E7-3A4A-4681-92CE-4423FBCB0A75}" srcOrd="2" destOrd="0" parTransId="{C385508A-CC1D-490D-AEA4-321AE17E283C}" sibTransId="{8E50D13F-52EC-4AD3-A3F8-1EF7E8F6B895}"/>
    <dgm:cxn modelId="{6CD2309F-8B74-49BE-8297-498653FFD13D}" srcId="{D97D2D14-52C9-4690-93B0-44D20AB0C72B}" destId="{EFCF91B9-9A81-49A3-831F-97D97E81070C}" srcOrd="2" destOrd="0" parTransId="{E08C7FE7-1986-4372-ACF6-84DD92B72080}" sibTransId="{005B4E68-FC42-4822-B7C3-00BED88BD3C5}"/>
    <dgm:cxn modelId="{5F393EA2-E65A-4CDD-B7FD-0E4326C58C39}" srcId="{B98DA1DB-F486-4DD5-9383-D8C444E28AAD}" destId="{A6AD9D1A-529F-4E07-94D6-23CA282DB009}" srcOrd="1" destOrd="0" parTransId="{A3FDE92B-9A7D-47F6-A913-169701703932}" sibTransId="{6B62DDEE-6192-486C-9A0C-FB88B27B663A}"/>
    <dgm:cxn modelId="{C2C49AAD-CAE3-4D70-83AB-93479EA2D6A8}" srcId="{D97D2D14-52C9-4690-93B0-44D20AB0C72B}" destId="{577CE8B4-415A-4010-9FE6-5C649A0BD523}" srcOrd="3" destOrd="0" parTransId="{867DF843-7593-40D2-9C0B-F65CC409AE7E}" sibTransId="{56D1AE4A-D867-4FC9-8D7B-55FCEEB48C99}"/>
    <dgm:cxn modelId="{7760C9B4-5278-46E3-BB38-BFC9449EADE5}" srcId="{3010E815-CAB5-41DF-B6DA-8E3E1A239E0F}" destId="{CE27B393-1C7B-4266-B800-495A4BB90C74}" srcOrd="3" destOrd="0" parTransId="{36D6F30C-2809-409A-8285-BC416B9FB91B}" sibTransId="{B2DF136E-FD3F-4167-8222-3E5E2B517AB7}"/>
    <dgm:cxn modelId="{7BAFFEB8-A240-4B01-8280-A88A990E7EF8}" type="presOf" srcId="{B98DA1DB-F486-4DD5-9383-D8C444E28AAD}" destId="{35E65476-55BE-4CAB-BE63-7BDA0CC53790}" srcOrd="0" destOrd="0" presId="urn:microsoft.com/office/officeart/2005/8/layout/list1"/>
    <dgm:cxn modelId="{B053BBBE-F67B-4398-9FBB-C79FA76A03D8}" srcId="{3010E815-CAB5-41DF-B6DA-8E3E1A239E0F}" destId="{FDDB338F-BDE6-42BD-9EC1-A36209C0F1BA}" srcOrd="1" destOrd="0" parTransId="{DC04E1D9-526F-438A-8076-41701D66F566}" sibTransId="{3D2D2039-DBFE-40F6-803F-151C9866F08D}"/>
    <dgm:cxn modelId="{C6CE75C2-830E-4960-B898-28418ED04B3F}" type="presOf" srcId="{07142046-43DA-495C-ACCD-F1031F4A2330}" destId="{C45217BE-CA0F-484D-9198-F36471B792A3}" srcOrd="0" destOrd="5" presId="urn:microsoft.com/office/officeart/2005/8/layout/list1"/>
    <dgm:cxn modelId="{C55020C5-DF7D-4B47-93DC-DCAC347A7035}" type="presOf" srcId="{D97D2D14-52C9-4690-93B0-44D20AB0C72B}" destId="{7F5C2C5A-F875-4BB1-A6F5-F8C961565B01}" srcOrd="0" destOrd="0" presId="urn:microsoft.com/office/officeart/2005/8/layout/list1"/>
    <dgm:cxn modelId="{EB9AA9D7-DF6C-4F05-9356-186EFDDC8FD6}" srcId="{D97D2D14-52C9-4690-93B0-44D20AB0C72B}" destId="{5F2AAD6B-3D37-4CDA-8F56-F98720F004D6}" srcOrd="0" destOrd="0" parTransId="{A1AD498C-922B-4501-81BC-9BDC066A1DBB}" sibTransId="{50E3D01C-1561-43B7-9CB7-C233102E21CC}"/>
    <dgm:cxn modelId="{FA490ADA-27CC-48A2-B924-F87733B715DB}" type="presOf" srcId="{FDDB338F-BDE6-42BD-9EC1-A36209C0F1BA}" destId="{F13DEC78-D351-40D2-B1A7-FEA96DC633FB}" srcOrd="0" destOrd="1" presId="urn:microsoft.com/office/officeart/2005/8/layout/list1"/>
    <dgm:cxn modelId="{5F9073E9-CE28-402E-91FA-8F60C6DAD7B2}" type="presOf" srcId="{C85923AB-9E7A-4A83-80CB-D74B7DA5AB0F}" destId="{C45217BE-CA0F-484D-9198-F36471B792A3}" srcOrd="0" destOrd="1" presId="urn:microsoft.com/office/officeart/2005/8/layout/list1"/>
    <dgm:cxn modelId="{74AA5CEA-AC48-4450-BDA8-EAEE3704DD6A}" type="presOf" srcId="{3010E815-CAB5-41DF-B6DA-8E3E1A239E0F}" destId="{AFCD710D-52C3-4EF8-A95A-862B5B778A71}" srcOrd="0" destOrd="0" presId="urn:microsoft.com/office/officeart/2005/8/layout/list1"/>
    <dgm:cxn modelId="{8CE040F2-6BCE-4E8D-BB55-26618704E0DD}" srcId="{3010E815-CAB5-41DF-B6DA-8E3E1A239E0F}" destId="{C9C0AEE3-3981-473F-AE14-7C761ADE1778}" srcOrd="2" destOrd="0" parTransId="{119F0688-00AB-4BC4-952E-1B07DE8BA8E8}" sibTransId="{2D3D0B8B-19F8-4C5F-B9A4-7EE636074F27}"/>
    <dgm:cxn modelId="{03B592F2-7E06-4F91-B71C-DA781C0D9458}" type="presOf" srcId="{D97D2D14-52C9-4690-93B0-44D20AB0C72B}" destId="{75E0C737-F649-4745-86DA-66803536537E}" srcOrd="1" destOrd="0" presId="urn:microsoft.com/office/officeart/2005/8/layout/list1"/>
    <dgm:cxn modelId="{BBBB16F7-011A-4103-AB79-E406F83EB921}" type="presOf" srcId="{DB1D65E7-3A4A-4681-92CE-4423FBCB0A75}" destId="{2EB3D8DF-556E-4B2C-A3DB-00C510793008}" srcOrd="0" destOrd="2" presId="urn:microsoft.com/office/officeart/2005/8/layout/list1"/>
    <dgm:cxn modelId="{F4EC6CF8-D52C-4114-8273-22E4361C6D84}" type="presOf" srcId="{0B907F5E-F654-4DAE-973E-60A32B783714}" destId="{2EB3D8DF-556E-4B2C-A3DB-00C510793008}" srcOrd="0" destOrd="0" presId="urn:microsoft.com/office/officeart/2005/8/layout/list1"/>
    <dgm:cxn modelId="{814105F7-5B07-42CB-B15D-89AB1EB775A7}" type="presParOf" srcId="{40298B74-E5A1-4C5A-AB60-5FE8A1EF7990}" destId="{C09E673C-27DF-47E0-962E-DDE36AC80AAC}" srcOrd="0" destOrd="0" presId="urn:microsoft.com/office/officeart/2005/8/layout/list1"/>
    <dgm:cxn modelId="{51681948-1C86-4500-AB70-D75ABEECA704}" type="presParOf" srcId="{C09E673C-27DF-47E0-962E-DDE36AC80AAC}" destId="{35E65476-55BE-4CAB-BE63-7BDA0CC53790}" srcOrd="0" destOrd="0" presId="urn:microsoft.com/office/officeart/2005/8/layout/list1"/>
    <dgm:cxn modelId="{E8DD7859-58F5-45FF-A6B1-D75426D1D951}" type="presParOf" srcId="{C09E673C-27DF-47E0-962E-DDE36AC80AAC}" destId="{A1AC61B3-4177-4439-93F5-C582208256E0}" srcOrd="1" destOrd="0" presId="urn:microsoft.com/office/officeart/2005/8/layout/list1"/>
    <dgm:cxn modelId="{83DA5245-A536-4E6C-BE72-82ACB38B5285}" type="presParOf" srcId="{40298B74-E5A1-4C5A-AB60-5FE8A1EF7990}" destId="{C3FF59AB-DF66-4D68-981D-F20FFB69E174}" srcOrd="1" destOrd="0" presId="urn:microsoft.com/office/officeart/2005/8/layout/list1"/>
    <dgm:cxn modelId="{8EEE2066-A59A-43FF-BDE8-8303A26D8508}" type="presParOf" srcId="{40298B74-E5A1-4C5A-AB60-5FE8A1EF7990}" destId="{2EB3D8DF-556E-4B2C-A3DB-00C510793008}" srcOrd="2" destOrd="0" presId="urn:microsoft.com/office/officeart/2005/8/layout/list1"/>
    <dgm:cxn modelId="{0A70C91B-5133-42D4-8F3E-98BBEADB1FBE}" type="presParOf" srcId="{40298B74-E5A1-4C5A-AB60-5FE8A1EF7990}" destId="{463C1A11-4763-4279-8206-9689516365F4}" srcOrd="3" destOrd="0" presId="urn:microsoft.com/office/officeart/2005/8/layout/list1"/>
    <dgm:cxn modelId="{68C04906-AB0A-43CD-8BDF-219DF25EB9CF}" type="presParOf" srcId="{40298B74-E5A1-4C5A-AB60-5FE8A1EF7990}" destId="{FB23D37A-1DB0-4ABD-9C02-F6DA27B2394E}" srcOrd="4" destOrd="0" presId="urn:microsoft.com/office/officeart/2005/8/layout/list1"/>
    <dgm:cxn modelId="{883D51F4-4219-4A2D-B227-5BF0B4FB3264}" type="presParOf" srcId="{FB23D37A-1DB0-4ABD-9C02-F6DA27B2394E}" destId="{7F5C2C5A-F875-4BB1-A6F5-F8C961565B01}" srcOrd="0" destOrd="0" presId="urn:microsoft.com/office/officeart/2005/8/layout/list1"/>
    <dgm:cxn modelId="{3F8639F9-EA40-48EB-A6DE-DA2F197D9B75}" type="presParOf" srcId="{FB23D37A-1DB0-4ABD-9C02-F6DA27B2394E}" destId="{75E0C737-F649-4745-86DA-66803536537E}" srcOrd="1" destOrd="0" presId="urn:microsoft.com/office/officeart/2005/8/layout/list1"/>
    <dgm:cxn modelId="{5E8D45C3-776E-45D1-B932-5843DBFD54E4}" type="presParOf" srcId="{40298B74-E5A1-4C5A-AB60-5FE8A1EF7990}" destId="{FC4426D3-4E96-4FFD-9C78-6BE11FD542B4}" srcOrd="5" destOrd="0" presId="urn:microsoft.com/office/officeart/2005/8/layout/list1"/>
    <dgm:cxn modelId="{ECA26A35-CCD0-454C-BBD6-36A4390A6F32}" type="presParOf" srcId="{40298B74-E5A1-4C5A-AB60-5FE8A1EF7990}" destId="{C45217BE-CA0F-484D-9198-F36471B792A3}" srcOrd="6" destOrd="0" presId="urn:microsoft.com/office/officeart/2005/8/layout/list1"/>
    <dgm:cxn modelId="{1C27350A-BB72-4B54-B566-68BD38D8549B}" type="presParOf" srcId="{40298B74-E5A1-4C5A-AB60-5FE8A1EF7990}" destId="{7F9F3303-53BB-4F0A-8646-E1493DA96ECA}" srcOrd="7" destOrd="0" presId="urn:microsoft.com/office/officeart/2005/8/layout/list1"/>
    <dgm:cxn modelId="{27F9FC29-CCD4-4735-87E9-2CC86F42D6B1}" type="presParOf" srcId="{40298B74-E5A1-4C5A-AB60-5FE8A1EF7990}" destId="{414C6C1B-6672-4926-A10C-2C320F0C446E}" srcOrd="8" destOrd="0" presId="urn:microsoft.com/office/officeart/2005/8/layout/list1"/>
    <dgm:cxn modelId="{8731A3E4-FB06-451F-B8FF-E5ACE76F16D7}" type="presParOf" srcId="{414C6C1B-6672-4926-A10C-2C320F0C446E}" destId="{AFCD710D-52C3-4EF8-A95A-862B5B778A71}" srcOrd="0" destOrd="0" presId="urn:microsoft.com/office/officeart/2005/8/layout/list1"/>
    <dgm:cxn modelId="{7E42DFB4-463D-4BD2-9259-A746281AD92F}" type="presParOf" srcId="{414C6C1B-6672-4926-A10C-2C320F0C446E}" destId="{8B5CF853-A1E0-44EA-A3F7-934BD07FA3C6}" srcOrd="1" destOrd="0" presId="urn:microsoft.com/office/officeart/2005/8/layout/list1"/>
    <dgm:cxn modelId="{10FA9393-EB5F-4021-99AB-5FF06390DC81}" type="presParOf" srcId="{40298B74-E5A1-4C5A-AB60-5FE8A1EF7990}" destId="{AA2BD2F7-EDF1-4881-A218-98F76CF2FDEB}" srcOrd="9" destOrd="0" presId="urn:microsoft.com/office/officeart/2005/8/layout/list1"/>
    <dgm:cxn modelId="{802805CF-06B1-4863-A6C1-92FF8D13666E}" type="presParOf" srcId="{40298B74-E5A1-4C5A-AB60-5FE8A1EF7990}" destId="{F13DEC78-D351-40D2-B1A7-FEA96DC633F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3D8DF-556E-4B2C-A3DB-00C510793008}">
      <dsp:nvSpPr>
        <dsp:cNvPr id="0" name=""/>
        <dsp:cNvSpPr/>
      </dsp:nvSpPr>
      <dsp:spPr>
        <a:xfrm>
          <a:off x="0" y="318000"/>
          <a:ext cx="5175384" cy="1499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667" tIns="291592" rIns="401667" bIns="99568" numCol="1" spcCol="1270" anchor="t" anchorCtr="0">
          <a:noAutofit/>
        </a:bodyPr>
        <a:lstStyle/>
        <a:p>
          <a:pPr marL="114300" lvl="1" indent="-114300" algn="l" defTabSz="622300">
            <a:lnSpc>
              <a:spcPct val="90000"/>
            </a:lnSpc>
            <a:spcBef>
              <a:spcPct val="0"/>
            </a:spcBef>
            <a:spcAft>
              <a:spcPct val="15000"/>
            </a:spcAft>
            <a:buFont typeface="+mj-lt"/>
            <a:buAutoNum type="arabicPeriod"/>
          </a:pPr>
          <a:r>
            <a:rPr lang="en-GB" sz="1400" kern="1200" dirty="0"/>
            <a:t>Start</a:t>
          </a:r>
          <a:endParaRPr lang="en-US" sz="1400" kern="1200" dirty="0"/>
        </a:p>
        <a:p>
          <a:pPr marL="114300" lvl="1" indent="-114300" algn="l" defTabSz="622300">
            <a:lnSpc>
              <a:spcPct val="90000"/>
            </a:lnSpc>
            <a:spcBef>
              <a:spcPct val="0"/>
            </a:spcBef>
            <a:spcAft>
              <a:spcPct val="15000"/>
            </a:spcAft>
            <a:buFont typeface="+mj-lt"/>
            <a:buAutoNum type="arabicPeriod"/>
          </a:pPr>
          <a:r>
            <a:rPr lang="en-GB" sz="1400" kern="1200" dirty="0"/>
            <a:t>Assign two variables with values.</a:t>
          </a:r>
          <a:endParaRPr lang="en-US" sz="1400" kern="1200" dirty="0"/>
        </a:p>
        <a:p>
          <a:pPr marL="114300" lvl="1" indent="-114300" algn="l" defTabSz="622300">
            <a:lnSpc>
              <a:spcPct val="90000"/>
            </a:lnSpc>
            <a:spcBef>
              <a:spcPct val="0"/>
            </a:spcBef>
            <a:spcAft>
              <a:spcPct val="15000"/>
            </a:spcAft>
            <a:buFont typeface="+mj-lt"/>
            <a:buAutoNum type="arabicPeriod"/>
          </a:pPr>
          <a:r>
            <a:rPr lang="en-GB" sz="1400" kern="1200" dirty="0"/>
            <a:t>Add two variables into new variable</a:t>
          </a:r>
          <a:endParaRPr lang="en-US" sz="1400" kern="1200" dirty="0"/>
        </a:p>
        <a:p>
          <a:pPr marL="114300" lvl="1" indent="-114300" algn="l" defTabSz="622300">
            <a:lnSpc>
              <a:spcPct val="90000"/>
            </a:lnSpc>
            <a:spcBef>
              <a:spcPct val="0"/>
            </a:spcBef>
            <a:spcAft>
              <a:spcPct val="15000"/>
            </a:spcAft>
            <a:buFont typeface="+mj-lt"/>
            <a:buAutoNum type="arabicPeriod"/>
          </a:pPr>
          <a:r>
            <a:rPr lang="en-GB" sz="1400" kern="1200"/>
            <a:t>Finally print the new variable value</a:t>
          </a:r>
          <a:endParaRPr lang="en-US" sz="1400" kern="1200"/>
        </a:p>
        <a:p>
          <a:pPr marL="114300" lvl="1" indent="-114300" algn="l" defTabSz="622300">
            <a:lnSpc>
              <a:spcPct val="90000"/>
            </a:lnSpc>
            <a:spcBef>
              <a:spcPct val="0"/>
            </a:spcBef>
            <a:spcAft>
              <a:spcPct val="15000"/>
            </a:spcAft>
            <a:buFont typeface="+mj-lt"/>
            <a:buAutoNum type="arabicPeriod"/>
          </a:pPr>
          <a:r>
            <a:rPr lang="en-GB" sz="1400" kern="1200" dirty="0"/>
            <a:t>End</a:t>
          </a:r>
          <a:endParaRPr lang="en-US" sz="1400" kern="1200" dirty="0"/>
        </a:p>
      </dsp:txBody>
      <dsp:txXfrm>
        <a:off x="0" y="318000"/>
        <a:ext cx="5175384" cy="1499400"/>
      </dsp:txXfrm>
    </dsp:sp>
    <dsp:sp modelId="{A1AC61B3-4177-4439-93F5-C582208256E0}">
      <dsp:nvSpPr>
        <dsp:cNvPr id="0" name=""/>
        <dsp:cNvSpPr/>
      </dsp:nvSpPr>
      <dsp:spPr>
        <a:xfrm>
          <a:off x="258769" y="111360"/>
          <a:ext cx="3622768" cy="413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622300">
            <a:lnSpc>
              <a:spcPct val="90000"/>
            </a:lnSpc>
            <a:spcBef>
              <a:spcPct val="0"/>
            </a:spcBef>
            <a:spcAft>
              <a:spcPct val="35000"/>
            </a:spcAft>
            <a:buNone/>
          </a:pPr>
          <a:r>
            <a:rPr lang="en-GB" sz="1400" b="1" u="sng" kern="1200"/>
            <a:t>Algorithm:</a:t>
          </a:r>
          <a:endParaRPr lang="en-US" sz="1400" kern="1200"/>
        </a:p>
      </dsp:txBody>
      <dsp:txXfrm>
        <a:off x="278944" y="131535"/>
        <a:ext cx="3582418" cy="372930"/>
      </dsp:txXfrm>
    </dsp:sp>
    <dsp:sp modelId="{C45217BE-CA0F-484D-9198-F36471B792A3}">
      <dsp:nvSpPr>
        <dsp:cNvPr id="0" name=""/>
        <dsp:cNvSpPr/>
      </dsp:nvSpPr>
      <dsp:spPr>
        <a:xfrm>
          <a:off x="0" y="2099640"/>
          <a:ext cx="5175384" cy="1764000"/>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667" tIns="291592" rIns="401667" bIns="99568" numCol="1" spcCol="1270" anchor="t" anchorCtr="0">
          <a:noAutofit/>
        </a:bodyPr>
        <a:lstStyle/>
        <a:p>
          <a:pPr marL="114300" lvl="1" indent="-114300" algn="l" defTabSz="622300">
            <a:lnSpc>
              <a:spcPct val="90000"/>
            </a:lnSpc>
            <a:spcBef>
              <a:spcPct val="0"/>
            </a:spcBef>
            <a:spcAft>
              <a:spcPct val="15000"/>
            </a:spcAft>
            <a:buFont typeface="+mj-lt"/>
            <a:buAutoNum type="arabicPeriod"/>
          </a:pPr>
          <a:r>
            <a:rPr lang="en-US" sz="1400" kern="1200" dirty="0"/>
            <a:t>START</a:t>
          </a:r>
        </a:p>
        <a:p>
          <a:pPr marL="114300" lvl="1" indent="-114300" algn="l" defTabSz="622300">
            <a:lnSpc>
              <a:spcPct val="90000"/>
            </a:lnSpc>
            <a:spcBef>
              <a:spcPct val="0"/>
            </a:spcBef>
            <a:spcAft>
              <a:spcPct val="15000"/>
            </a:spcAft>
            <a:buFont typeface="+mj-lt"/>
            <a:buAutoNum type="arabicPeriod"/>
          </a:pPr>
          <a:r>
            <a:rPr lang="en-US" sz="1400" kern="1200" dirty="0"/>
            <a:t>SET number1 = 5</a:t>
          </a:r>
        </a:p>
        <a:p>
          <a:pPr marL="114300" lvl="1" indent="-114300" algn="l" defTabSz="622300">
            <a:lnSpc>
              <a:spcPct val="90000"/>
            </a:lnSpc>
            <a:spcBef>
              <a:spcPct val="0"/>
            </a:spcBef>
            <a:spcAft>
              <a:spcPct val="15000"/>
            </a:spcAft>
            <a:buFont typeface="+mj-lt"/>
            <a:buAutoNum type="arabicPeriod"/>
          </a:pPr>
          <a:r>
            <a:rPr lang="en-US" sz="1400" kern="1200" dirty="0"/>
            <a:t>SET number2 = 10</a:t>
          </a:r>
        </a:p>
        <a:p>
          <a:pPr marL="114300" lvl="1" indent="-114300" algn="l" defTabSz="622300">
            <a:lnSpc>
              <a:spcPct val="90000"/>
            </a:lnSpc>
            <a:spcBef>
              <a:spcPct val="0"/>
            </a:spcBef>
            <a:spcAft>
              <a:spcPct val="15000"/>
            </a:spcAft>
            <a:buFont typeface="+mj-lt"/>
            <a:buAutoNum type="arabicPeriod"/>
          </a:pPr>
          <a:r>
            <a:rPr lang="en-US" sz="1400" kern="1200" dirty="0"/>
            <a:t>CALCULATE sum = number1 + number2</a:t>
          </a:r>
        </a:p>
        <a:p>
          <a:pPr marL="114300" lvl="1" indent="-114300" algn="l" defTabSz="622300">
            <a:lnSpc>
              <a:spcPct val="90000"/>
            </a:lnSpc>
            <a:spcBef>
              <a:spcPct val="0"/>
            </a:spcBef>
            <a:spcAft>
              <a:spcPct val="15000"/>
            </a:spcAft>
            <a:buFont typeface="+mj-lt"/>
            <a:buAutoNum type="arabicPeriod"/>
          </a:pPr>
          <a:r>
            <a:rPr lang="en-US" sz="1400" kern="1200"/>
            <a:t>OUTPUT sum</a:t>
          </a:r>
        </a:p>
        <a:p>
          <a:pPr marL="114300" lvl="1" indent="-114300" algn="l" defTabSz="622300">
            <a:lnSpc>
              <a:spcPct val="90000"/>
            </a:lnSpc>
            <a:spcBef>
              <a:spcPct val="0"/>
            </a:spcBef>
            <a:spcAft>
              <a:spcPct val="15000"/>
            </a:spcAft>
            <a:buFont typeface="+mj-lt"/>
            <a:buAutoNum type="arabicPeriod"/>
          </a:pPr>
          <a:r>
            <a:rPr lang="en-US" sz="1400" kern="1200" dirty="0"/>
            <a:t>END</a:t>
          </a:r>
        </a:p>
      </dsp:txBody>
      <dsp:txXfrm>
        <a:off x="0" y="2099640"/>
        <a:ext cx="5175384" cy="1764000"/>
      </dsp:txXfrm>
    </dsp:sp>
    <dsp:sp modelId="{75E0C737-F649-4745-86DA-66803536537E}">
      <dsp:nvSpPr>
        <dsp:cNvPr id="0" name=""/>
        <dsp:cNvSpPr/>
      </dsp:nvSpPr>
      <dsp:spPr>
        <a:xfrm>
          <a:off x="258769" y="1893000"/>
          <a:ext cx="3622768" cy="41328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622300">
            <a:lnSpc>
              <a:spcPct val="90000"/>
            </a:lnSpc>
            <a:spcBef>
              <a:spcPct val="0"/>
            </a:spcBef>
            <a:spcAft>
              <a:spcPct val="35000"/>
            </a:spcAft>
            <a:buNone/>
          </a:pPr>
          <a:r>
            <a:rPr lang="en-GB" sz="1400" b="1" u="sng" kern="1200"/>
            <a:t>Pseudocode:</a:t>
          </a:r>
          <a:endParaRPr lang="en-US" sz="1400" kern="1200"/>
        </a:p>
      </dsp:txBody>
      <dsp:txXfrm>
        <a:off x="278944" y="1913175"/>
        <a:ext cx="3582418" cy="372930"/>
      </dsp:txXfrm>
    </dsp:sp>
    <dsp:sp modelId="{F13DEC78-D351-40D2-B1A7-FEA96DC633FB}">
      <dsp:nvSpPr>
        <dsp:cNvPr id="0" name=""/>
        <dsp:cNvSpPr/>
      </dsp:nvSpPr>
      <dsp:spPr>
        <a:xfrm>
          <a:off x="0" y="4145880"/>
          <a:ext cx="5175384" cy="12789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1667" tIns="291592" rIns="401667" bIns="99568" numCol="1" spcCol="1270" anchor="t" anchorCtr="0">
          <a:noAutofit/>
        </a:bodyPr>
        <a:lstStyle/>
        <a:p>
          <a:pPr marL="114300" lvl="1" indent="-114300" algn="l" defTabSz="622300">
            <a:lnSpc>
              <a:spcPct val="90000"/>
            </a:lnSpc>
            <a:spcBef>
              <a:spcPct val="0"/>
            </a:spcBef>
            <a:spcAft>
              <a:spcPct val="15000"/>
            </a:spcAft>
            <a:buNone/>
          </a:pPr>
          <a:r>
            <a:rPr lang="en-US" sz="1400" kern="1200" dirty="0"/>
            <a:t>number1 </a:t>
          </a:r>
          <a:r>
            <a:rPr lang="en-GB" sz="1400" kern="1200" dirty="0"/>
            <a:t>=5</a:t>
          </a:r>
          <a:endParaRPr lang="en-US" sz="1400" kern="1200" dirty="0"/>
        </a:p>
        <a:p>
          <a:pPr marL="114300" lvl="1" indent="-114300" algn="l" defTabSz="622300">
            <a:lnSpc>
              <a:spcPct val="90000"/>
            </a:lnSpc>
            <a:spcBef>
              <a:spcPct val="0"/>
            </a:spcBef>
            <a:spcAft>
              <a:spcPct val="15000"/>
            </a:spcAft>
            <a:buNone/>
          </a:pPr>
          <a:r>
            <a:rPr lang="en-US" sz="1400" kern="1200" dirty="0"/>
            <a:t>number2</a:t>
          </a:r>
          <a:r>
            <a:rPr lang="en-GB" sz="1400" kern="1200" dirty="0"/>
            <a:t>=10</a:t>
          </a:r>
          <a:endParaRPr lang="en-US" sz="1400" kern="1200" dirty="0"/>
        </a:p>
        <a:p>
          <a:pPr marL="114300" lvl="1" indent="-114300" algn="l" defTabSz="622300">
            <a:lnSpc>
              <a:spcPct val="90000"/>
            </a:lnSpc>
            <a:spcBef>
              <a:spcPct val="0"/>
            </a:spcBef>
            <a:spcAft>
              <a:spcPct val="15000"/>
            </a:spcAft>
            <a:buNone/>
          </a:pPr>
          <a:r>
            <a:rPr lang="en-GB" sz="1400" kern="1200" dirty="0"/>
            <a:t>sum=</a:t>
          </a:r>
          <a:r>
            <a:rPr lang="en-US" sz="1400" kern="1200" dirty="0"/>
            <a:t> number1+ number2</a:t>
          </a:r>
        </a:p>
        <a:p>
          <a:pPr marL="114300" lvl="1" indent="-114300" algn="l" defTabSz="622300">
            <a:lnSpc>
              <a:spcPct val="90000"/>
            </a:lnSpc>
            <a:spcBef>
              <a:spcPct val="0"/>
            </a:spcBef>
            <a:spcAft>
              <a:spcPct val="15000"/>
            </a:spcAft>
            <a:buNone/>
          </a:pPr>
          <a:r>
            <a:rPr lang="en-GB" sz="1400" kern="1200" dirty="0"/>
            <a:t>print(sum)</a:t>
          </a:r>
          <a:endParaRPr lang="en-US" sz="1400" kern="1200" dirty="0"/>
        </a:p>
      </dsp:txBody>
      <dsp:txXfrm>
        <a:off x="0" y="4145880"/>
        <a:ext cx="5175384" cy="1278900"/>
      </dsp:txXfrm>
    </dsp:sp>
    <dsp:sp modelId="{8B5CF853-A1E0-44EA-A3F7-934BD07FA3C6}">
      <dsp:nvSpPr>
        <dsp:cNvPr id="0" name=""/>
        <dsp:cNvSpPr/>
      </dsp:nvSpPr>
      <dsp:spPr>
        <a:xfrm>
          <a:off x="258769" y="3939240"/>
          <a:ext cx="3622768" cy="4132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622300">
            <a:lnSpc>
              <a:spcPct val="90000"/>
            </a:lnSpc>
            <a:spcBef>
              <a:spcPct val="0"/>
            </a:spcBef>
            <a:spcAft>
              <a:spcPct val="35000"/>
            </a:spcAft>
            <a:buNone/>
          </a:pPr>
          <a:r>
            <a:rPr lang="en-GB" sz="1400" b="1" u="sng" kern="1200"/>
            <a:t>CODE</a:t>
          </a:r>
          <a:endParaRPr lang="en-US" sz="1400" kern="1200"/>
        </a:p>
      </dsp:txBody>
      <dsp:txXfrm>
        <a:off x="278944" y="3959415"/>
        <a:ext cx="3582418"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802AC-B18C-4AAD-8C6E-999B4366EA32}" type="datetimeFigureOut">
              <a:rPr lang="en-IN" smtClean="0"/>
              <a:t>05-05-2025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C34D5-D062-4E29-B0D8-9550565F498B}" type="slidenum">
              <a:rPr lang="en-IN" smtClean="0"/>
              <a:t>‹#›</a:t>
            </a:fld>
            <a:endParaRPr lang="en-IN"/>
          </a:p>
        </p:txBody>
      </p:sp>
    </p:spTree>
    <p:extLst>
      <p:ext uri="{BB962C8B-B14F-4D97-AF65-F5344CB8AC3E}">
        <p14:creationId xmlns:p14="http://schemas.microsoft.com/office/powerpoint/2010/main" val="58231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a:t>
            </a:r>
          </a:p>
          <a:p>
            <a:r>
              <a:rPr lang="en-US" dirty="0"/>
              <a:t>100</a:t>
            </a:r>
          </a:p>
          <a:p>
            <a:r>
              <a:rPr lang="en-US" dirty="0"/>
              <a:t>100</a:t>
            </a:r>
          </a:p>
          <a:p>
            <a:r>
              <a:rPr lang="en-US" dirty="0"/>
              <a:t>100</a:t>
            </a:r>
          </a:p>
        </p:txBody>
      </p:sp>
      <p:sp>
        <p:nvSpPr>
          <p:cNvPr id="4" name="Slide Number Placeholder 3"/>
          <p:cNvSpPr>
            <a:spLocks noGrp="1"/>
          </p:cNvSpPr>
          <p:nvPr>
            <p:ph type="sldNum" sz="quarter" idx="5"/>
          </p:nvPr>
        </p:nvSpPr>
        <p:spPr/>
        <p:txBody>
          <a:bodyPr/>
          <a:lstStyle/>
          <a:p>
            <a:fld id="{B5BA6A0E-2B8D-4579-BED8-1113D1649277}" type="slidenum">
              <a:rPr lang="en-US" smtClean="0"/>
              <a:t>21</a:t>
            </a:fld>
            <a:endParaRPr lang="en-US"/>
          </a:p>
        </p:txBody>
      </p:sp>
    </p:spTree>
    <p:extLst>
      <p:ext uri="{BB962C8B-B14F-4D97-AF65-F5344CB8AC3E}">
        <p14:creationId xmlns:p14="http://schemas.microsoft.com/office/powerpoint/2010/main" val="1741688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Output</a:t>
            </a:r>
          </a:p>
          <a:p>
            <a:r>
              <a:rPr lang="en-US" dirty="0"/>
              <a:t>100</a:t>
            </a:r>
          </a:p>
          <a:p>
            <a:r>
              <a:rPr lang="en-US" dirty="0"/>
              <a:t>100</a:t>
            </a:r>
          </a:p>
          <a:p>
            <a:r>
              <a:rPr lang="en-US" dirty="0"/>
              <a:t>100</a:t>
            </a:r>
          </a:p>
        </p:txBody>
      </p:sp>
      <p:sp>
        <p:nvSpPr>
          <p:cNvPr id="4" name="Slide Number Placeholder 3"/>
          <p:cNvSpPr>
            <a:spLocks noGrp="1"/>
          </p:cNvSpPr>
          <p:nvPr>
            <p:ph type="sldNum" sz="quarter" idx="5"/>
          </p:nvPr>
        </p:nvSpPr>
        <p:spPr/>
        <p:txBody>
          <a:bodyPr/>
          <a:lstStyle/>
          <a:p>
            <a:fld id="{B5BA6A0E-2B8D-4579-BED8-1113D1649277}" type="slidenum">
              <a:rPr lang="en-US" smtClean="0"/>
              <a:t>22</a:t>
            </a:fld>
            <a:endParaRPr lang="en-US"/>
          </a:p>
        </p:txBody>
      </p:sp>
    </p:spTree>
    <p:extLst>
      <p:ext uri="{BB962C8B-B14F-4D97-AF65-F5344CB8AC3E}">
        <p14:creationId xmlns:p14="http://schemas.microsoft.com/office/powerpoint/2010/main" val="598786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a:t>
            </a:r>
          </a:p>
          <a:p>
            <a:r>
              <a:rPr lang="en-US" dirty="0"/>
              <a:t>ERROR!</a:t>
            </a:r>
          </a:p>
          <a:p>
            <a:r>
              <a:rPr lang="en-US" dirty="0"/>
              <a:t>Traceback (most recent call last):</a:t>
            </a:r>
          </a:p>
          <a:p>
            <a:r>
              <a:rPr lang="en-US" dirty="0"/>
              <a:t>  File "&lt;main.py&gt;", line 4, in &lt;module&gt;</a:t>
            </a:r>
          </a:p>
          <a:p>
            <a:r>
              <a:rPr lang="en-US" dirty="0" err="1"/>
              <a:t>NameError</a:t>
            </a:r>
            <a:r>
              <a:rPr lang="en-US" dirty="0"/>
              <a:t>: name 'x' is not defined</a:t>
            </a:r>
          </a:p>
          <a:p>
            <a:endParaRPr lang="en-US" dirty="0"/>
          </a:p>
        </p:txBody>
      </p:sp>
      <p:sp>
        <p:nvSpPr>
          <p:cNvPr id="4" name="Slide Number Placeholder 3"/>
          <p:cNvSpPr>
            <a:spLocks noGrp="1"/>
          </p:cNvSpPr>
          <p:nvPr>
            <p:ph type="sldNum" sz="quarter" idx="5"/>
          </p:nvPr>
        </p:nvSpPr>
        <p:spPr/>
        <p:txBody>
          <a:bodyPr/>
          <a:lstStyle/>
          <a:p>
            <a:fld id="{025C34D5-D062-4E29-B0D8-9550565F498B}" type="slidenum">
              <a:rPr lang="en-IN" smtClean="0"/>
              <a:t>23</a:t>
            </a:fld>
            <a:endParaRPr lang="en-IN"/>
          </a:p>
        </p:txBody>
      </p:sp>
    </p:spTree>
    <p:extLst>
      <p:ext uri="{BB962C8B-B14F-4D97-AF65-F5344CB8AC3E}">
        <p14:creationId xmlns:p14="http://schemas.microsoft.com/office/powerpoint/2010/main" val="4233596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&lt;class 'int’&gt;</a:t>
            </a:r>
          </a:p>
          <a:p>
            <a:r>
              <a:rPr lang="en-US" dirty="0"/>
              <a:t> &lt;class 'str’&gt;</a:t>
            </a:r>
          </a:p>
          <a:p>
            <a:r>
              <a:rPr lang="en-US" dirty="0"/>
              <a:t> &lt;class 'float'&gt;</a:t>
            </a:r>
          </a:p>
        </p:txBody>
      </p:sp>
      <p:sp>
        <p:nvSpPr>
          <p:cNvPr id="4" name="Slide Number Placeholder 3"/>
          <p:cNvSpPr>
            <a:spLocks noGrp="1"/>
          </p:cNvSpPr>
          <p:nvPr>
            <p:ph type="sldNum" sz="quarter" idx="5"/>
          </p:nvPr>
        </p:nvSpPr>
        <p:spPr/>
        <p:txBody>
          <a:bodyPr/>
          <a:lstStyle/>
          <a:p>
            <a:fld id="{025C34D5-D062-4E29-B0D8-9550565F498B}" type="slidenum">
              <a:rPr lang="en-IN" smtClean="0"/>
              <a:t>26</a:t>
            </a:fld>
            <a:endParaRPr lang="en-IN"/>
          </a:p>
        </p:txBody>
      </p:sp>
    </p:spTree>
    <p:extLst>
      <p:ext uri="{BB962C8B-B14F-4D97-AF65-F5344CB8AC3E}">
        <p14:creationId xmlns:p14="http://schemas.microsoft.com/office/powerpoint/2010/main" val="660291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first_name</a:t>
            </a:r>
            <a:r>
              <a:rPr lang="en-US" dirty="0"/>
              <a:t> = "John"</a:t>
            </a:r>
          </a:p>
          <a:p>
            <a:r>
              <a:rPr lang="en-US" dirty="0" err="1"/>
              <a:t>last_name</a:t>
            </a:r>
            <a:r>
              <a:rPr lang="en-US" dirty="0"/>
              <a:t> = "Doe"</a:t>
            </a:r>
          </a:p>
          <a:p>
            <a:endParaRPr lang="en-US" dirty="0"/>
          </a:p>
          <a:p>
            <a:r>
              <a:rPr lang="en-US" dirty="0"/>
              <a:t># Concatenating strings</a:t>
            </a:r>
          </a:p>
          <a:p>
            <a:r>
              <a:rPr lang="en-US" dirty="0" err="1"/>
              <a:t>full_name</a:t>
            </a:r>
            <a:r>
              <a:rPr lang="en-US" dirty="0"/>
              <a:t> = </a:t>
            </a:r>
            <a:r>
              <a:rPr lang="en-US" dirty="0" err="1"/>
              <a:t>first_name</a:t>
            </a:r>
            <a:r>
              <a:rPr lang="en-US" dirty="0"/>
              <a:t> + </a:t>
            </a:r>
            <a:r>
              <a:rPr lang="en-US" dirty="0" err="1"/>
              <a:t>last_name</a:t>
            </a:r>
            <a:r>
              <a:rPr lang="en-US" dirty="0"/>
              <a:t>     #without space between name</a:t>
            </a:r>
          </a:p>
          <a:p>
            <a:r>
              <a:rPr lang="en-US" dirty="0"/>
              <a:t>print(</a:t>
            </a:r>
            <a:r>
              <a:rPr lang="en-US" dirty="0" err="1"/>
              <a:t>full_name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25C34D5-D062-4E29-B0D8-9550565F498B}" type="slidenum">
              <a:rPr lang="en-IN" smtClean="0"/>
              <a:t>38</a:t>
            </a:fld>
            <a:endParaRPr lang="en-IN"/>
          </a:p>
        </p:txBody>
      </p:sp>
    </p:spTree>
    <p:extLst>
      <p:ext uri="{BB962C8B-B14F-4D97-AF65-F5344CB8AC3E}">
        <p14:creationId xmlns:p14="http://schemas.microsoft.com/office/powerpoint/2010/main" val="524621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first_name</a:t>
            </a:r>
            <a:r>
              <a:rPr lang="en-US" dirty="0"/>
              <a:t> = "John"</a:t>
            </a:r>
          </a:p>
          <a:p>
            <a:r>
              <a:rPr lang="en-US" dirty="0" err="1"/>
              <a:t>last_name</a:t>
            </a:r>
            <a:r>
              <a:rPr lang="en-US" dirty="0"/>
              <a:t> = "Doe"</a:t>
            </a:r>
          </a:p>
          <a:p>
            <a:endParaRPr lang="en-US" dirty="0"/>
          </a:p>
          <a:p>
            <a:r>
              <a:rPr lang="en-US" dirty="0"/>
              <a:t># Concatenating strings</a:t>
            </a:r>
          </a:p>
          <a:p>
            <a:r>
              <a:rPr lang="en-US" dirty="0" err="1"/>
              <a:t>full_name</a:t>
            </a:r>
            <a:r>
              <a:rPr lang="en-US" dirty="0"/>
              <a:t> = </a:t>
            </a:r>
            <a:r>
              <a:rPr lang="en-US" dirty="0" err="1"/>
              <a:t>first_name</a:t>
            </a:r>
            <a:r>
              <a:rPr lang="en-US" dirty="0"/>
              <a:t> + " " + </a:t>
            </a:r>
            <a:r>
              <a:rPr lang="en-US" dirty="0" err="1"/>
              <a:t>last_name</a:t>
            </a:r>
            <a:r>
              <a:rPr lang="en-US" dirty="0"/>
              <a:t>     #with space between name</a:t>
            </a:r>
          </a:p>
          <a:p>
            <a:r>
              <a:rPr lang="en-US" dirty="0"/>
              <a:t>print(</a:t>
            </a:r>
            <a:r>
              <a:rPr lang="en-US" dirty="0" err="1"/>
              <a:t>full_name</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025C34D5-D062-4E29-B0D8-9550565F498B}" type="slidenum">
              <a:rPr lang="en-IN" smtClean="0"/>
              <a:t>39</a:t>
            </a:fld>
            <a:endParaRPr lang="en-IN"/>
          </a:p>
        </p:txBody>
      </p:sp>
    </p:spTree>
    <p:extLst>
      <p:ext uri="{BB962C8B-B14F-4D97-AF65-F5344CB8AC3E}">
        <p14:creationId xmlns:p14="http://schemas.microsoft.com/office/powerpoint/2010/main" val="31741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C81BE-F712-4DDC-A1D1-4814E67D0909}"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811805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CBCDC6-73FA-4C4D-B05A-C5A002A5A518}"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06363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32689F-2F29-481B-AE43-EB292EA99F5E}"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901091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9BE61-13DC-4E59-A4C0-B9A0C59D6BEC}"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310866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07E9E5-8A36-4A66-A53C-C73331835B1F}" type="datetime1">
              <a:rPr lang="en-IN" smtClean="0"/>
              <a:t>05-05-2025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1402380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D77F8C-0C28-43FA-B233-95289839B84F}" type="datetime1">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56703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59B668-0AEB-414D-A695-4563BCAF2FEA}" type="datetime1">
              <a:rPr lang="en-IN" smtClean="0"/>
              <a:t>05-05-2025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330523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573FA8-92E9-46FA-86E8-B50D80BD96CA}" type="datetime1">
              <a:rPr lang="en-IN" smtClean="0"/>
              <a:t>05-05-2025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31700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E5448-2EE9-4D1F-9977-7B1603C3D17E}" type="datetime1">
              <a:rPr lang="en-IN" smtClean="0"/>
              <a:t>05-05-2025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009866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EEBF6B-911A-41B0-BA27-5BE2CD5D48A1}" type="datetime1">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100052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F3C2827-96F1-42A6-9305-ACD17C8B91CC}" type="datetime1">
              <a:rPr lang="en-IN" smtClean="0"/>
              <a:t>05-05-2025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BAFE7E-7B71-4107-A3BD-0446BD816084}" type="slidenum">
              <a:rPr lang="en-IN" smtClean="0"/>
              <a:t>‹#›</a:t>
            </a:fld>
            <a:endParaRPr lang="en-IN"/>
          </a:p>
        </p:txBody>
      </p:sp>
    </p:spTree>
    <p:extLst>
      <p:ext uri="{BB962C8B-B14F-4D97-AF65-F5344CB8AC3E}">
        <p14:creationId xmlns:p14="http://schemas.microsoft.com/office/powerpoint/2010/main" val="2778977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F75644-1E9C-4BD2-9EF8-37895EF1F75B}" type="datetime1">
              <a:rPr lang="en-IN" smtClean="0"/>
              <a:t>05-05-2025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AFE7E-7B71-4107-A3BD-0446BD816084}" type="slidenum">
              <a:rPr lang="en-IN" smtClean="0"/>
              <a:t>‹#›</a:t>
            </a:fld>
            <a:endParaRPr lang="en-IN"/>
          </a:p>
        </p:txBody>
      </p:sp>
    </p:spTree>
    <p:extLst>
      <p:ext uri="{BB962C8B-B14F-4D97-AF65-F5344CB8AC3E}">
        <p14:creationId xmlns:p14="http://schemas.microsoft.com/office/powerpoint/2010/main" val="296916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1173-BF91-D09B-E498-BB1AFE8860DB}"/>
              </a:ext>
            </a:extLst>
          </p:cNvPr>
          <p:cNvSpPr>
            <a:spLocks noGrp="1"/>
          </p:cNvSpPr>
          <p:nvPr>
            <p:ph type="ctrTitle"/>
          </p:nvPr>
        </p:nvSpPr>
        <p:spPr/>
        <p:txBody>
          <a:bodyPr>
            <a:noAutofit/>
          </a:bodyPr>
          <a:lstStyle/>
          <a:p>
            <a:r>
              <a:rPr lang="en-IN" sz="3600" b="1" dirty="0">
                <a:solidFill>
                  <a:schemeClr val="accent2">
                    <a:lumMod val="75000"/>
                  </a:schemeClr>
                </a:solidFill>
                <a:latin typeface="Times New Roman" pitchFamily="18" charset="0"/>
                <a:cs typeface="Times New Roman" pitchFamily="18" charset="0"/>
              </a:rPr>
              <a:t>Applications of Information and Communication Technologies</a:t>
            </a:r>
            <a:endParaRPr lang="en-US" sz="3600" dirty="0"/>
          </a:p>
        </p:txBody>
      </p:sp>
      <p:sp>
        <p:nvSpPr>
          <p:cNvPr id="3" name="Subtitle 2">
            <a:extLst>
              <a:ext uri="{FF2B5EF4-FFF2-40B4-BE49-F238E27FC236}">
                <a16:creationId xmlns:a16="http://schemas.microsoft.com/office/drawing/2014/main" id="{C158A016-DA75-04FC-EB4A-58CB280522C7}"/>
              </a:ext>
            </a:extLst>
          </p:cNvPr>
          <p:cNvSpPr>
            <a:spLocks noGrp="1"/>
          </p:cNvSpPr>
          <p:nvPr>
            <p:ph type="subTitle" idx="1"/>
          </p:nvPr>
        </p:nvSpPr>
        <p:spPr/>
        <p:txBody>
          <a:bodyPr>
            <a:normAutofit/>
          </a:bodyPr>
          <a:lstStyle/>
          <a:p>
            <a:pPr algn="ctr"/>
            <a:r>
              <a:rPr lang="en-IN" sz="1800" b="1" dirty="0">
                <a:solidFill>
                  <a:schemeClr val="accent1">
                    <a:lumMod val="50000"/>
                  </a:schemeClr>
                </a:solidFill>
                <a:latin typeface="Times New Roman" pitchFamily="18" charset="0"/>
                <a:cs typeface="Times New Roman" pitchFamily="18" charset="0"/>
              </a:rPr>
              <a:t>Rabail Asghar</a:t>
            </a:r>
          </a:p>
          <a:p>
            <a:pPr algn="ctr"/>
            <a:r>
              <a:rPr lang="en-IN" sz="1800" b="1" dirty="0">
                <a:solidFill>
                  <a:schemeClr val="accent1">
                    <a:lumMod val="50000"/>
                  </a:schemeClr>
                </a:solidFill>
                <a:latin typeface="Times New Roman" pitchFamily="18" charset="0"/>
                <a:cs typeface="Times New Roman" pitchFamily="18" charset="0"/>
              </a:rPr>
              <a:t>Lecturer (Computer Science)</a:t>
            </a:r>
          </a:p>
          <a:p>
            <a:pPr algn="ctr"/>
            <a:r>
              <a:rPr lang="en-IN" sz="1800" b="1" dirty="0">
                <a:solidFill>
                  <a:schemeClr val="accent1">
                    <a:lumMod val="50000"/>
                  </a:schemeClr>
                </a:solidFill>
                <a:latin typeface="Times New Roman" pitchFamily="18" charset="0"/>
                <a:cs typeface="Times New Roman" pitchFamily="18" charset="0"/>
              </a:rPr>
              <a:t>	COMSATS University Islamabad, Lahore Campus</a:t>
            </a:r>
          </a:p>
          <a:p>
            <a:endParaRPr lang="en-US" sz="1800" dirty="0"/>
          </a:p>
        </p:txBody>
      </p:sp>
      <p:sp>
        <p:nvSpPr>
          <p:cNvPr id="5" name="Slide Number Placeholder 4">
            <a:extLst>
              <a:ext uri="{FF2B5EF4-FFF2-40B4-BE49-F238E27FC236}">
                <a16:creationId xmlns:a16="http://schemas.microsoft.com/office/drawing/2014/main" id="{F62F0B36-0F3E-0C32-E75B-25DD45B6F6F4}"/>
              </a:ext>
            </a:extLst>
          </p:cNvPr>
          <p:cNvSpPr>
            <a:spLocks noGrp="1"/>
          </p:cNvSpPr>
          <p:nvPr>
            <p:ph type="sldNum" sz="quarter" idx="12"/>
          </p:nvPr>
        </p:nvSpPr>
        <p:spPr/>
        <p:txBody>
          <a:bodyPr/>
          <a:lstStyle/>
          <a:p>
            <a:fld id="{CABAFE7E-7B71-4107-A3BD-0446BD816084}" type="slidenum">
              <a:rPr lang="en-IN" smtClean="0"/>
              <a:t>1</a:t>
            </a:fld>
            <a:endParaRPr lang="en-IN"/>
          </a:p>
        </p:txBody>
      </p:sp>
    </p:spTree>
    <p:extLst>
      <p:ext uri="{BB962C8B-B14F-4D97-AF65-F5344CB8AC3E}">
        <p14:creationId xmlns:p14="http://schemas.microsoft.com/office/powerpoint/2010/main" val="1423405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27D0B-6868-20D3-EEF2-04FB3A1FB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6E0E-E407-2CDD-B4F4-C43812BCD9FC}"/>
              </a:ext>
            </a:extLst>
          </p:cNvPr>
          <p:cNvSpPr>
            <a:spLocks noGrp="1"/>
          </p:cNvSpPr>
          <p:nvPr>
            <p:ph type="title"/>
          </p:nvPr>
        </p:nvSpPr>
        <p:spPr/>
        <p:txBody>
          <a:bodyPr/>
          <a:lstStyle/>
          <a:p>
            <a:r>
              <a:rPr lang="en-US" b="1" dirty="0"/>
              <a:t>Comments in Python</a:t>
            </a:r>
          </a:p>
        </p:txBody>
      </p:sp>
      <p:sp>
        <p:nvSpPr>
          <p:cNvPr id="3" name="Content Placeholder 2">
            <a:extLst>
              <a:ext uri="{FF2B5EF4-FFF2-40B4-BE49-F238E27FC236}">
                <a16:creationId xmlns:a16="http://schemas.microsoft.com/office/drawing/2014/main" id="{53505CC2-41DE-F185-07AB-E72372E9E8C2}"/>
              </a:ext>
            </a:extLst>
          </p:cNvPr>
          <p:cNvSpPr>
            <a:spLocks noGrp="1"/>
          </p:cNvSpPr>
          <p:nvPr>
            <p:ph idx="1"/>
          </p:nvPr>
        </p:nvSpPr>
        <p:spPr/>
        <p:txBody>
          <a:bodyPr/>
          <a:lstStyle/>
          <a:p>
            <a:r>
              <a:rPr lang="en-US" b="1" dirty="0"/>
              <a:t>Single-Line Comments: </a:t>
            </a:r>
            <a:r>
              <a:rPr lang="en-US" dirty="0"/>
              <a:t>Begin with # and continue to the end of the line.</a:t>
            </a:r>
          </a:p>
          <a:p>
            <a:r>
              <a:rPr lang="en-US" b="1" dirty="0"/>
              <a:t>Multi-Line Comments: </a:t>
            </a:r>
            <a:r>
              <a:rPr lang="en-US" dirty="0"/>
              <a:t>Enclose the comment within triple quotes (''' or """).</a:t>
            </a:r>
          </a:p>
          <a:p>
            <a:endParaRPr lang="en-US" dirty="0"/>
          </a:p>
        </p:txBody>
      </p:sp>
      <p:sp>
        <p:nvSpPr>
          <p:cNvPr id="4" name="Slide Number Placeholder 3">
            <a:extLst>
              <a:ext uri="{FF2B5EF4-FFF2-40B4-BE49-F238E27FC236}">
                <a16:creationId xmlns:a16="http://schemas.microsoft.com/office/drawing/2014/main" id="{57358560-E27F-9890-2D94-25526B9E25B8}"/>
              </a:ext>
            </a:extLst>
          </p:cNvPr>
          <p:cNvSpPr>
            <a:spLocks noGrp="1"/>
          </p:cNvSpPr>
          <p:nvPr>
            <p:ph type="sldNum" sz="quarter" idx="12"/>
          </p:nvPr>
        </p:nvSpPr>
        <p:spPr/>
        <p:txBody>
          <a:bodyPr/>
          <a:lstStyle/>
          <a:p>
            <a:fld id="{CABAFE7E-7B71-4107-A3BD-0446BD816084}" type="slidenum">
              <a:rPr lang="en-IN" smtClean="0"/>
              <a:t>10</a:t>
            </a:fld>
            <a:endParaRPr lang="en-IN"/>
          </a:p>
        </p:txBody>
      </p:sp>
      <p:pic>
        <p:nvPicPr>
          <p:cNvPr id="6" name="Picture 5">
            <a:extLst>
              <a:ext uri="{FF2B5EF4-FFF2-40B4-BE49-F238E27FC236}">
                <a16:creationId xmlns:a16="http://schemas.microsoft.com/office/drawing/2014/main" id="{56167EEA-1D40-5F7C-7CB9-136C2EA0426A}"/>
              </a:ext>
            </a:extLst>
          </p:cNvPr>
          <p:cNvPicPr>
            <a:picLocks noChangeAspect="1"/>
          </p:cNvPicPr>
          <p:nvPr/>
        </p:nvPicPr>
        <p:blipFill>
          <a:blip r:embed="rId2"/>
          <a:stretch>
            <a:fillRect/>
          </a:stretch>
        </p:blipFill>
        <p:spPr>
          <a:xfrm>
            <a:off x="443641" y="3955312"/>
            <a:ext cx="8237472" cy="2766164"/>
          </a:xfrm>
          <a:prstGeom prst="rect">
            <a:avLst/>
          </a:prstGeom>
        </p:spPr>
      </p:pic>
    </p:spTree>
    <p:extLst>
      <p:ext uri="{BB962C8B-B14F-4D97-AF65-F5344CB8AC3E}">
        <p14:creationId xmlns:p14="http://schemas.microsoft.com/office/powerpoint/2010/main" val="185372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1A31-2C56-09EB-3588-391DAF9C1376}"/>
              </a:ext>
            </a:extLst>
          </p:cNvPr>
          <p:cNvSpPr>
            <a:spLocks noGrp="1"/>
          </p:cNvSpPr>
          <p:nvPr>
            <p:ph type="title"/>
          </p:nvPr>
        </p:nvSpPr>
        <p:spPr/>
        <p:txBody>
          <a:bodyPr/>
          <a:lstStyle/>
          <a:p>
            <a:r>
              <a:rPr lang="en-US" b="1" dirty="0"/>
              <a:t>Indentation in Python</a:t>
            </a:r>
          </a:p>
        </p:txBody>
      </p:sp>
      <p:sp>
        <p:nvSpPr>
          <p:cNvPr id="3" name="Content Placeholder 2">
            <a:extLst>
              <a:ext uri="{FF2B5EF4-FFF2-40B4-BE49-F238E27FC236}">
                <a16:creationId xmlns:a16="http://schemas.microsoft.com/office/drawing/2014/main" id="{5A3528ED-07E6-05F9-DB0B-C934B06C5A49}"/>
              </a:ext>
            </a:extLst>
          </p:cNvPr>
          <p:cNvSpPr>
            <a:spLocks noGrp="1"/>
          </p:cNvSpPr>
          <p:nvPr>
            <p:ph idx="1"/>
          </p:nvPr>
        </p:nvSpPr>
        <p:spPr/>
        <p:txBody>
          <a:bodyPr/>
          <a:lstStyle/>
          <a:p>
            <a:pPr algn="just"/>
            <a:r>
              <a:rPr lang="en-US" dirty="0"/>
              <a:t>Python uses indentation (spaces or tabs) to define the scope of loops, functions, and classes.</a:t>
            </a:r>
          </a:p>
          <a:p>
            <a:pPr algn="just"/>
            <a:r>
              <a:rPr lang="en-US" dirty="0"/>
              <a:t>Important: Unlike other languages like C++ or Java, Python does not use braces {}. Instead, it uses indentation to determine where a block of code starts and ends</a:t>
            </a:r>
          </a:p>
          <a:p>
            <a:pPr marL="0" indent="0" algn="just">
              <a:buNone/>
            </a:pPr>
            <a:endParaRPr lang="en-US" dirty="0"/>
          </a:p>
        </p:txBody>
      </p:sp>
      <p:sp>
        <p:nvSpPr>
          <p:cNvPr id="4" name="Slide Number Placeholder 3">
            <a:extLst>
              <a:ext uri="{FF2B5EF4-FFF2-40B4-BE49-F238E27FC236}">
                <a16:creationId xmlns:a16="http://schemas.microsoft.com/office/drawing/2014/main" id="{3779EB63-D2D4-06AD-199A-D456BD6FAA90}"/>
              </a:ext>
            </a:extLst>
          </p:cNvPr>
          <p:cNvSpPr>
            <a:spLocks noGrp="1"/>
          </p:cNvSpPr>
          <p:nvPr>
            <p:ph type="sldNum" sz="quarter" idx="12"/>
          </p:nvPr>
        </p:nvSpPr>
        <p:spPr/>
        <p:txBody>
          <a:bodyPr/>
          <a:lstStyle/>
          <a:p>
            <a:fld id="{CABAFE7E-7B71-4107-A3BD-0446BD816084}" type="slidenum">
              <a:rPr lang="en-IN" smtClean="0"/>
              <a:t>11</a:t>
            </a:fld>
            <a:endParaRPr lang="en-IN"/>
          </a:p>
        </p:txBody>
      </p:sp>
      <p:pic>
        <p:nvPicPr>
          <p:cNvPr id="6" name="Picture 5">
            <a:extLst>
              <a:ext uri="{FF2B5EF4-FFF2-40B4-BE49-F238E27FC236}">
                <a16:creationId xmlns:a16="http://schemas.microsoft.com/office/drawing/2014/main" id="{A4A4B5C8-8186-E7C7-0343-D3626B5596FE}"/>
              </a:ext>
            </a:extLst>
          </p:cNvPr>
          <p:cNvPicPr>
            <a:picLocks noChangeAspect="1"/>
          </p:cNvPicPr>
          <p:nvPr/>
        </p:nvPicPr>
        <p:blipFill>
          <a:blip r:embed="rId2"/>
          <a:stretch>
            <a:fillRect/>
          </a:stretch>
        </p:blipFill>
        <p:spPr>
          <a:xfrm>
            <a:off x="1807016" y="4635275"/>
            <a:ext cx="5529968" cy="1541688"/>
          </a:xfrm>
          <a:prstGeom prst="rect">
            <a:avLst/>
          </a:prstGeom>
        </p:spPr>
      </p:pic>
    </p:spTree>
    <p:extLst>
      <p:ext uri="{BB962C8B-B14F-4D97-AF65-F5344CB8AC3E}">
        <p14:creationId xmlns:p14="http://schemas.microsoft.com/office/powerpoint/2010/main" val="1046055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7D7D-3CD4-5060-EF69-73CAB3547282}"/>
              </a:ext>
            </a:extLst>
          </p:cNvPr>
          <p:cNvSpPr>
            <a:spLocks noGrp="1"/>
          </p:cNvSpPr>
          <p:nvPr>
            <p:ph type="title"/>
          </p:nvPr>
        </p:nvSpPr>
        <p:spPr/>
        <p:txBody>
          <a:bodyPr/>
          <a:lstStyle/>
          <a:p>
            <a:r>
              <a:rPr lang="en-US" dirty="0"/>
              <a:t>Variables in python</a:t>
            </a:r>
          </a:p>
        </p:txBody>
      </p:sp>
      <p:sp>
        <p:nvSpPr>
          <p:cNvPr id="4" name="Slide Number Placeholder 3">
            <a:extLst>
              <a:ext uri="{FF2B5EF4-FFF2-40B4-BE49-F238E27FC236}">
                <a16:creationId xmlns:a16="http://schemas.microsoft.com/office/drawing/2014/main" id="{1D4A3C5B-D269-F62D-EB9F-21D970E095B9}"/>
              </a:ext>
            </a:extLst>
          </p:cNvPr>
          <p:cNvSpPr>
            <a:spLocks noGrp="1"/>
          </p:cNvSpPr>
          <p:nvPr>
            <p:ph type="sldNum" sz="quarter" idx="12"/>
          </p:nvPr>
        </p:nvSpPr>
        <p:spPr/>
        <p:txBody>
          <a:bodyPr/>
          <a:lstStyle/>
          <a:p>
            <a:fld id="{CABAFE7E-7B71-4107-A3BD-0446BD816084}" type="slidenum">
              <a:rPr lang="en-IN" smtClean="0"/>
              <a:t>12</a:t>
            </a:fld>
            <a:endParaRPr lang="en-IN"/>
          </a:p>
        </p:txBody>
      </p:sp>
    </p:spTree>
    <p:extLst>
      <p:ext uri="{BB962C8B-B14F-4D97-AF65-F5344CB8AC3E}">
        <p14:creationId xmlns:p14="http://schemas.microsoft.com/office/powerpoint/2010/main" val="720225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238E2-87A0-508F-2963-2F9F8F9D7485}"/>
              </a:ext>
            </a:extLst>
          </p:cNvPr>
          <p:cNvSpPr>
            <a:spLocks noGrp="1"/>
          </p:cNvSpPr>
          <p:nvPr>
            <p:ph type="title"/>
          </p:nvPr>
        </p:nvSpPr>
        <p:spPr/>
        <p:txBody>
          <a:bodyPr/>
          <a:lstStyle/>
          <a:p>
            <a:r>
              <a:rPr lang="en-US" b="1" dirty="0"/>
              <a:t>A simple program-</a:t>
            </a:r>
          </a:p>
        </p:txBody>
      </p:sp>
      <p:sp>
        <p:nvSpPr>
          <p:cNvPr id="4" name="Slide Number Placeholder 3">
            <a:extLst>
              <a:ext uri="{FF2B5EF4-FFF2-40B4-BE49-F238E27FC236}">
                <a16:creationId xmlns:a16="http://schemas.microsoft.com/office/drawing/2014/main" id="{05932C21-5A46-4080-B71F-90AF6EC9080E}"/>
              </a:ext>
            </a:extLst>
          </p:cNvPr>
          <p:cNvSpPr>
            <a:spLocks noGrp="1"/>
          </p:cNvSpPr>
          <p:nvPr>
            <p:ph type="sldNum" sz="quarter" idx="12"/>
          </p:nvPr>
        </p:nvSpPr>
        <p:spPr/>
        <p:txBody>
          <a:bodyPr/>
          <a:lstStyle/>
          <a:p>
            <a:fld id="{CABAFE7E-7B71-4107-A3BD-0446BD816084}" type="slidenum">
              <a:rPr lang="en-IN" smtClean="0"/>
              <a:t>13</a:t>
            </a:fld>
            <a:endParaRPr lang="en-IN"/>
          </a:p>
        </p:txBody>
      </p:sp>
      <p:pic>
        <p:nvPicPr>
          <p:cNvPr id="1026" name="Picture 2" descr="How To Add Two Numbers In Python [6 Different Methods] - Python Guides">
            <a:extLst>
              <a:ext uri="{FF2B5EF4-FFF2-40B4-BE49-F238E27FC236}">
                <a16:creationId xmlns:a16="http://schemas.microsoft.com/office/drawing/2014/main" id="{11D36D1D-56CB-72E0-9C8A-128DF689B0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0026" y="1690689"/>
            <a:ext cx="8063948" cy="4599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62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2C2A-60C6-FF99-4E1C-B06905B9BDE5}"/>
              </a:ext>
            </a:extLst>
          </p:cNvPr>
          <p:cNvSpPr>
            <a:spLocks noGrp="1"/>
          </p:cNvSpPr>
          <p:nvPr>
            <p:ph type="title"/>
          </p:nvPr>
        </p:nvSpPr>
        <p:spPr/>
        <p:txBody>
          <a:bodyPr/>
          <a:lstStyle/>
          <a:p>
            <a:r>
              <a:rPr lang="en-US" b="1" dirty="0"/>
              <a:t>Variables in Python</a:t>
            </a:r>
          </a:p>
        </p:txBody>
      </p:sp>
      <p:sp>
        <p:nvSpPr>
          <p:cNvPr id="3" name="Content Placeholder 2">
            <a:extLst>
              <a:ext uri="{FF2B5EF4-FFF2-40B4-BE49-F238E27FC236}">
                <a16:creationId xmlns:a16="http://schemas.microsoft.com/office/drawing/2014/main" id="{D8D5330F-44EB-A878-129E-3FCD0054646F}"/>
              </a:ext>
            </a:extLst>
          </p:cNvPr>
          <p:cNvSpPr>
            <a:spLocks noGrp="1"/>
          </p:cNvSpPr>
          <p:nvPr>
            <p:ph idx="1"/>
          </p:nvPr>
        </p:nvSpPr>
        <p:spPr/>
        <p:txBody>
          <a:bodyPr/>
          <a:lstStyle/>
          <a:p>
            <a:pPr marL="342900" indent="-342900" algn="just">
              <a:buFont typeface="Arial" panose="020B0604020202020204" pitchFamily="34" charset="0"/>
              <a:buChar char="•"/>
            </a:pPr>
            <a:r>
              <a:rPr lang="en-US" dirty="0"/>
              <a:t>A</a:t>
            </a:r>
            <a:r>
              <a:rPr lang="en-US" sz="2800" dirty="0"/>
              <a:t> variable is like a container that stores data or information.</a:t>
            </a:r>
          </a:p>
          <a:p>
            <a:pPr marL="342900" indent="-342900" algn="just">
              <a:buFont typeface="Arial" panose="020B0604020202020204" pitchFamily="34" charset="0"/>
              <a:buChar char="•"/>
            </a:pPr>
            <a:r>
              <a:rPr lang="en-US" sz="2800" dirty="0"/>
              <a:t>Imagine you have a labeled box, and you can put anything inside it—this box is your variable.</a:t>
            </a:r>
            <a:endParaRPr lang="en-GB" sz="2800" dirty="0"/>
          </a:p>
          <a:p>
            <a:pPr marL="342900" indent="-342900" algn="just">
              <a:buFont typeface="Arial" panose="020B0604020202020204" pitchFamily="34" charset="0"/>
              <a:buChar char="•"/>
            </a:pPr>
            <a:r>
              <a:rPr lang="en-GB" sz="2800" dirty="0"/>
              <a:t>The name of the Variable  is used to refer to  the memory location</a:t>
            </a:r>
          </a:p>
          <a:p>
            <a:pPr marL="342900" indent="-342900" algn="just">
              <a:buFont typeface="Arial" panose="020B0604020202020204" pitchFamily="34" charset="0"/>
              <a:buChar char="•"/>
            </a:pPr>
            <a:r>
              <a:rPr lang="en-US" sz="2400" dirty="0"/>
              <a:t>You can store numbers, words, lists, and other data types in a variable, and then use that variable to perform various operations.</a:t>
            </a:r>
            <a:endParaRPr lang="en-GB" sz="2800" dirty="0"/>
          </a:p>
          <a:p>
            <a:pPr algn="just"/>
            <a:endParaRPr lang="en-US" dirty="0"/>
          </a:p>
        </p:txBody>
      </p:sp>
      <p:sp>
        <p:nvSpPr>
          <p:cNvPr id="4" name="Slide Number Placeholder 3">
            <a:extLst>
              <a:ext uri="{FF2B5EF4-FFF2-40B4-BE49-F238E27FC236}">
                <a16:creationId xmlns:a16="http://schemas.microsoft.com/office/drawing/2014/main" id="{33A2C2A3-9E26-2D9B-FC9E-64D068A237B2}"/>
              </a:ext>
            </a:extLst>
          </p:cNvPr>
          <p:cNvSpPr>
            <a:spLocks noGrp="1"/>
          </p:cNvSpPr>
          <p:nvPr>
            <p:ph type="sldNum" sz="quarter" idx="12"/>
          </p:nvPr>
        </p:nvSpPr>
        <p:spPr/>
        <p:txBody>
          <a:bodyPr/>
          <a:lstStyle/>
          <a:p>
            <a:fld id="{CABAFE7E-7B71-4107-A3BD-0446BD816084}" type="slidenum">
              <a:rPr lang="en-IN" smtClean="0"/>
              <a:t>14</a:t>
            </a:fld>
            <a:endParaRPr lang="en-IN"/>
          </a:p>
        </p:txBody>
      </p:sp>
    </p:spTree>
    <p:extLst>
      <p:ext uri="{BB962C8B-B14F-4D97-AF65-F5344CB8AC3E}">
        <p14:creationId xmlns:p14="http://schemas.microsoft.com/office/powerpoint/2010/main" val="2741150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B26F-3E8E-D4E2-EFF9-EF6CA88E3136}"/>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CD83CF76-259B-B0D9-28BF-AE60B1CA0852}"/>
              </a:ext>
            </a:extLst>
          </p:cNvPr>
          <p:cNvSpPr>
            <a:spLocks noGrp="1"/>
          </p:cNvSpPr>
          <p:nvPr>
            <p:ph idx="1"/>
          </p:nvPr>
        </p:nvSpPr>
        <p:spPr/>
        <p:txBody>
          <a:bodyPr/>
          <a:lstStyle/>
          <a:p>
            <a:pPr algn="just"/>
            <a:r>
              <a:rPr lang="en-US" b="0" dirty="0">
                <a:solidFill>
                  <a:srgbClr val="273239"/>
                </a:solidFill>
                <a:effectLst/>
                <a:cs typeface="Times New Roman" panose="02020603050405020304" pitchFamily="18" charset="0"/>
              </a:rPr>
              <a:t>Variable in Programming is a </a:t>
            </a:r>
            <a:r>
              <a:rPr lang="en-US" b="1" dirty="0">
                <a:solidFill>
                  <a:srgbClr val="273239"/>
                </a:solidFill>
                <a:effectLst/>
                <a:cs typeface="Times New Roman" panose="02020603050405020304" pitchFamily="18" charset="0"/>
              </a:rPr>
              <a:t>named storage location </a:t>
            </a:r>
            <a:r>
              <a:rPr lang="en-US" b="1" dirty="0">
                <a:solidFill>
                  <a:srgbClr val="273239"/>
                </a:solidFill>
                <a:cs typeface="Times New Roman" panose="02020603050405020304" pitchFamily="18" charset="0"/>
              </a:rPr>
              <a:t>th</a:t>
            </a:r>
            <a:r>
              <a:rPr lang="en-US" dirty="0">
                <a:solidFill>
                  <a:srgbClr val="273239"/>
                </a:solidFill>
                <a:cs typeface="Times New Roman" panose="02020603050405020304" pitchFamily="18" charset="0"/>
              </a:rPr>
              <a:t>at</a:t>
            </a:r>
            <a:r>
              <a:rPr lang="en-US" b="0" dirty="0">
                <a:solidFill>
                  <a:srgbClr val="273239"/>
                </a:solidFill>
                <a:effectLst/>
                <a:cs typeface="Times New Roman" panose="02020603050405020304" pitchFamily="18" charset="0"/>
              </a:rPr>
              <a:t> holds a value or data. These values can change during the execution of a program, hence the term “variable.” </a:t>
            </a:r>
          </a:p>
        </p:txBody>
      </p:sp>
      <p:sp>
        <p:nvSpPr>
          <p:cNvPr id="4" name="Slide Number Placeholder 3">
            <a:extLst>
              <a:ext uri="{FF2B5EF4-FFF2-40B4-BE49-F238E27FC236}">
                <a16:creationId xmlns:a16="http://schemas.microsoft.com/office/drawing/2014/main" id="{A674C134-B159-1A00-757D-C384C3307662}"/>
              </a:ext>
            </a:extLst>
          </p:cNvPr>
          <p:cNvSpPr>
            <a:spLocks noGrp="1"/>
          </p:cNvSpPr>
          <p:nvPr>
            <p:ph type="sldNum" sz="quarter" idx="12"/>
          </p:nvPr>
        </p:nvSpPr>
        <p:spPr/>
        <p:txBody>
          <a:bodyPr/>
          <a:lstStyle/>
          <a:p>
            <a:fld id="{CABAFE7E-7B71-4107-A3BD-0446BD816084}" type="slidenum">
              <a:rPr lang="en-IN" smtClean="0"/>
              <a:t>15</a:t>
            </a:fld>
            <a:endParaRPr lang="en-IN"/>
          </a:p>
        </p:txBody>
      </p:sp>
    </p:spTree>
    <p:extLst>
      <p:ext uri="{BB962C8B-B14F-4D97-AF65-F5344CB8AC3E}">
        <p14:creationId xmlns:p14="http://schemas.microsoft.com/office/powerpoint/2010/main" val="176772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48397-5FC9-A814-B82A-7CA9E077340D}"/>
              </a:ext>
            </a:extLst>
          </p:cNvPr>
          <p:cNvSpPr>
            <a:spLocks noGrp="1"/>
          </p:cNvSpPr>
          <p:nvPr>
            <p:ph type="title"/>
          </p:nvPr>
        </p:nvSpPr>
        <p:spPr/>
        <p:txBody>
          <a:bodyPr/>
          <a:lstStyle/>
          <a:p>
            <a:r>
              <a:rPr lang="en-US" b="1" dirty="0"/>
              <a:t>Variable naming rules</a:t>
            </a:r>
            <a:br>
              <a:rPr lang="en-US" b="1" dirty="0"/>
            </a:br>
            <a:endParaRPr lang="en-US" b="1" dirty="0"/>
          </a:p>
        </p:txBody>
      </p:sp>
      <p:sp>
        <p:nvSpPr>
          <p:cNvPr id="3" name="Content Placeholder 2">
            <a:extLst>
              <a:ext uri="{FF2B5EF4-FFF2-40B4-BE49-F238E27FC236}">
                <a16:creationId xmlns:a16="http://schemas.microsoft.com/office/drawing/2014/main" id="{44845AF9-A419-5E41-3ECE-DEC69D2C92A2}"/>
              </a:ext>
            </a:extLst>
          </p:cNvPr>
          <p:cNvSpPr>
            <a:spLocks noGrp="1"/>
          </p:cNvSpPr>
          <p:nvPr>
            <p:ph idx="1"/>
          </p:nvPr>
        </p:nvSpPr>
        <p:spPr>
          <a:xfrm>
            <a:off x="628650" y="1368425"/>
            <a:ext cx="7886700" cy="4351338"/>
          </a:xfrm>
        </p:spPr>
        <p:txBody>
          <a:bodyPr>
            <a:noAutofit/>
          </a:bodyPr>
          <a:lstStyle/>
          <a:p>
            <a:pPr algn="just">
              <a:spcBef>
                <a:spcPts val="0"/>
              </a:spcBef>
              <a:buSzPts val="1600"/>
            </a:pPr>
            <a:r>
              <a:rPr lang="en-US" sz="2400" dirty="0">
                <a:cs typeface="Times New Roman" panose="02020603050405020304" pitchFamily="18" charset="0"/>
              </a:rPr>
              <a:t>Python variable names can be group  of both of letter and digits.</a:t>
            </a:r>
          </a:p>
          <a:p>
            <a:pPr algn="just">
              <a:spcBef>
                <a:spcPts val="0"/>
              </a:spcBef>
              <a:buSzPts val="1600"/>
            </a:pPr>
            <a:r>
              <a:rPr lang="en-US" sz="2400" dirty="0">
                <a:cs typeface="Times New Roman" panose="02020603050405020304" pitchFamily="18" charset="0"/>
              </a:rPr>
              <a:t>The first character of variable must be an  alphabet or underscore(_) </a:t>
            </a:r>
          </a:p>
          <a:p>
            <a:pPr algn="just">
              <a:spcBef>
                <a:spcPts val="750"/>
              </a:spcBef>
              <a:buSzPts val="1600"/>
            </a:pPr>
            <a:r>
              <a:rPr lang="en-US" sz="2400" dirty="0">
                <a:cs typeface="Times New Roman" panose="02020603050405020304" pitchFamily="18" charset="0"/>
              </a:rPr>
              <a:t>All the character  except the  first character may be an alphabet of lower case like(a-z),upper case  like(A-Z) and they use the digits(0-9)</a:t>
            </a:r>
          </a:p>
          <a:p>
            <a:pPr algn="just">
              <a:spcBef>
                <a:spcPts val="750"/>
              </a:spcBef>
              <a:buSzPts val="1600"/>
            </a:pPr>
            <a:r>
              <a:rPr lang="en-US" sz="2400" dirty="0">
                <a:cs typeface="Times New Roman" panose="02020603050405020304" pitchFamily="18" charset="0"/>
              </a:rPr>
              <a:t> Name must not use any white space  and special character (!,@,#,%)</a:t>
            </a:r>
          </a:p>
          <a:p>
            <a:pPr algn="just">
              <a:spcBef>
                <a:spcPts val="750"/>
              </a:spcBef>
              <a:buSzPts val="1600"/>
            </a:pPr>
            <a:r>
              <a:rPr lang="en-US" sz="2400" dirty="0">
                <a:cs typeface="Times New Roman" panose="02020603050405020304" pitchFamily="18" charset="0"/>
              </a:rPr>
              <a:t>Name must not be similar any keyword. </a:t>
            </a:r>
            <a:r>
              <a:rPr lang="en-US" sz="2400" dirty="0" err="1">
                <a:cs typeface="Times New Roman" panose="02020603050405020304" pitchFamily="18" charset="0"/>
              </a:rPr>
              <a:t>E.g</a:t>
            </a:r>
            <a:r>
              <a:rPr lang="en-US" sz="2400" dirty="0">
                <a:cs typeface="Times New Roman" panose="02020603050405020304" pitchFamily="18" charset="0"/>
              </a:rPr>
              <a:t> print</a:t>
            </a:r>
          </a:p>
          <a:p>
            <a:pPr algn="just">
              <a:spcBef>
                <a:spcPts val="750"/>
              </a:spcBef>
              <a:buSzPts val="1600"/>
            </a:pPr>
            <a:r>
              <a:rPr lang="en-US" sz="2400" dirty="0">
                <a:cs typeface="Times New Roman" panose="02020603050405020304" pitchFamily="18" charset="0"/>
              </a:rPr>
              <a:t>Identifier name are case sensitive for example :- NAME and name are the different name not a same variable</a:t>
            </a:r>
          </a:p>
          <a:p>
            <a:pPr algn="just">
              <a:spcBef>
                <a:spcPts val="750"/>
              </a:spcBef>
              <a:buSzPts val="1600"/>
            </a:pPr>
            <a:r>
              <a:rPr lang="en-US" sz="2400" dirty="0">
                <a:cs typeface="Times New Roman" panose="02020603050405020304" pitchFamily="18" charset="0"/>
              </a:rPr>
              <a:t>Example of valid identifier name is :-  _name, name1 </a:t>
            </a:r>
            <a:r>
              <a:rPr lang="en-US" sz="2400" dirty="0" err="1">
                <a:cs typeface="Times New Roman" panose="02020603050405020304" pitchFamily="18" charset="0"/>
              </a:rPr>
              <a:t>etc</a:t>
            </a:r>
            <a:endParaRPr lang="en-US" sz="2400" dirty="0">
              <a:cs typeface="Times New Roman" panose="02020603050405020304" pitchFamily="18" charset="0"/>
            </a:endParaRPr>
          </a:p>
          <a:p>
            <a:pPr algn="just"/>
            <a:endParaRPr lang="en-US" sz="24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CBFF0F6-049A-EE17-2398-536FAE39D8B4}"/>
              </a:ext>
            </a:extLst>
          </p:cNvPr>
          <p:cNvSpPr>
            <a:spLocks noGrp="1"/>
          </p:cNvSpPr>
          <p:nvPr>
            <p:ph type="sldNum" sz="quarter" idx="12"/>
          </p:nvPr>
        </p:nvSpPr>
        <p:spPr/>
        <p:txBody>
          <a:bodyPr/>
          <a:lstStyle/>
          <a:p>
            <a:fld id="{CABAFE7E-7B71-4107-A3BD-0446BD816084}" type="slidenum">
              <a:rPr lang="en-IN" smtClean="0"/>
              <a:t>16</a:t>
            </a:fld>
            <a:endParaRPr lang="en-IN"/>
          </a:p>
        </p:txBody>
      </p:sp>
    </p:spTree>
    <p:extLst>
      <p:ext uri="{BB962C8B-B14F-4D97-AF65-F5344CB8AC3E}">
        <p14:creationId xmlns:p14="http://schemas.microsoft.com/office/powerpoint/2010/main" val="2897520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8AB52-49DE-00CE-3EFB-F5775516E05C}"/>
              </a:ext>
            </a:extLst>
          </p:cNvPr>
          <p:cNvSpPr>
            <a:spLocks noGrp="1"/>
          </p:cNvSpPr>
          <p:nvPr>
            <p:ph type="title"/>
          </p:nvPr>
        </p:nvSpPr>
        <p:spPr/>
        <p:txBody>
          <a:bodyPr/>
          <a:lstStyle/>
          <a:p>
            <a:r>
              <a:rPr lang="en-US" b="1" dirty="0"/>
              <a:t>Creating a Variable in Python</a:t>
            </a:r>
          </a:p>
        </p:txBody>
      </p:sp>
      <p:sp>
        <p:nvSpPr>
          <p:cNvPr id="3" name="Content Placeholder 2">
            <a:extLst>
              <a:ext uri="{FF2B5EF4-FFF2-40B4-BE49-F238E27FC236}">
                <a16:creationId xmlns:a16="http://schemas.microsoft.com/office/drawing/2014/main" id="{9CF7813F-4788-7B27-0DC1-21A4D50FD95E}"/>
              </a:ext>
            </a:extLst>
          </p:cNvPr>
          <p:cNvSpPr>
            <a:spLocks noGrp="1"/>
          </p:cNvSpPr>
          <p:nvPr>
            <p:ph idx="1"/>
          </p:nvPr>
        </p:nvSpPr>
        <p:spPr/>
        <p:txBody>
          <a:bodyPr>
            <a:normAutofit fontScale="92500"/>
          </a:bodyPr>
          <a:lstStyle/>
          <a:p>
            <a:r>
              <a:rPr lang="en-US" dirty="0"/>
              <a:t>To create a variable in Python, simply choose a name for your variable and assign a value to it using the </a:t>
            </a:r>
            <a:r>
              <a:rPr lang="en-US" b="1" dirty="0">
                <a:solidFill>
                  <a:srgbClr val="FF0000"/>
                </a:solidFill>
              </a:rPr>
              <a:t>=</a:t>
            </a:r>
            <a:r>
              <a:rPr lang="en-US" dirty="0"/>
              <a:t> sign.</a:t>
            </a:r>
          </a:p>
          <a:p>
            <a:r>
              <a:rPr lang="en-US" u="sng" dirty="0"/>
              <a:t>Example:</a:t>
            </a:r>
          </a:p>
          <a:p>
            <a:r>
              <a:rPr lang="en-US" dirty="0"/>
              <a:t>age = 50</a:t>
            </a:r>
          </a:p>
          <a:p>
            <a:r>
              <a:rPr lang="en-US" dirty="0"/>
              <a:t>print(age)  </a:t>
            </a:r>
          </a:p>
          <a:p>
            <a:r>
              <a:rPr lang="en-US" dirty="0"/>
              <a:t>This will output: 50</a:t>
            </a:r>
          </a:p>
          <a:p>
            <a:r>
              <a:rPr lang="en-US" dirty="0"/>
              <a:t>Here, age is the variable name, and 50 is the value stored in it. Whenever you refer to age in your code, Python knows you’re talking about the value 50.</a:t>
            </a:r>
          </a:p>
        </p:txBody>
      </p:sp>
      <p:sp>
        <p:nvSpPr>
          <p:cNvPr id="4" name="Slide Number Placeholder 3">
            <a:extLst>
              <a:ext uri="{FF2B5EF4-FFF2-40B4-BE49-F238E27FC236}">
                <a16:creationId xmlns:a16="http://schemas.microsoft.com/office/drawing/2014/main" id="{DE2A737E-462B-37AD-16A2-E8EE0F94C170}"/>
              </a:ext>
            </a:extLst>
          </p:cNvPr>
          <p:cNvSpPr>
            <a:spLocks noGrp="1"/>
          </p:cNvSpPr>
          <p:nvPr>
            <p:ph type="sldNum" sz="quarter" idx="12"/>
          </p:nvPr>
        </p:nvSpPr>
        <p:spPr/>
        <p:txBody>
          <a:bodyPr/>
          <a:lstStyle/>
          <a:p>
            <a:fld id="{CABAFE7E-7B71-4107-A3BD-0446BD816084}" type="slidenum">
              <a:rPr lang="en-IN" smtClean="0"/>
              <a:t>17</a:t>
            </a:fld>
            <a:endParaRPr lang="en-IN"/>
          </a:p>
        </p:txBody>
      </p:sp>
    </p:spTree>
    <p:extLst>
      <p:ext uri="{BB962C8B-B14F-4D97-AF65-F5344CB8AC3E}">
        <p14:creationId xmlns:p14="http://schemas.microsoft.com/office/powerpoint/2010/main" val="3050061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817DD586-B859-7B55-1E03-01AFA17E67EF}"/>
              </a:ext>
            </a:extLst>
          </p:cNvPr>
          <p:cNvSpPr>
            <a:spLocks noGrp="1"/>
          </p:cNvSpPr>
          <p:nvPr>
            <p:ph type="title"/>
          </p:nvPr>
        </p:nvSpPr>
        <p:spPr>
          <a:xfrm>
            <a:off x="628650" y="556995"/>
            <a:ext cx="7886700" cy="1133693"/>
          </a:xfrm>
        </p:spPr>
        <p:txBody>
          <a:bodyPr>
            <a:normAutofit/>
          </a:bodyPr>
          <a:lstStyle/>
          <a:p>
            <a:r>
              <a:rPr lang="en-US" sz="4500" b="1" dirty="0"/>
              <a:t>Algorithm vs pseudocode</a:t>
            </a:r>
          </a:p>
        </p:txBody>
      </p:sp>
      <p:sp>
        <p:nvSpPr>
          <p:cNvPr id="4" name="Slide Number Placeholder 3">
            <a:extLst>
              <a:ext uri="{FF2B5EF4-FFF2-40B4-BE49-F238E27FC236}">
                <a16:creationId xmlns:a16="http://schemas.microsoft.com/office/drawing/2014/main" id="{32309464-3405-AC0C-57A4-9C17E8E1A6F0}"/>
              </a:ext>
            </a:extLst>
          </p:cNvPr>
          <p:cNvSpPr>
            <a:spLocks noGrp="1"/>
          </p:cNvSpPr>
          <p:nvPr>
            <p:ph type="sldNum" sz="quarter" idx="12"/>
          </p:nvPr>
        </p:nvSpPr>
        <p:spPr>
          <a:xfrm>
            <a:off x="6457950" y="6356350"/>
            <a:ext cx="2057400" cy="365125"/>
          </a:xfrm>
        </p:spPr>
        <p:txBody>
          <a:bodyPr>
            <a:normAutofit/>
          </a:bodyPr>
          <a:lstStyle/>
          <a:p>
            <a:pPr>
              <a:spcAft>
                <a:spcPts val="600"/>
              </a:spcAft>
            </a:pPr>
            <a:fld id="{CABAFE7E-7B71-4107-A3BD-0446BD816084}" type="slidenum">
              <a:rPr lang="en-IN" smtClean="0"/>
              <a:pPr>
                <a:spcAft>
                  <a:spcPts val="600"/>
                </a:spcAft>
              </a:pPr>
              <a:t>18</a:t>
            </a:fld>
            <a:endParaRPr lang="en-IN"/>
          </a:p>
        </p:txBody>
      </p:sp>
      <p:graphicFrame>
        <p:nvGraphicFramePr>
          <p:cNvPr id="5" name="Content Placeholder 4">
            <a:extLst>
              <a:ext uri="{FF2B5EF4-FFF2-40B4-BE49-F238E27FC236}">
                <a16:creationId xmlns:a16="http://schemas.microsoft.com/office/drawing/2014/main" id="{149D694B-24C3-C20C-F455-1CA628844DF8}"/>
              </a:ext>
            </a:extLst>
          </p:cNvPr>
          <p:cNvGraphicFramePr>
            <a:graphicFrameLocks noGrp="1"/>
          </p:cNvGraphicFramePr>
          <p:nvPr>
            <p:ph idx="1"/>
            <p:extLst>
              <p:ext uri="{D42A27DB-BD31-4B8C-83A1-F6EECF244321}">
                <p14:modId xmlns:p14="http://schemas.microsoft.com/office/powerpoint/2010/main" val="2361360030"/>
              </p:ext>
            </p:extLst>
          </p:nvPr>
        </p:nvGraphicFramePr>
        <p:xfrm>
          <a:off x="628650" y="1996404"/>
          <a:ext cx="7886701" cy="4009782"/>
        </p:xfrm>
        <a:graphic>
          <a:graphicData uri="http://schemas.openxmlformats.org/drawingml/2006/table">
            <a:tbl>
              <a:tblPr/>
              <a:tblGrid>
                <a:gridCol w="2584780">
                  <a:extLst>
                    <a:ext uri="{9D8B030D-6E8A-4147-A177-3AD203B41FA5}">
                      <a16:colId xmlns:a16="http://schemas.microsoft.com/office/drawing/2014/main" val="765843517"/>
                    </a:ext>
                  </a:extLst>
                </a:gridCol>
                <a:gridCol w="2657204">
                  <a:extLst>
                    <a:ext uri="{9D8B030D-6E8A-4147-A177-3AD203B41FA5}">
                      <a16:colId xmlns:a16="http://schemas.microsoft.com/office/drawing/2014/main" val="1021900875"/>
                    </a:ext>
                  </a:extLst>
                </a:gridCol>
                <a:gridCol w="2644717">
                  <a:extLst>
                    <a:ext uri="{9D8B030D-6E8A-4147-A177-3AD203B41FA5}">
                      <a16:colId xmlns:a16="http://schemas.microsoft.com/office/drawing/2014/main" val="2121071054"/>
                    </a:ext>
                  </a:extLst>
                </a:gridCol>
              </a:tblGrid>
              <a:tr h="395584">
                <a:tc>
                  <a:txBody>
                    <a:bodyPr/>
                    <a:lstStyle/>
                    <a:p>
                      <a:pPr algn="l" fontAlgn="ctr">
                        <a:buNone/>
                      </a:pPr>
                      <a:r>
                        <a:rPr lang="en-US" sz="1800" b="1" i="0" u="none" strike="noStrike">
                          <a:effectLst/>
                          <a:latin typeface="Arial" panose="020B0604020202020204" pitchFamily="34" charset="0"/>
                        </a:rPr>
                        <a:t>Aspect</a:t>
                      </a:r>
                      <a:endParaRPr lang="en-US" sz="1800" b="0" i="0" u="none" strike="noStrike">
                        <a:effectLst/>
                        <a:latin typeface="Arial" panose="020B0604020202020204" pitchFamily="34" charset="0"/>
                      </a:endParaRPr>
                    </a:p>
                  </a:txBody>
                  <a:tcPr marL="89905" marR="89905" marT="44953" marB="44953" anchor="ctr">
                    <a:lnL>
                      <a:noFill/>
                    </a:lnL>
                    <a:lnR>
                      <a:noFill/>
                    </a:lnR>
                    <a:lnT>
                      <a:noFill/>
                    </a:lnT>
                    <a:lnB>
                      <a:noFill/>
                    </a:lnB>
                    <a:noFill/>
                  </a:tcPr>
                </a:tc>
                <a:tc>
                  <a:txBody>
                    <a:bodyPr/>
                    <a:lstStyle/>
                    <a:p>
                      <a:pPr algn="l" fontAlgn="ctr">
                        <a:buNone/>
                      </a:pPr>
                      <a:r>
                        <a:rPr lang="en-US" sz="1800" b="1" i="0" u="none" strike="noStrike">
                          <a:effectLst/>
                          <a:latin typeface="Arial" panose="020B0604020202020204" pitchFamily="34" charset="0"/>
                        </a:rPr>
                        <a:t>Algorithm</a:t>
                      </a:r>
                      <a:endParaRPr lang="en-US" sz="1800" b="0" i="0" u="none" strike="noStrike">
                        <a:effectLst/>
                        <a:latin typeface="Arial" panose="020B0604020202020204" pitchFamily="34" charset="0"/>
                      </a:endParaRPr>
                    </a:p>
                  </a:txBody>
                  <a:tcPr marL="89905" marR="89905" marT="44953" marB="44953" anchor="ctr">
                    <a:lnL>
                      <a:noFill/>
                    </a:lnL>
                    <a:lnR>
                      <a:noFill/>
                    </a:lnR>
                    <a:lnT>
                      <a:noFill/>
                    </a:lnT>
                    <a:lnB>
                      <a:noFill/>
                    </a:lnB>
                    <a:noFill/>
                  </a:tcPr>
                </a:tc>
                <a:tc>
                  <a:txBody>
                    <a:bodyPr/>
                    <a:lstStyle/>
                    <a:p>
                      <a:pPr algn="l" fontAlgn="ctr">
                        <a:buNone/>
                      </a:pPr>
                      <a:r>
                        <a:rPr lang="en-US" sz="1800" b="1" i="0" u="none" strike="noStrike">
                          <a:effectLst/>
                          <a:latin typeface="Arial" panose="020B0604020202020204" pitchFamily="34" charset="0"/>
                        </a:rPr>
                        <a:t>Pseudocode</a:t>
                      </a:r>
                      <a:endParaRPr lang="en-US" sz="1800" b="0" i="0" u="none" strike="noStrike">
                        <a:effectLst/>
                        <a:latin typeface="Arial" panose="020B0604020202020204" pitchFamily="34" charset="0"/>
                      </a:endParaRPr>
                    </a:p>
                  </a:txBody>
                  <a:tcPr marL="89905" marR="89905" marT="44953" marB="44953" anchor="ctr">
                    <a:lnL>
                      <a:noFill/>
                    </a:lnL>
                    <a:lnR>
                      <a:noFill/>
                    </a:lnR>
                    <a:lnT>
                      <a:noFill/>
                    </a:lnT>
                    <a:lnB>
                      <a:noFill/>
                    </a:lnB>
                    <a:noFill/>
                  </a:tcPr>
                </a:tc>
                <a:extLst>
                  <a:ext uri="{0D108BD9-81ED-4DB2-BD59-A6C34878D82A}">
                    <a16:rowId xmlns:a16="http://schemas.microsoft.com/office/drawing/2014/main" val="875242064"/>
                  </a:ext>
                </a:extLst>
              </a:tr>
              <a:tr h="1474449">
                <a:tc>
                  <a:txBody>
                    <a:bodyPr/>
                    <a:lstStyle/>
                    <a:p>
                      <a:pPr algn="l" fontAlgn="ctr">
                        <a:buNone/>
                      </a:pPr>
                      <a:r>
                        <a:rPr lang="en-US" sz="1800" b="1" i="0" u="none" strike="noStrike">
                          <a:effectLst/>
                          <a:latin typeface="Arial" panose="020B0604020202020204" pitchFamily="34" charset="0"/>
                        </a:rPr>
                        <a:t>Definition</a:t>
                      </a:r>
                      <a:endParaRPr lang="en-US" sz="1800" b="0" i="0" u="none" strike="noStrike">
                        <a:effectLst/>
                        <a:latin typeface="Arial" panose="020B0604020202020204" pitchFamily="34" charset="0"/>
                      </a:endParaRPr>
                    </a:p>
                  </a:txBody>
                  <a:tcPr marL="89905" marR="89905" marT="44953" marB="44953" anchor="ctr">
                    <a:lnL>
                      <a:noFill/>
                    </a:lnL>
                    <a:lnR>
                      <a:noFill/>
                    </a:lnR>
                    <a:lnT>
                      <a:noFill/>
                    </a:lnT>
                    <a:lnB>
                      <a:noFill/>
                    </a:lnB>
                    <a:noFill/>
                  </a:tcPr>
                </a:tc>
                <a:tc>
                  <a:txBody>
                    <a:bodyPr/>
                    <a:lstStyle/>
                    <a:p>
                      <a:pPr algn="l" fontAlgn="ctr">
                        <a:buNone/>
                      </a:pPr>
                      <a:r>
                        <a:rPr lang="en-US" sz="1800" b="0" i="0" u="none" strike="noStrike">
                          <a:effectLst/>
                          <a:latin typeface="Arial" panose="020B0604020202020204" pitchFamily="34" charset="0"/>
                        </a:rPr>
                        <a:t>A </a:t>
                      </a:r>
                      <a:r>
                        <a:rPr lang="en-US" sz="1800" b="0" i="1" u="none" strike="noStrike">
                          <a:effectLst/>
                          <a:latin typeface="Arial" panose="020B0604020202020204" pitchFamily="34" charset="0"/>
                        </a:rPr>
                        <a:t>general plan</a:t>
                      </a:r>
                      <a:r>
                        <a:rPr lang="en-US" sz="1800" b="0" i="0" u="none" strike="noStrike">
                          <a:effectLst/>
                          <a:latin typeface="Arial" panose="020B0604020202020204" pitchFamily="34" charset="0"/>
                        </a:rPr>
                        <a:t> to solve a problem (written in simple sentences).</a:t>
                      </a:r>
                    </a:p>
                  </a:txBody>
                  <a:tcPr marL="89905" marR="89905" marT="44953" marB="44953" anchor="ctr">
                    <a:lnL>
                      <a:noFill/>
                    </a:lnL>
                    <a:lnR>
                      <a:noFill/>
                    </a:lnR>
                    <a:lnT>
                      <a:noFill/>
                    </a:lnT>
                    <a:lnB>
                      <a:noFill/>
                    </a:lnB>
                    <a:noFill/>
                  </a:tcPr>
                </a:tc>
                <a:tc>
                  <a:txBody>
                    <a:bodyPr/>
                    <a:lstStyle/>
                    <a:p>
                      <a:pPr algn="l" fontAlgn="ctr">
                        <a:buNone/>
                      </a:pPr>
                      <a:r>
                        <a:rPr lang="en-US" sz="1800" b="0" i="0" u="none" strike="noStrike">
                          <a:effectLst/>
                          <a:latin typeface="Arial" panose="020B0604020202020204" pitchFamily="34" charset="0"/>
                        </a:rPr>
                        <a:t>A </a:t>
                      </a:r>
                      <a:r>
                        <a:rPr lang="en-US" sz="1800" b="0" i="1" u="none" strike="noStrike">
                          <a:effectLst/>
                          <a:latin typeface="Arial" panose="020B0604020202020204" pitchFamily="34" charset="0"/>
                        </a:rPr>
                        <a:t>detailed</a:t>
                      </a:r>
                      <a:r>
                        <a:rPr lang="en-US" sz="1800" b="0" i="0" u="none" strike="noStrike">
                          <a:effectLst/>
                          <a:latin typeface="Arial" panose="020B0604020202020204" pitchFamily="34" charset="0"/>
                        </a:rPr>
                        <a:t>, almost-program-like way to describe steps (structured but still not actual code).</a:t>
                      </a:r>
                    </a:p>
                  </a:txBody>
                  <a:tcPr marL="89905" marR="89905" marT="44953" marB="44953" anchor="ctr">
                    <a:lnL>
                      <a:noFill/>
                    </a:lnL>
                    <a:lnR>
                      <a:noFill/>
                    </a:lnR>
                    <a:lnT>
                      <a:noFill/>
                    </a:lnT>
                    <a:lnB>
                      <a:noFill/>
                    </a:lnB>
                    <a:noFill/>
                  </a:tcPr>
                </a:tc>
                <a:extLst>
                  <a:ext uri="{0D108BD9-81ED-4DB2-BD59-A6C34878D82A}">
                    <a16:rowId xmlns:a16="http://schemas.microsoft.com/office/drawing/2014/main" val="2024093972"/>
                  </a:ext>
                </a:extLst>
              </a:tr>
              <a:tr h="935016">
                <a:tc>
                  <a:txBody>
                    <a:bodyPr/>
                    <a:lstStyle/>
                    <a:p>
                      <a:pPr algn="l" fontAlgn="ctr">
                        <a:buNone/>
                      </a:pPr>
                      <a:r>
                        <a:rPr lang="en-US" sz="1800" b="1" i="0" u="none" strike="noStrike">
                          <a:effectLst/>
                          <a:latin typeface="Arial" panose="020B0604020202020204" pitchFamily="34" charset="0"/>
                        </a:rPr>
                        <a:t>Formality</a:t>
                      </a:r>
                      <a:endParaRPr lang="en-US" sz="1800" b="0" i="0" u="none" strike="noStrike">
                        <a:effectLst/>
                        <a:latin typeface="Arial" panose="020B0604020202020204" pitchFamily="34" charset="0"/>
                      </a:endParaRPr>
                    </a:p>
                  </a:txBody>
                  <a:tcPr marL="89905" marR="89905" marT="44953" marB="44953" anchor="ctr">
                    <a:lnL>
                      <a:noFill/>
                    </a:lnL>
                    <a:lnR>
                      <a:noFill/>
                    </a:lnR>
                    <a:lnT>
                      <a:noFill/>
                    </a:lnT>
                    <a:lnB>
                      <a:noFill/>
                    </a:lnB>
                    <a:noFill/>
                  </a:tcPr>
                </a:tc>
                <a:tc>
                  <a:txBody>
                    <a:bodyPr/>
                    <a:lstStyle/>
                    <a:p>
                      <a:pPr algn="l" fontAlgn="ctr">
                        <a:buNone/>
                      </a:pPr>
                      <a:r>
                        <a:rPr lang="en-US" sz="1800" b="0" i="0" u="none" strike="noStrike">
                          <a:effectLst/>
                          <a:latin typeface="Arial" panose="020B0604020202020204" pitchFamily="34" charset="0"/>
                        </a:rPr>
                        <a:t>Less formal. High-level.</a:t>
                      </a:r>
                    </a:p>
                  </a:txBody>
                  <a:tcPr marL="89905" marR="89905" marT="44953" marB="44953" anchor="ctr">
                    <a:lnL>
                      <a:noFill/>
                    </a:lnL>
                    <a:lnR>
                      <a:noFill/>
                    </a:lnR>
                    <a:lnT>
                      <a:noFill/>
                    </a:lnT>
                    <a:lnB>
                      <a:noFill/>
                    </a:lnB>
                    <a:noFill/>
                  </a:tcPr>
                </a:tc>
                <a:tc>
                  <a:txBody>
                    <a:bodyPr/>
                    <a:lstStyle/>
                    <a:p>
                      <a:pPr algn="l" fontAlgn="ctr">
                        <a:buNone/>
                      </a:pPr>
                      <a:r>
                        <a:rPr lang="en-US" sz="1800" b="0" i="0" u="none" strike="noStrike">
                          <a:effectLst/>
                          <a:latin typeface="Arial" panose="020B0604020202020204" pitchFamily="34" charset="0"/>
                        </a:rPr>
                        <a:t>More structured and closer to real coding style.</a:t>
                      </a:r>
                    </a:p>
                  </a:txBody>
                  <a:tcPr marL="89905" marR="89905" marT="44953" marB="44953" anchor="ctr">
                    <a:lnL>
                      <a:noFill/>
                    </a:lnL>
                    <a:lnR>
                      <a:noFill/>
                    </a:lnR>
                    <a:lnT>
                      <a:noFill/>
                    </a:lnT>
                    <a:lnB>
                      <a:noFill/>
                    </a:lnB>
                    <a:noFill/>
                  </a:tcPr>
                </a:tc>
                <a:extLst>
                  <a:ext uri="{0D108BD9-81ED-4DB2-BD59-A6C34878D82A}">
                    <a16:rowId xmlns:a16="http://schemas.microsoft.com/office/drawing/2014/main" val="2824509"/>
                  </a:ext>
                </a:extLst>
              </a:tr>
              <a:tr h="1204733">
                <a:tc>
                  <a:txBody>
                    <a:bodyPr/>
                    <a:lstStyle/>
                    <a:p>
                      <a:pPr algn="l" fontAlgn="ctr">
                        <a:buNone/>
                      </a:pPr>
                      <a:r>
                        <a:rPr lang="en-US" sz="1800" b="1" i="0" u="none" strike="noStrike">
                          <a:effectLst/>
                          <a:latin typeface="Arial" panose="020B0604020202020204" pitchFamily="34" charset="0"/>
                        </a:rPr>
                        <a:t>Language Style</a:t>
                      </a:r>
                      <a:endParaRPr lang="en-US" sz="1800" b="0" i="0" u="none" strike="noStrike">
                        <a:effectLst/>
                        <a:latin typeface="Arial" panose="020B0604020202020204" pitchFamily="34" charset="0"/>
                      </a:endParaRPr>
                    </a:p>
                  </a:txBody>
                  <a:tcPr marL="89905" marR="89905" marT="44953" marB="44953" anchor="ctr">
                    <a:lnL>
                      <a:noFill/>
                    </a:lnL>
                    <a:lnR>
                      <a:noFill/>
                    </a:lnR>
                    <a:lnT>
                      <a:noFill/>
                    </a:lnT>
                    <a:lnB>
                      <a:noFill/>
                    </a:lnB>
                    <a:noFill/>
                  </a:tcPr>
                </a:tc>
                <a:tc>
                  <a:txBody>
                    <a:bodyPr/>
                    <a:lstStyle/>
                    <a:p>
                      <a:pPr algn="l" fontAlgn="ctr">
                        <a:buNone/>
                      </a:pPr>
                      <a:r>
                        <a:rPr lang="en-US" sz="1800" b="0" i="0" u="none" strike="noStrike">
                          <a:effectLst/>
                          <a:latin typeface="Arial" panose="020B0604020202020204" pitchFamily="34" charset="0"/>
                        </a:rPr>
                        <a:t>Natural English sentences.</a:t>
                      </a:r>
                    </a:p>
                  </a:txBody>
                  <a:tcPr marL="89905" marR="89905" marT="44953" marB="44953" anchor="ctr">
                    <a:lnL>
                      <a:noFill/>
                    </a:lnL>
                    <a:lnR>
                      <a:noFill/>
                    </a:lnR>
                    <a:lnT>
                      <a:noFill/>
                    </a:lnT>
                    <a:lnB>
                      <a:noFill/>
                    </a:lnB>
                    <a:noFill/>
                  </a:tcPr>
                </a:tc>
                <a:tc>
                  <a:txBody>
                    <a:bodyPr/>
                    <a:lstStyle/>
                    <a:p>
                      <a:pPr algn="l" fontAlgn="ctr">
                        <a:buNone/>
                      </a:pPr>
                      <a:r>
                        <a:rPr lang="en-US" sz="1800" b="0" i="0" u="none" strike="noStrike">
                          <a:effectLst/>
                          <a:latin typeface="Arial" panose="020B0604020202020204" pitchFamily="34" charset="0"/>
                        </a:rPr>
                        <a:t>Uses common programming keywords like INPUT, OUTPUT, CALCULATE.</a:t>
                      </a:r>
                    </a:p>
                  </a:txBody>
                  <a:tcPr marL="89905" marR="89905" marT="44953" marB="44953" anchor="ctr">
                    <a:lnL>
                      <a:noFill/>
                    </a:lnL>
                    <a:lnR>
                      <a:noFill/>
                    </a:lnR>
                    <a:lnT>
                      <a:noFill/>
                    </a:lnT>
                    <a:lnB>
                      <a:noFill/>
                    </a:lnB>
                    <a:noFill/>
                  </a:tcPr>
                </a:tc>
                <a:extLst>
                  <a:ext uri="{0D108BD9-81ED-4DB2-BD59-A6C34878D82A}">
                    <a16:rowId xmlns:a16="http://schemas.microsoft.com/office/drawing/2014/main" val="3830528887"/>
                  </a:ext>
                </a:extLst>
              </a:tr>
            </a:tbl>
          </a:graphicData>
        </a:graphic>
      </p:graphicFrame>
    </p:spTree>
    <p:extLst>
      <p:ext uri="{BB962C8B-B14F-4D97-AF65-F5344CB8AC3E}">
        <p14:creationId xmlns:p14="http://schemas.microsoft.com/office/powerpoint/2010/main" val="307391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GB" sz="4700" b="1"/>
              <a:t>Example</a:t>
            </a:r>
          </a:p>
        </p:txBody>
      </p:sp>
      <p:sp>
        <p:nvSpPr>
          <p:cNvPr id="2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AFB012C-7C66-5E70-3FB6-26F9C294759C}"/>
              </a:ext>
            </a:extLst>
          </p:cNvPr>
          <p:cNvGraphicFramePr>
            <a:graphicFrameLocks noGrp="1"/>
          </p:cNvGraphicFramePr>
          <p:nvPr>
            <p:ph idx="1"/>
            <p:extLst>
              <p:ext uri="{D42A27DB-BD31-4B8C-83A1-F6EECF244321}">
                <p14:modId xmlns:p14="http://schemas.microsoft.com/office/powerpoint/2010/main" val="336703489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265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BAFE7E-7B71-4107-A3BD-0446BD816084}" type="slidenum">
              <a:rPr lang="en-IN" smtClean="0"/>
              <a:t>2</a:t>
            </a:fld>
            <a:endParaRPr lang="en-IN"/>
          </a:p>
        </p:txBody>
      </p:sp>
      <p:sp>
        <p:nvSpPr>
          <p:cNvPr id="7" name="Title 1"/>
          <p:cNvSpPr txBox="1">
            <a:spLocks noChangeArrowheads="1"/>
          </p:cNvSpPr>
          <p:nvPr/>
        </p:nvSpPr>
        <p:spPr>
          <a:xfrm>
            <a:off x="845575" y="337454"/>
            <a:ext cx="3205316" cy="740253"/>
          </a:xfrm>
          <a:prstGeom prst="rect">
            <a:avLst/>
          </a:prstGeom>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4800" b="1" dirty="0">
                <a:solidFill>
                  <a:schemeClr val="tx1">
                    <a:lumMod val="85000"/>
                    <a:lumOff val="15000"/>
                  </a:schemeClr>
                </a:solidFill>
              </a:rPr>
              <a:t>Topics to cover</a:t>
            </a:r>
          </a:p>
        </p:txBody>
      </p:sp>
      <p:sp>
        <p:nvSpPr>
          <p:cNvPr id="9" name="object 2"/>
          <p:cNvSpPr txBox="1"/>
          <p:nvPr/>
        </p:nvSpPr>
        <p:spPr>
          <a:xfrm>
            <a:off x="590616" y="1077707"/>
            <a:ext cx="6668600" cy="5951628"/>
          </a:xfrm>
          <a:prstGeom prst="rect">
            <a:avLst/>
          </a:prstGeom>
        </p:spPr>
        <p:txBody>
          <a:bodyPr vert="horz" wrap="square" lIns="0" tIns="64769" rIns="0" bIns="0" rtlCol="0">
            <a:spAutoFit/>
          </a:bodyPr>
          <a:lstStyle/>
          <a:p>
            <a:pPr marL="469900" indent="-457834">
              <a:lnSpc>
                <a:spcPct val="100000"/>
              </a:lnSpc>
              <a:spcBef>
                <a:spcPts val="509"/>
              </a:spcBef>
              <a:buClr>
                <a:srgbClr val="2CA1BE"/>
              </a:buClr>
              <a:buSzPct val="67857"/>
              <a:buFont typeface="Microsoft Sans Serif"/>
              <a:buChar char=""/>
              <a:tabLst>
                <a:tab pos="469900" algn="l"/>
                <a:tab pos="470534" algn="l"/>
              </a:tabLst>
            </a:pPr>
            <a:r>
              <a:rPr lang="en-US" sz="2800" b="1" dirty="0">
                <a:latin typeface="Arial"/>
                <a:cs typeface="Arial"/>
              </a:rPr>
              <a:t>What is program, programming language?</a:t>
            </a:r>
          </a:p>
          <a:p>
            <a:pPr marL="469900" indent="-457834">
              <a:lnSpc>
                <a:spcPct val="100000"/>
              </a:lnSpc>
              <a:spcBef>
                <a:spcPts val="509"/>
              </a:spcBef>
              <a:buClr>
                <a:srgbClr val="2CA1BE"/>
              </a:buClr>
              <a:buSzPct val="67857"/>
              <a:buFont typeface="Microsoft Sans Serif"/>
              <a:buChar char=""/>
              <a:tabLst>
                <a:tab pos="469900" algn="l"/>
                <a:tab pos="470534" algn="l"/>
              </a:tabLst>
            </a:pPr>
            <a:r>
              <a:rPr lang="en-US" sz="2800" b="1" dirty="0">
                <a:latin typeface="Arial"/>
                <a:cs typeface="Arial"/>
              </a:rPr>
              <a:t>Programming fundamental concepts:</a:t>
            </a:r>
          </a:p>
          <a:p>
            <a:pPr marL="1383666" lvl="2" indent="-457200">
              <a:spcBef>
                <a:spcPts val="509"/>
              </a:spcBef>
              <a:buClr>
                <a:srgbClr val="2CA1BE"/>
              </a:buClr>
              <a:buSzPct val="67857"/>
              <a:buFont typeface="Arial" panose="020B0604020202020204" pitchFamily="34" charset="0"/>
              <a:buChar char="•"/>
              <a:tabLst>
                <a:tab pos="469900" algn="l"/>
                <a:tab pos="470534" algn="l"/>
              </a:tabLst>
            </a:pPr>
            <a:r>
              <a:rPr lang="en-US" sz="2800" b="1" dirty="0">
                <a:latin typeface="Arial"/>
                <a:cs typeface="Arial"/>
              </a:rPr>
              <a:t>variables</a:t>
            </a:r>
          </a:p>
          <a:p>
            <a:pPr marL="1371600" lvl="2" indent="-457200">
              <a:buFont typeface="Arial" panose="020B0604020202020204" pitchFamily="34" charset="0"/>
              <a:buChar char="•"/>
            </a:pPr>
            <a:r>
              <a:rPr lang="en-GB" b="1" dirty="0"/>
              <a:t>Variable naming rules</a:t>
            </a:r>
          </a:p>
          <a:p>
            <a:pPr marL="1371600" lvl="2" indent="-457200">
              <a:buFont typeface="Arial" panose="020B0604020202020204" pitchFamily="34" charset="0"/>
              <a:buChar char="•"/>
            </a:pPr>
            <a:r>
              <a:rPr lang="en-GB" b="1" dirty="0"/>
              <a:t>Multiple Assignment</a:t>
            </a:r>
          </a:p>
          <a:p>
            <a:pPr marL="1371600" lvl="2" indent="-457200">
              <a:buFont typeface="Arial" panose="020B0604020202020204" pitchFamily="34" charset="0"/>
              <a:buChar char="•"/>
            </a:pPr>
            <a:r>
              <a:rPr lang="en-GB" b="1" dirty="0"/>
              <a:t>Deleting variables</a:t>
            </a:r>
          </a:p>
          <a:p>
            <a:pPr marL="1371600" lvl="2" indent="-457200">
              <a:buFont typeface="Arial" panose="020B0604020202020204" pitchFamily="34" charset="0"/>
              <a:buChar char="•"/>
            </a:pPr>
            <a:r>
              <a:rPr lang="en-GB" b="1" dirty="0"/>
              <a:t>Python Variable Types-local and global</a:t>
            </a:r>
          </a:p>
          <a:p>
            <a:pPr marL="1383666" lvl="2" indent="-457200">
              <a:spcBef>
                <a:spcPts val="509"/>
              </a:spcBef>
              <a:buClr>
                <a:srgbClr val="2CA1BE"/>
              </a:buClr>
              <a:buSzPct val="67857"/>
              <a:buFont typeface="Arial" panose="020B0604020202020204" pitchFamily="34" charset="0"/>
              <a:buChar char="•"/>
              <a:tabLst>
                <a:tab pos="469900" algn="l"/>
                <a:tab pos="470534" algn="l"/>
              </a:tabLst>
            </a:pPr>
            <a:r>
              <a:rPr lang="en-US" sz="2800" b="1" dirty="0">
                <a:latin typeface="Arial"/>
                <a:cs typeface="Arial"/>
              </a:rPr>
              <a:t>Datatypes</a:t>
            </a:r>
          </a:p>
          <a:p>
            <a:pPr marL="1371600" lvl="2" indent="-457200">
              <a:buFont typeface="Arial" panose="020B0604020202020204" pitchFamily="34" charset="0"/>
              <a:buChar char="•"/>
            </a:pPr>
            <a:endParaRPr lang="en-GB" b="1" dirty="0"/>
          </a:p>
          <a:p>
            <a:pPr marL="1371600" lvl="2" indent="-457200">
              <a:buFont typeface="Arial" panose="020B0604020202020204" pitchFamily="34" charset="0"/>
              <a:buChar char="•"/>
            </a:pPr>
            <a:endParaRPr dirty="0">
              <a:latin typeface="Arial"/>
              <a:cs typeface="Arial"/>
            </a:endParaRPr>
          </a:p>
          <a:p>
            <a:pPr marL="469900" indent="-457834">
              <a:lnSpc>
                <a:spcPct val="100000"/>
              </a:lnSpc>
              <a:spcBef>
                <a:spcPts val="409"/>
              </a:spcBef>
              <a:buClr>
                <a:srgbClr val="2CA1BE"/>
              </a:buClr>
              <a:buSzPct val="67857"/>
              <a:buFont typeface="Microsoft Sans Serif"/>
              <a:buChar char=""/>
              <a:tabLst>
                <a:tab pos="469900" algn="l"/>
                <a:tab pos="470534" algn="l"/>
              </a:tabLst>
            </a:pPr>
            <a:endParaRPr sz="2800" dirty="0">
              <a:solidFill>
                <a:schemeClr val="tx1">
                  <a:lumMod val="85000"/>
                  <a:lumOff val="15000"/>
                </a:schemeClr>
              </a:solidFill>
              <a:latin typeface="Arial"/>
              <a:cs typeface="Arial"/>
            </a:endParaRPr>
          </a:p>
          <a:p>
            <a:pPr marL="469900" indent="-457834">
              <a:lnSpc>
                <a:spcPct val="100000"/>
              </a:lnSpc>
              <a:spcBef>
                <a:spcPts val="409"/>
              </a:spcBef>
              <a:buClr>
                <a:srgbClr val="2CA1BE"/>
              </a:buClr>
              <a:buSzPct val="67857"/>
              <a:buFont typeface="Microsoft Sans Serif"/>
              <a:buChar char=""/>
              <a:tabLst>
                <a:tab pos="469900" algn="l"/>
                <a:tab pos="470534" algn="l"/>
              </a:tabLst>
            </a:pPr>
            <a:endParaRPr sz="2800" dirty="0">
              <a:solidFill>
                <a:schemeClr val="tx1">
                  <a:lumMod val="85000"/>
                  <a:lumOff val="15000"/>
                </a:schemeClr>
              </a:solidFill>
              <a:latin typeface="Arial"/>
              <a:cs typeface="Arial"/>
            </a:endParaRPr>
          </a:p>
          <a:p>
            <a:pPr marL="469900" indent="-457834">
              <a:lnSpc>
                <a:spcPct val="100000"/>
              </a:lnSpc>
              <a:spcBef>
                <a:spcPts val="385"/>
              </a:spcBef>
              <a:buClr>
                <a:srgbClr val="2CA1BE"/>
              </a:buClr>
              <a:buSzPct val="67857"/>
              <a:buFont typeface="Microsoft Sans Serif"/>
              <a:buChar char=""/>
              <a:tabLst>
                <a:tab pos="469900" algn="l"/>
                <a:tab pos="470534" algn="l"/>
              </a:tabLst>
            </a:pPr>
            <a:endParaRPr sz="2800" dirty="0">
              <a:solidFill>
                <a:schemeClr val="tx1">
                  <a:lumMod val="85000"/>
                  <a:lumOff val="15000"/>
                </a:schemeClr>
              </a:solidFill>
              <a:latin typeface="Arial"/>
              <a:cs typeface="Arial"/>
            </a:endParaRPr>
          </a:p>
        </p:txBody>
      </p:sp>
    </p:spTree>
    <p:extLst>
      <p:ext uri="{BB962C8B-B14F-4D97-AF65-F5344CB8AC3E}">
        <p14:creationId xmlns:p14="http://schemas.microsoft.com/office/powerpoint/2010/main" val="2865037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F71CA-E7D4-80E3-DBF3-6C8C798950AD}"/>
              </a:ext>
            </a:extLst>
          </p:cNvPr>
          <p:cNvSpPr>
            <a:spLocks noGrp="1"/>
          </p:cNvSpPr>
          <p:nvPr>
            <p:ph type="title"/>
          </p:nvPr>
        </p:nvSpPr>
        <p:spPr/>
        <p:txBody>
          <a:bodyPr/>
          <a:lstStyle/>
          <a:p>
            <a:r>
              <a:rPr lang="en-US" b="1" dirty="0"/>
              <a:t>Variables in Python</a:t>
            </a:r>
            <a:br>
              <a:rPr lang="en-US" b="1" dirty="0"/>
            </a:br>
            <a:r>
              <a:rPr lang="en-GB" b="1" dirty="0"/>
              <a:t>continue..</a:t>
            </a:r>
            <a:r>
              <a:rPr lang="en-US" b="1" dirty="0"/>
              <a:t>Multiple assignment</a:t>
            </a:r>
          </a:p>
        </p:txBody>
      </p:sp>
      <p:sp>
        <p:nvSpPr>
          <p:cNvPr id="3" name="Content Placeholder 2">
            <a:extLst>
              <a:ext uri="{FF2B5EF4-FFF2-40B4-BE49-F238E27FC236}">
                <a16:creationId xmlns:a16="http://schemas.microsoft.com/office/drawing/2014/main" id="{3594DE12-C886-A945-4BF7-D14588AD402A}"/>
              </a:ext>
            </a:extLst>
          </p:cNvPr>
          <p:cNvSpPr>
            <a:spLocks noGrp="1"/>
          </p:cNvSpPr>
          <p:nvPr>
            <p:ph idx="1"/>
          </p:nvPr>
        </p:nvSpPr>
        <p:spPr/>
        <p:txBody>
          <a:bodyPr>
            <a:normAutofit/>
          </a:bodyPr>
          <a:lstStyle/>
          <a:p>
            <a:pPr algn="just"/>
            <a:r>
              <a:rPr lang="en-GB" dirty="0"/>
              <a:t>Python allows  us </a:t>
            </a:r>
          </a:p>
          <a:p>
            <a:pPr lvl="1" algn="just"/>
            <a:r>
              <a:rPr lang="en-GB" dirty="0"/>
              <a:t>to assign  a value to multiple variable  in a single statement</a:t>
            </a:r>
          </a:p>
          <a:p>
            <a:pPr lvl="1" algn="just"/>
            <a:r>
              <a:rPr lang="en-US" dirty="0"/>
              <a:t>To Assign multiple values to multiple variables</a:t>
            </a:r>
          </a:p>
          <a:p>
            <a:pPr algn="just"/>
            <a:endParaRPr lang="en-GB" dirty="0"/>
          </a:p>
          <a:p>
            <a:pPr marL="0" indent="0" algn="just">
              <a:buNone/>
            </a:pPr>
            <a:r>
              <a:rPr lang="en-GB" dirty="0"/>
              <a:t>It is known as Multiple Assignment</a:t>
            </a:r>
          </a:p>
          <a:p>
            <a:pPr marL="0" indent="0" algn="just">
              <a:buNone/>
            </a:pPr>
            <a:endParaRPr lang="en-GB" dirty="0"/>
          </a:p>
          <a:p>
            <a:pPr algn="just"/>
            <a:endParaRPr lang="en-US" dirty="0"/>
          </a:p>
        </p:txBody>
      </p:sp>
      <p:sp>
        <p:nvSpPr>
          <p:cNvPr id="4" name="Slide Number Placeholder 3">
            <a:extLst>
              <a:ext uri="{FF2B5EF4-FFF2-40B4-BE49-F238E27FC236}">
                <a16:creationId xmlns:a16="http://schemas.microsoft.com/office/drawing/2014/main" id="{F2868D70-AEF5-8DF9-4CA0-716F02E0CE0F}"/>
              </a:ext>
            </a:extLst>
          </p:cNvPr>
          <p:cNvSpPr>
            <a:spLocks noGrp="1"/>
          </p:cNvSpPr>
          <p:nvPr>
            <p:ph type="sldNum" sz="quarter" idx="12"/>
          </p:nvPr>
        </p:nvSpPr>
        <p:spPr/>
        <p:txBody>
          <a:bodyPr/>
          <a:lstStyle/>
          <a:p>
            <a:fld id="{CABAFE7E-7B71-4107-A3BD-0446BD816084}" type="slidenum">
              <a:rPr lang="en-IN" smtClean="0"/>
              <a:t>20</a:t>
            </a:fld>
            <a:endParaRPr lang="en-IN"/>
          </a:p>
        </p:txBody>
      </p:sp>
    </p:spTree>
    <p:extLst>
      <p:ext uri="{BB962C8B-B14F-4D97-AF65-F5344CB8AC3E}">
        <p14:creationId xmlns:p14="http://schemas.microsoft.com/office/powerpoint/2010/main" val="297130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GB" dirty="0"/>
              <a:t>Example:-</a:t>
            </a:r>
          </a:p>
          <a:p>
            <a:pPr marL="0" indent="0" algn="just">
              <a:buNone/>
            </a:pPr>
            <a:r>
              <a:rPr lang="en-GB" dirty="0"/>
              <a:t> a=b=c=100</a:t>
            </a:r>
          </a:p>
          <a:p>
            <a:pPr marL="0" indent="0" algn="just">
              <a:buNone/>
            </a:pPr>
            <a:r>
              <a:rPr lang="en-GB" dirty="0"/>
              <a:t> print(a)</a:t>
            </a:r>
          </a:p>
          <a:p>
            <a:pPr marL="0" indent="0" algn="just">
              <a:buNone/>
            </a:pPr>
            <a:r>
              <a:rPr lang="en-GB" dirty="0"/>
              <a:t> print(b)</a:t>
            </a:r>
          </a:p>
          <a:p>
            <a:pPr marL="0" indent="0" algn="just">
              <a:buNone/>
            </a:pPr>
            <a:r>
              <a:rPr lang="en-GB" dirty="0"/>
              <a:t> print(c)</a:t>
            </a:r>
          </a:p>
          <a:p>
            <a:pPr marL="0" indent="0" algn="just">
              <a:buNone/>
            </a:pPr>
            <a:r>
              <a:rPr lang="en-GB" dirty="0"/>
              <a:t>Or</a:t>
            </a:r>
          </a:p>
          <a:p>
            <a:pPr marL="0" indent="0" algn="just">
              <a:buNone/>
            </a:pPr>
            <a:r>
              <a:rPr lang="en-GB" dirty="0"/>
              <a:t>print(</a:t>
            </a:r>
            <a:r>
              <a:rPr lang="en-GB" dirty="0" err="1"/>
              <a:t>a,b,c</a:t>
            </a:r>
            <a:r>
              <a:rPr lang="en-GB" dirty="0"/>
              <a:t>)</a:t>
            </a:r>
          </a:p>
          <a:p>
            <a:pPr marL="0" indent="0" algn="just">
              <a:buNone/>
            </a:pPr>
            <a:endParaRPr lang="en-GB" dirty="0"/>
          </a:p>
          <a:p>
            <a:pPr marL="0" indent="0" algn="just">
              <a:buNone/>
            </a:pPr>
            <a:r>
              <a:rPr lang="en-GB" dirty="0"/>
              <a:t>User assign the multiple variable and assign the single value to multiple variable</a:t>
            </a:r>
          </a:p>
          <a:p>
            <a:pPr marL="0" indent="0" algn="just">
              <a:buNone/>
            </a:pPr>
            <a:r>
              <a:rPr lang="en-GB" dirty="0"/>
              <a:t>Like a and b and c variables value is 100</a:t>
            </a:r>
          </a:p>
          <a:p>
            <a:pPr marL="0" indent="0" algn="just">
              <a:buNone/>
            </a:pPr>
            <a:r>
              <a:rPr lang="en-GB" dirty="0"/>
              <a:t>And next step is print the all values</a:t>
            </a:r>
          </a:p>
          <a:p>
            <a:pPr marL="0" indent="0">
              <a:buNone/>
            </a:pPr>
            <a:endParaRPr lang="en-GB" dirty="0"/>
          </a:p>
        </p:txBody>
      </p:sp>
      <p:sp>
        <p:nvSpPr>
          <p:cNvPr id="5" name="TextBox 4">
            <a:extLst>
              <a:ext uri="{FF2B5EF4-FFF2-40B4-BE49-F238E27FC236}">
                <a16:creationId xmlns:a16="http://schemas.microsoft.com/office/drawing/2014/main" id="{506FC0EC-6D34-30C1-F666-7919FE002110}"/>
              </a:ext>
            </a:extLst>
          </p:cNvPr>
          <p:cNvSpPr txBox="1"/>
          <p:nvPr/>
        </p:nvSpPr>
        <p:spPr>
          <a:xfrm>
            <a:off x="867745" y="606392"/>
            <a:ext cx="8005667" cy="584775"/>
          </a:xfrm>
          <a:prstGeom prst="rect">
            <a:avLst/>
          </a:prstGeom>
          <a:noFill/>
        </p:spPr>
        <p:txBody>
          <a:bodyPr wrap="square">
            <a:spAutoFit/>
          </a:bodyPr>
          <a:lstStyle/>
          <a:p>
            <a:r>
              <a:rPr lang="en-US" sz="3200" b="1" dirty="0"/>
              <a:t>Assigning single  value to multiple variables</a:t>
            </a:r>
          </a:p>
        </p:txBody>
      </p:sp>
    </p:spTree>
    <p:extLst>
      <p:ext uri="{BB962C8B-B14F-4D97-AF65-F5344CB8AC3E}">
        <p14:creationId xmlns:p14="http://schemas.microsoft.com/office/powerpoint/2010/main" val="415848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GB" dirty="0"/>
              <a:t>Example:-</a:t>
            </a:r>
          </a:p>
          <a:p>
            <a:pPr marL="0" indent="0">
              <a:buNone/>
            </a:pPr>
            <a:r>
              <a:rPr lang="en-GB" dirty="0"/>
              <a:t>   </a:t>
            </a:r>
            <a:r>
              <a:rPr lang="en-GB" dirty="0" err="1"/>
              <a:t>a,b,c</a:t>
            </a:r>
            <a:r>
              <a:rPr lang="en-GB" dirty="0"/>
              <a:t>=10,20,30</a:t>
            </a:r>
          </a:p>
          <a:p>
            <a:pPr marL="0" indent="0">
              <a:buNone/>
            </a:pPr>
            <a:r>
              <a:rPr lang="en-GB" dirty="0"/>
              <a:t>   print(a)</a:t>
            </a:r>
          </a:p>
          <a:p>
            <a:pPr marL="0" indent="0">
              <a:buNone/>
            </a:pPr>
            <a:r>
              <a:rPr lang="en-GB" dirty="0"/>
              <a:t>   print(b)</a:t>
            </a:r>
          </a:p>
          <a:p>
            <a:pPr marL="0" indent="0">
              <a:buNone/>
            </a:pPr>
            <a:r>
              <a:rPr lang="en-GB" dirty="0"/>
              <a:t>   print(c)</a:t>
            </a:r>
          </a:p>
          <a:p>
            <a:pPr marL="0" indent="0">
              <a:buNone/>
            </a:pPr>
            <a:endParaRPr lang="en-GB" dirty="0"/>
          </a:p>
          <a:p>
            <a:pPr marL="0" indent="0">
              <a:buNone/>
            </a:pPr>
            <a:r>
              <a:rPr lang="en-GB" dirty="0"/>
              <a:t>User assign the multiple variable and assign the multiple value </a:t>
            </a:r>
          </a:p>
          <a:p>
            <a:pPr marL="0" indent="0">
              <a:buNone/>
            </a:pPr>
            <a:r>
              <a:rPr lang="en-GB" dirty="0"/>
              <a:t>And second step print the all values </a:t>
            </a:r>
          </a:p>
          <a:p>
            <a:pPr marL="0" indent="0">
              <a:buNone/>
            </a:pPr>
            <a:endParaRPr lang="en-GB" dirty="0"/>
          </a:p>
        </p:txBody>
      </p:sp>
      <p:sp>
        <p:nvSpPr>
          <p:cNvPr id="5" name="TextBox 4">
            <a:extLst>
              <a:ext uri="{FF2B5EF4-FFF2-40B4-BE49-F238E27FC236}">
                <a16:creationId xmlns:a16="http://schemas.microsoft.com/office/drawing/2014/main" id="{506FC0EC-6D34-30C1-F666-7919FE002110}"/>
              </a:ext>
            </a:extLst>
          </p:cNvPr>
          <p:cNvSpPr txBox="1"/>
          <p:nvPr/>
        </p:nvSpPr>
        <p:spPr>
          <a:xfrm>
            <a:off x="867745" y="606392"/>
            <a:ext cx="8005667" cy="584775"/>
          </a:xfrm>
          <a:prstGeom prst="rect">
            <a:avLst/>
          </a:prstGeom>
          <a:noFill/>
        </p:spPr>
        <p:txBody>
          <a:bodyPr wrap="square">
            <a:spAutoFit/>
          </a:bodyPr>
          <a:lstStyle/>
          <a:p>
            <a:r>
              <a:rPr lang="en-US" sz="3200" b="1" dirty="0"/>
              <a:t>Assigning multiple values to multiple variables</a:t>
            </a:r>
          </a:p>
        </p:txBody>
      </p:sp>
    </p:spTree>
    <p:extLst>
      <p:ext uri="{BB962C8B-B14F-4D97-AF65-F5344CB8AC3E}">
        <p14:creationId xmlns:p14="http://schemas.microsoft.com/office/powerpoint/2010/main" val="1755206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0C31-4809-C59E-7A88-EF5D6A04E44F}"/>
              </a:ext>
            </a:extLst>
          </p:cNvPr>
          <p:cNvSpPr>
            <a:spLocks noGrp="1"/>
          </p:cNvSpPr>
          <p:nvPr>
            <p:ph type="title"/>
          </p:nvPr>
        </p:nvSpPr>
        <p:spPr/>
        <p:txBody>
          <a:bodyPr/>
          <a:lstStyle/>
          <a:p>
            <a:r>
              <a:rPr lang="en-US" b="1" dirty="0"/>
              <a:t>Deleting variables</a:t>
            </a:r>
            <a:br>
              <a:rPr lang="en-US" b="1" dirty="0"/>
            </a:br>
            <a:endParaRPr lang="en-US" b="1" dirty="0"/>
          </a:p>
        </p:txBody>
      </p:sp>
      <p:sp>
        <p:nvSpPr>
          <p:cNvPr id="3" name="Content Placeholder 2">
            <a:extLst>
              <a:ext uri="{FF2B5EF4-FFF2-40B4-BE49-F238E27FC236}">
                <a16:creationId xmlns:a16="http://schemas.microsoft.com/office/drawing/2014/main" id="{CC250997-325C-D337-827B-CC0AE42EFF2C}"/>
              </a:ext>
            </a:extLst>
          </p:cNvPr>
          <p:cNvSpPr>
            <a:spLocks noGrp="1"/>
          </p:cNvSpPr>
          <p:nvPr>
            <p:ph idx="1"/>
          </p:nvPr>
        </p:nvSpPr>
        <p:spPr/>
        <p:txBody>
          <a:bodyPr/>
          <a:lstStyle/>
          <a:p>
            <a:r>
              <a:rPr lang="en-GB" dirty="0"/>
              <a:t>We can delete the variable use Del keyword</a:t>
            </a:r>
          </a:p>
          <a:p>
            <a:pPr marL="0" indent="0">
              <a:buNone/>
            </a:pPr>
            <a:r>
              <a:rPr lang="en-GB" dirty="0"/>
              <a:t>   syntax:-</a:t>
            </a:r>
          </a:p>
          <a:p>
            <a:pPr marL="0" indent="0">
              <a:buNone/>
            </a:pPr>
            <a:r>
              <a:rPr lang="en-GB" dirty="0"/>
              <a:t>   	      del&lt;</a:t>
            </a:r>
            <a:r>
              <a:rPr lang="en-GB" dirty="0" err="1"/>
              <a:t>variable_name</a:t>
            </a:r>
            <a:r>
              <a:rPr lang="en-GB" dirty="0"/>
              <a:t>&gt;</a:t>
            </a:r>
          </a:p>
          <a:p>
            <a:pPr marL="0" indent="0">
              <a:buNone/>
            </a:pPr>
            <a:r>
              <a:rPr lang="en-GB" dirty="0"/>
              <a:t>Example :- </a:t>
            </a:r>
          </a:p>
          <a:p>
            <a:pPr marL="0" indent="0">
              <a:buNone/>
            </a:pPr>
            <a:r>
              <a:rPr lang="en-GB" dirty="0"/>
              <a:t>       x=5</a:t>
            </a:r>
          </a:p>
          <a:p>
            <a:pPr marL="0" indent="0">
              <a:buNone/>
            </a:pPr>
            <a:r>
              <a:rPr lang="en-GB" dirty="0"/>
              <a:t>       print(x)</a:t>
            </a:r>
          </a:p>
          <a:p>
            <a:pPr marL="0" indent="0">
              <a:buNone/>
            </a:pPr>
            <a:r>
              <a:rPr lang="en-GB" dirty="0"/>
              <a:t>       del x</a:t>
            </a:r>
          </a:p>
          <a:p>
            <a:pPr marL="0" indent="0">
              <a:buNone/>
            </a:pPr>
            <a:r>
              <a:rPr lang="en-GB" dirty="0"/>
              <a:t>       print(x)</a:t>
            </a:r>
          </a:p>
          <a:p>
            <a:endParaRPr lang="en-US" dirty="0"/>
          </a:p>
        </p:txBody>
      </p:sp>
      <p:sp>
        <p:nvSpPr>
          <p:cNvPr id="4" name="Slide Number Placeholder 3">
            <a:extLst>
              <a:ext uri="{FF2B5EF4-FFF2-40B4-BE49-F238E27FC236}">
                <a16:creationId xmlns:a16="http://schemas.microsoft.com/office/drawing/2014/main" id="{9A1EAB8F-94CD-7E30-5F3A-41B998947AB2}"/>
              </a:ext>
            </a:extLst>
          </p:cNvPr>
          <p:cNvSpPr>
            <a:spLocks noGrp="1"/>
          </p:cNvSpPr>
          <p:nvPr>
            <p:ph type="sldNum" sz="quarter" idx="12"/>
          </p:nvPr>
        </p:nvSpPr>
        <p:spPr/>
        <p:txBody>
          <a:bodyPr/>
          <a:lstStyle/>
          <a:p>
            <a:fld id="{CABAFE7E-7B71-4107-A3BD-0446BD816084}" type="slidenum">
              <a:rPr lang="en-IN" smtClean="0"/>
              <a:t>23</a:t>
            </a:fld>
            <a:endParaRPr lang="en-IN"/>
          </a:p>
        </p:txBody>
      </p:sp>
    </p:spTree>
    <p:extLst>
      <p:ext uri="{BB962C8B-B14F-4D97-AF65-F5344CB8AC3E}">
        <p14:creationId xmlns:p14="http://schemas.microsoft.com/office/powerpoint/2010/main" val="1876335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5DBEC-6C47-C141-4368-97920110D4E4}"/>
              </a:ext>
            </a:extLst>
          </p:cNvPr>
          <p:cNvSpPr>
            <a:spLocks noGrp="1"/>
          </p:cNvSpPr>
          <p:nvPr>
            <p:ph type="title"/>
          </p:nvPr>
        </p:nvSpPr>
        <p:spPr/>
        <p:txBody>
          <a:bodyPr/>
          <a:lstStyle/>
          <a:p>
            <a:r>
              <a:rPr lang="en-US" b="1" dirty="0"/>
              <a:t>Python data types</a:t>
            </a:r>
          </a:p>
        </p:txBody>
      </p:sp>
      <p:sp>
        <p:nvSpPr>
          <p:cNvPr id="3" name="Content Placeholder 2">
            <a:extLst>
              <a:ext uri="{FF2B5EF4-FFF2-40B4-BE49-F238E27FC236}">
                <a16:creationId xmlns:a16="http://schemas.microsoft.com/office/drawing/2014/main" id="{25234208-F2FC-5DBE-D056-E5E77AFADF5F}"/>
              </a:ext>
            </a:extLst>
          </p:cNvPr>
          <p:cNvSpPr>
            <a:spLocks noGrp="1"/>
          </p:cNvSpPr>
          <p:nvPr>
            <p:ph idx="1"/>
          </p:nvPr>
        </p:nvSpPr>
        <p:spPr/>
        <p:txBody>
          <a:bodyPr>
            <a:normAutofit/>
          </a:bodyPr>
          <a:lstStyle/>
          <a:p>
            <a:r>
              <a:rPr lang="en-US" dirty="0"/>
              <a:t>Variable can hold value  and every value has a data type </a:t>
            </a:r>
          </a:p>
          <a:p>
            <a:r>
              <a:rPr lang="en-US" dirty="0"/>
              <a:t>We  do not need  to define the type  of the variable while declaring or initializing like In other languages</a:t>
            </a:r>
          </a:p>
          <a:p>
            <a:r>
              <a:rPr lang="en-US" dirty="0"/>
              <a:t>   Example:- a=5</a:t>
            </a:r>
          </a:p>
          <a:p>
            <a:r>
              <a:rPr lang="en-US" dirty="0"/>
              <a:t>The variable ‘a’ hold the integer value five </a:t>
            </a:r>
          </a:p>
          <a:p>
            <a:r>
              <a:rPr lang="en-US" dirty="0"/>
              <a:t>Python interpreter will automatically depict Data Type of given variable</a:t>
            </a:r>
          </a:p>
          <a:p>
            <a:endParaRPr lang="en-US" dirty="0"/>
          </a:p>
        </p:txBody>
      </p:sp>
      <p:sp>
        <p:nvSpPr>
          <p:cNvPr id="4" name="Slide Number Placeholder 3">
            <a:extLst>
              <a:ext uri="{FF2B5EF4-FFF2-40B4-BE49-F238E27FC236}">
                <a16:creationId xmlns:a16="http://schemas.microsoft.com/office/drawing/2014/main" id="{CCB15EE8-C920-D8F6-C19C-C0FC3606D2BC}"/>
              </a:ext>
            </a:extLst>
          </p:cNvPr>
          <p:cNvSpPr>
            <a:spLocks noGrp="1"/>
          </p:cNvSpPr>
          <p:nvPr>
            <p:ph type="sldNum" sz="quarter" idx="12"/>
          </p:nvPr>
        </p:nvSpPr>
        <p:spPr/>
        <p:txBody>
          <a:bodyPr/>
          <a:lstStyle/>
          <a:p>
            <a:fld id="{CABAFE7E-7B71-4107-A3BD-0446BD816084}" type="slidenum">
              <a:rPr lang="en-IN" smtClean="0"/>
              <a:t>24</a:t>
            </a:fld>
            <a:endParaRPr lang="en-IN"/>
          </a:p>
        </p:txBody>
      </p:sp>
    </p:spTree>
    <p:extLst>
      <p:ext uri="{BB962C8B-B14F-4D97-AF65-F5344CB8AC3E}">
        <p14:creationId xmlns:p14="http://schemas.microsoft.com/office/powerpoint/2010/main" val="2317358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13780-41BF-2ACD-5601-7F4393062A23}"/>
              </a:ext>
            </a:extLst>
          </p:cNvPr>
          <p:cNvSpPr>
            <a:spLocks noGrp="1"/>
          </p:cNvSpPr>
          <p:nvPr>
            <p:ph type="title"/>
          </p:nvPr>
        </p:nvSpPr>
        <p:spPr>
          <a:xfrm>
            <a:off x="630936" y="256032"/>
            <a:ext cx="7879842" cy="1014984"/>
          </a:xfrm>
        </p:spPr>
        <p:txBody>
          <a:bodyPr anchor="b">
            <a:normAutofit/>
          </a:bodyPr>
          <a:lstStyle/>
          <a:p>
            <a:r>
              <a:rPr lang="en-US" b="1"/>
              <a:t>Data types</a:t>
            </a:r>
            <a:endParaRPr lang="en-US" b="1" dirty="0"/>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13E09E50-D49C-9493-07AB-424BD6034507}"/>
              </a:ext>
            </a:extLst>
          </p:cNvPr>
          <p:cNvSpPr>
            <a:spLocks noGrp="1"/>
          </p:cNvSpPr>
          <p:nvPr>
            <p:ph type="sldNum" sz="quarter" idx="12"/>
          </p:nvPr>
        </p:nvSpPr>
        <p:spPr>
          <a:xfrm>
            <a:off x="6654940" y="6356350"/>
            <a:ext cx="1858124" cy="365125"/>
          </a:xfrm>
        </p:spPr>
        <p:txBody>
          <a:bodyPr>
            <a:normAutofit/>
          </a:bodyPr>
          <a:lstStyle/>
          <a:p>
            <a:pPr>
              <a:spcAft>
                <a:spcPts val="600"/>
              </a:spcAft>
            </a:pPr>
            <a:fld id="{CABAFE7E-7B71-4107-A3BD-0446BD816084}" type="slidenum">
              <a:rPr lang="en-IN">
                <a:solidFill>
                  <a:schemeClr val="tx1">
                    <a:lumMod val="50000"/>
                    <a:lumOff val="50000"/>
                  </a:schemeClr>
                </a:solidFill>
              </a:rPr>
              <a:pPr>
                <a:spcAft>
                  <a:spcPts val="600"/>
                </a:spcAft>
              </a:pPr>
              <a:t>25</a:t>
            </a:fld>
            <a:endParaRPr lang="en-IN">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27E7E7D9-732E-3114-8E45-901573661C1B}"/>
              </a:ext>
            </a:extLst>
          </p:cNvPr>
          <p:cNvGraphicFramePr>
            <a:graphicFrameLocks noGrp="1"/>
          </p:cNvGraphicFramePr>
          <p:nvPr>
            <p:ph idx="1"/>
            <p:extLst>
              <p:ext uri="{D42A27DB-BD31-4B8C-83A1-F6EECF244321}">
                <p14:modId xmlns:p14="http://schemas.microsoft.com/office/powerpoint/2010/main" val="470885840"/>
              </p:ext>
            </p:extLst>
          </p:nvPr>
        </p:nvGraphicFramePr>
        <p:xfrm>
          <a:off x="639283" y="2185005"/>
          <a:ext cx="7886701" cy="3419706"/>
        </p:xfrm>
        <a:graphic>
          <a:graphicData uri="http://schemas.openxmlformats.org/drawingml/2006/table">
            <a:tbl>
              <a:tblPr firstRow="1" bandRow="1"/>
              <a:tblGrid>
                <a:gridCol w="1934603">
                  <a:extLst>
                    <a:ext uri="{9D8B030D-6E8A-4147-A177-3AD203B41FA5}">
                      <a16:colId xmlns:a16="http://schemas.microsoft.com/office/drawing/2014/main" val="3347077009"/>
                    </a:ext>
                  </a:extLst>
                </a:gridCol>
                <a:gridCol w="2001333">
                  <a:extLst>
                    <a:ext uri="{9D8B030D-6E8A-4147-A177-3AD203B41FA5}">
                      <a16:colId xmlns:a16="http://schemas.microsoft.com/office/drawing/2014/main" val="2005522822"/>
                    </a:ext>
                  </a:extLst>
                </a:gridCol>
                <a:gridCol w="1934603">
                  <a:extLst>
                    <a:ext uri="{9D8B030D-6E8A-4147-A177-3AD203B41FA5}">
                      <a16:colId xmlns:a16="http://schemas.microsoft.com/office/drawing/2014/main" val="2140643276"/>
                    </a:ext>
                  </a:extLst>
                </a:gridCol>
                <a:gridCol w="2016162">
                  <a:extLst>
                    <a:ext uri="{9D8B030D-6E8A-4147-A177-3AD203B41FA5}">
                      <a16:colId xmlns:a16="http://schemas.microsoft.com/office/drawing/2014/main" val="2772316736"/>
                    </a:ext>
                  </a:extLst>
                </a:gridCol>
              </a:tblGrid>
              <a:tr h="394772">
                <a:tc>
                  <a:txBody>
                    <a:bodyPr/>
                    <a:lstStyle/>
                    <a:p>
                      <a:r>
                        <a:rPr lang="en-US" sz="1800" b="1"/>
                        <a:t>Data Type</a:t>
                      </a:r>
                      <a:endParaRPr lang="en-US" sz="1800"/>
                    </a:p>
                  </a:txBody>
                  <a:tcPr marL="89721" marR="89721" marT="44860" marB="44860" anchor="ctr">
                    <a:lnL>
                      <a:noFill/>
                    </a:lnL>
                    <a:lnR>
                      <a:noFill/>
                    </a:lnR>
                    <a:lnT>
                      <a:noFill/>
                    </a:lnT>
                    <a:lnB>
                      <a:noFill/>
                    </a:lnB>
                    <a:noFill/>
                  </a:tcPr>
                </a:tc>
                <a:tc>
                  <a:txBody>
                    <a:bodyPr/>
                    <a:lstStyle/>
                    <a:p>
                      <a:r>
                        <a:rPr lang="en-US" sz="1800" b="1"/>
                        <a:t>Description</a:t>
                      </a:r>
                      <a:endParaRPr lang="en-US" sz="1800"/>
                    </a:p>
                  </a:txBody>
                  <a:tcPr marL="89721" marR="89721" marT="44860" marB="44860" anchor="ctr">
                    <a:lnL>
                      <a:noFill/>
                    </a:lnL>
                    <a:lnR>
                      <a:noFill/>
                    </a:lnR>
                    <a:lnT>
                      <a:noFill/>
                    </a:lnT>
                    <a:lnB>
                      <a:noFill/>
                    </a:lnB>
                    <a:noFill/>
                  </a:tcPr>
                </a:tc>
                <a:tc>
                  <a:txBody>
                    <a:bodyPr/>
                    <a:lstStyle/>
                    <a:p>
                      <a:r>
                        <a:rPr lang="en-US" sz="1800" b="1"/>
                        <a:t>Example</a:t>
                      </a:r>
                      <a:endParaRPr lang="en-US" sz="1800"/>
                    </a:p>
                  </a:txBody>
                  <a:tcPr marL="89721" marR="89721" marT="44860" marB="44860" anchor="ctr">
                    <a:lnL>
                      <a:noFill/>
                    </a:lnL>
                    <a:lnR>
                      <a:noFill/>
                    </a:lnR>
                    <a:lnT>
                      <a:noFill/>
                    </a:lnT>
                    <a:lnB>
                      <a:noFill/>
                    </a:lnB>
                    <a:noFill/>
                  </a:tcPr>
                </a:tc>
                <a:tc>
                  <a:txBody>
                    <a:bodyPr/>
                    <a:lstStyle/>
                    <a:p>
                      <a:r>
                        <a:rPr lang="en-US" sz="1800" b="1"/>
                        <a:t>Typical Byte Size</a:t>
                      </a:r>
                      <a:endParaRPr lang="en-US" sz="1800"/>
                    </a:p>
                  </a:txBody>
                  <a:tcPr marL="89721" marR="89721" marT="44860" marB="44860" anchor="ctr">
                    <a:lnL>
                      <a:noFill/>
                    </a:lnL>
                    <a:lnR>
                      <a:noFill/>
                    </a:lnR>
                    <a:lnT>
                      <a:noFill/>
                    </a:lnT>
                    <a:lnB>
                      <a:noFill/>
                    </a:lnB>
                    <a:noFill/>
                  </a:tcPr>
                </a:tc>
                <a:extLst>
                  <a:ext uri="{0D108BD9-81ED-4DB2-BD59-A6C34878D82A}">
                    <a16:rowId xmlns:a16="http://schemas.microsoft.com/office/drawing/2014/main" val="4069562321"/>
                  </a:ext>
                </a:extLst>
              </a:tr>
              <a:tr h="663934">
                <a:tc>
                  <a:txBody>
                    <a:bodyPr/>
                    <a:lstStyle/>
                    <a:p>
                      <a:r>
                        <a:rPr lang="en-US" sz="1800" b="1"/>
                        <a:t>Integer (int)</a:t>
                      </a:r>
                      <a:endParaRPr lang="en-US" sz="1800"/>
                    </a:p>
                  </a:txBody>
                  <a:tcPr marL="89721" marR="89721" marT="44860" marB="44860" anchor="ctr">
                    <a:lnL>
                      <a:noFill/>
                    </a:lnL>
                    <a:lnR>
                      <a:noFill/>
                    </a:lnR>
                    <a:lnT>
                      <a:noFill/>
                    </a:lnT>
                    <a:lnB>
                      <a:noFill/>
                    </a:lnB>
                    <a:noFill/>
                  </a:tcPr>
                </a:tc>
                <a:tc>
                  <a:txBody>
                    <a:bodyPr/>
                    <a:lstStyle/>
                    <a:p>
                      <a:r>
                        <a:rPr lang="en-US" sz="1800"/>
                        <a:t>Whole numbers without decimals</a:t>
                      </a:r>
                    </a:p>
                  </a:txBody>
                  <a:tcPr marL="89721" marR="89721" marT="44860" marB="44860" anchor="ctr">
                    <a:lnL>
                      <a:noFill/>
                    </a:lnL>
                    <a:lnR>
                      <a:noFill/>
                    </a:lnR>
                    <a:lnT>
                      <a:noFill/>
                    </a:lnT>
                    <a:lnB>
                      <a:noFill/>
                    </a:lnB>
                    <a:noFill/>
                  </a:tcPr>
                </a:tc>
                <a:tc>
                  <a:txBody>
                    <a:bodyPr/>
                    <a:lstStyle/>
                    <a:p>
                      <a:r>
                        <a:rPr lang="en-US" sz="1800"/>
                        <a:t>150</a:t>
                      </a:r>
                    </a:p>
                  </a:txBody>
                  <a:tcPr marL="89721" marR="89721" marT="44860" marB="44860" anchor="ctr">
                    <a:lnL>
                      <a:noFill/>
                    </a:lnL>
                    <a:lnR>
                      <a:noFill/>
                    </a:lnR>
                    <a:lnT>
                      <a:noFill/>
                    </a:lnT>
                    <a:lnB>
                      <a:noFill/>
                    </a:lnB>
                    <a:noFill/>
                  </a:tcPr>
                </a:tc>
                <a:tc>
                  <a:txBody>
                    <a:bodyPr/>
                    <a:lstStyle/>
                    <a:p>
                      <a:r>
                        <a:rPr lang="en-US" sz="1800"/>
                        <a:t>4 bytes</a:t>
                      </a:r>
                    </a:p>
                  </a:txBody>
                  <a:tcPr marL="89721" marR="89721" marT="44860" marB="44860" anchor="ctr">
                    <a:lnL>
                      <a:noFill/>
                    </a:lnL>
                    <a:lnR>
                      <a:noFill/>
                    </a:lnR>
                    <a:lnT>
                      <a:noFill/>
                    </a:lnT>
                    <a:lnB>
                      <a:noFill/>
                    </a:lnB>
                    <a:noFill/>
                  </a:tcPr>
                </a:tc>
                <a:extLst>
                  <a:ext uri="{0D108BD9-81ED-4DB2-BD59-A6C34878D82A}">
                    <a16:rowId xmlns:a16="http://schemas.microsoft.com/office/drawing/2014/main" val="1979003092"/>
                  </a:ext>
                </a:extLst>
              </a:tr>
              <a:tr h="394772">
                <a:tc>
                  <a:txBody>
                    <a:bodyPr/>
                    <a:lstStyle/>
                    <a:p>
                      <a:r>
                        <a:rPr lang="en-US" sz="1800" b="1" dirty="0"/>
                        <a:t>Float (float)</a:t>
                      </a:r>
                      <a:endParaRPr lang="en-US" sz="1800" dirty="0"/>
                    </a:p>
                  </a:txBody>
                  <a:tcPr marL="89721" marR="89721" marT="44860" marB="44860" anchor="ctr">
                    <a:lnL>
                      <a:noFill/>
                    </a:lnL>
                    <a:lnR>
                      <a:noFill/>
                    </a:lnR>
                    <a:lnT>
                      <a:noFill/>
                    </a:lnT>
                    <a:lnB>
                      <a:noFill/>
                    </a:lnB>
                    <a:noFill/>
                  </a:tcPr>
                </a:tc>
                <a:tc>
                  <a:txBody>
                    <a:bodyPr/>
                    <a:lstStyle/>
                    <a:p>
                      <a:r>
                        <a:rPr lang="en-US" sz="1800"/>
                        <a:t>Decimal numbers</a:t>
                      </a:r>
                    </a:p>
                  </a:txBody>
                  <a:tcPr marL="89721" marR="89721" marT="44860" marB="44860" anchor="ctr">
                    <a:lnL>
                      <a:noFill/>
                    </a:lnL>
                    <a:lnR>
                      <a:noFill/>
                    </a:lnR>
                    <a:lnT>
                      <a:noFill/>
                    </a:lnT>
                    <a:lnB>
                      <a:noFill/>
                    </a:lnB>
                    <a:noFill/>
                  </a:tcPr>
                </a:tc>
                <a:tc>
                  <a:txBody>
                    <a:bodyPr/>
                    <a:lstStyle/>
                    <a:p>
                      <a:r>
                        <a:rPr lang="en-US" sz="1800"/>
                        <a:t>99.99</a:t>
                      </a:r>
                    </a:p>
                  </a:txBody>
                  <a:tcPr marL="89721" marR="89721" marT="44860" marB="44860" anchor="ctr">
                    <a:lnL>
                      <a:noFill/>
                    </a:lnL>
                    <a:lnR>
                      <a:noFill/>
                    </a:lnR>
                    <a:lnT>
                      <a:noFill/>
                    </a:lnT>
                    <a:lnB>
                      <a:noFill/>
                    </a:lnB>
                    <a:noFill/>
                  </a:tcPr>
                </a:tc>
                <a:tc>
                  <a:txBody>
                    <a:bodyPr/>
                    <a:lstStyle/>
                    <a:p>
                      <a:r>
                        <a:rPr lang="en-US" sz="1800" dirty="0"/>
                        <a:t>8 bytes</a:t>
                      </a:r>
                    </a:p>
                  </a:txBody>
                  <a:tcPr marL="89721" marR="89721" marT="44860" marB="44860" anchor="ctr">
                    <a:lnL>
                      <a:noFill/>
                    </a:lnL>
                    <a:lnR>
                      <a:noFill/>
                    </a:lnR>
                    <a:lnT>
                      <a:noFill/>
                    </a:lnT>
                    <a:lnB>
                      <a:noFill/>
                    </a:lnB>
                    <a:noFill/>
                  </a:tcPr>
                </a:tc>
                <a:extLst>
                  <a:ext uri="{0D108BD9-81ED-4DB2-BD59-A6C34878D82A}">
                    <a16:rowId xmlns:a16="http://schemas.microsoft.com/office/drawing/2014/main" val="2492901198"/>
                  </a:ext>
                </a:extLst>
              </a:tr>
              <a:tr h="394772">
                <a:tc>
                  <a:txBody>
                    <a:bodyPr/>
                    <a:lstStyle/>
                    <a:p>
                      <a:r>
                        <a:rPr lang="en-US" sz="1800" b="1" dirty="0"/>
                        <a:t>String (str)</a:t>
                      </a:r>
                      <a:endParaRPr lang="en-US" sz="1800" dirty="0"/>
                    </a:p>
                  </a:txBody>
                  <a:tcPr marL="89721" marR="89721" marT="44860" marB="44860" anchor="ctr">
                    <a:lnL>
                      <a:noFill/>
                    </a:lnL>
                    <a:lnR>
                      <a:noFill/>
                    </a:lnR>
                    <a:lnT>
                      <a:noFill/>
                    </a:lnT>
                    <a:lnB>
                      <a:noFill/>
                    </a:lnB>
                    <a:noFill/>
                  </a:tcPr>
                </a:tc>
                <a:tc>
                  <a:txBody>
                    <a:bodyPr/>
                    <a:lstStyle/>
                    <a:p>
                      <a:r>
                        <a:rPr lang="en-US" sz="1800"/>
                        <a:t>Sequence of characters (text)</a:t>
                      </a:r>
                    </a:p>
                  </a:txBody>
                  <a:tcPr marL="89721" marR="89721" marT="44860" marB="44860" anchor="ctr">
                    <a:lnL>
                      <a:noFill/>
                    </a:lnL>
                    <a:lnR>
                      <a:noFill/>
                    </a:lnR>
                    <a:lnT>
                      <a:noFill/>
                    </a:lnT>
                    <a:lnB>
                      <a:noFill/>
                    </a:lnB>
                    <a:noFill/>
                  </a:tcPr>
                </a:tc>
                <a:tc>
                  <a:txBody>
                    <a:bodyPr/>
                    <a:lstStyle/>
                    <a:p>
                      <a:r>
                        <a:rPr lang="en-US" sz="1800" dirty="0"/>
                        <a:t>"John Doe"</a:t>
                      </a:r>
                    </a:p>
                  </a:txBody>
                  <a:tcPr marL="89721" marR="89721" marT="44860" marB="44860" anchor="ctr">
                    <a:lnL>
                      <a:noFill/>
                    </a:lnL>
                    <a:lnR>
                      <a:noFill/>
                    </a:lnR>
                    <a:lnT>
                      <a:noFill/>
                    </a:lnT>
                    <a:lnB>
                      <a:noFill/>
                    </a:lnB>
                    <a:noFill/>
                  </a:tcPr>
                </a:tc>
                <a:tc>
                  <a:txBody>
                    <a:bodyPr/>
                    <a:lstStyle/>
                    <a:p>
                      <a:r>
                        <a:rPr lang="en-US" sz="1800" dirty="0"/>
                        <a:t>1 byte per character</a:t>
                      </a:r>
                    </a:p>
                  </a:txBody>
                  <a:tcPr marL="89721" marR="89721" marT="44860" marB="44860" anchor="ctr">
                    <a:lnL>
                      <a:noFill/>
                    </a:lnL>
                    <a:lnR>
                      <a:noFill/>
                    </a:lnR>
                    <a:lnT>
                      <a:noFill/>
                    </a:lnT>
                    <a:lnB>
                      <a:noFill/>
                    </a:lnB>
                    <a:noFill/>
                  </a:tcPr>
                </a:tc>
                <a:extLst>
                  <a:ext uri="{0D108BD9-81ED-4DB2-BD59-A6C34878D82A}">
                    <a16:rowId xmlns:a16="http://schemas.microsoft.com/office/drawing/2014/main" val="2243986641"/>
                  </a:ext>
                </a:extLst>
              </a:tr>
              <a:tr h="663934">
                <a:tc>
                  <a:txBody>
                    <a:bodyPr/>
                    <a:lstStyle/>
                    <a:p>
                      <a:r>
                        <a:rPr lang="en-US" sz="1800" b="1" dirty="0"/>
                        <a:t>Boolean (bool)</a:t>
                      </a:r>
                      <a:endParaRPr lang="en-US" sz="1800" dirty="0"/>
                    </a:p>
                  </a:txBody>
                  <a:tcPr marL="89721" marR="89721" marT="44860" marB="44860" anchor="ctr">
                    <a:lnL>
                      <a:noFill/>
                    </a:lnL>
                    <a:lnR>
                      <a:noFill/>
                    </a:lnR>
                    <a:lnT>
                      <a:noFill/>
                    </a:lnT>
                    <a:lnB>
                      <a:noFill/>
                    </a:lnB>
                    <a:noFill/>
                  </a:tcPr>
                </a:tc>
                <a:tc>
                  <a:txBody>
                    <a:bodyPr/>
                    <a:lstStyle/>
                    <a:p>
                      <a:r>
                        <a:rPr lang="en-US" sz="1800"/>
                        <a:t>True/False values</a:t>
                      </a:r>
                    </a:p>
                  </a:txBody>
                  <a:tcPr marL="89721" marR="89721" marT="44860" marB="44860" anchor="ctr">
                    <a:lnL>
                      <a:noFill/>
                    </a:lnL>
                    <a:lnR>
                      <a:noFill/>
                    </a:lnR>
                    <a:lnT>
                      <a:noFill/>
                    </a:lnT>
                    <a:lnB>
                      <a:noFill/>
                    </a:lnB>
                    <a:noFill/>
                  </a:tcPr>
                </a:tc>
                <a:tc>
                  <a:txBody>
                    <a:bodyPr/>
                    <a:lstStyle/>
                    <a:p>
                      <a:r>
                        <a:rPr lang="en-US" sz="1800"/>
                        <a:t>True</a:t>
                      </a:r>
                    </a:p>
                  </a:txBody>
                  <a:tcPr marL="89721" marR="89721" marT="44860" marB="44860" anchor="ctr">
                    <a:lnL>
                      <a:noFill/>
                    </a:lnL>
                    <a:lnR>
                      <a:noFill/>
                    </a:lnR>
                    <a:lnT>
                      <a:noFill/>
                    </a:lnT>
                    <a:lnB>
                      <a:noFill/>
                    </a:lnB>
                    <a:noFill/>
                  </a:tcPr>
                </a:tc>
                <a:tc>
                  <a:txBody>
                    <a:bodyPr/>
                    <a:lstStyle/>
                    <a:p>
                      <a:r>
                        <a:rPr lang="en-US" sz="1800"/>
                        <a:t>1 byte</a:t>
                      </a:r>
                    </a:p>
                  </a:txBody>
                  <a:tcPr marL="89721" marR="89721" marT="44860" marB="44860" anchor="ctr">
                    <a:lnL>
                      <a:noFill/>
                    </a:lnL>
                    <a:lnR>
                      <a:noFill/>
                    </a:lnR>
                    <a:lnT>
                      <a:noFill/>
                    </a:lnT>
                    <a:lnB>
                      <a:noFill/>
                    </a:lnB>
                    <a:noFill/>
                  </a:tcPr>
                </a:tc>
                <a:extLst>
                  <a:ext uri="{0D108BD9-81ED-4DB2-BD59-A6C34878D82A}">
                    <a16:rowId xmlns:a16="http://schemas.microsoft.com/office/drawing/2014/main" val="2560786169"/>
                  </a:ext>
                </a:extLst>
              </a:tr>
              <a:tr h="663934">
                <a:tc>
                  <a:txBody>
                    <a:bodyPr/>
                    <a:lstStyle/>
                    <a:p>
                      <a:r>
                        <a:rPr lang="en-US" sz="1800" b="1" dirty="0"/>
                        <a:t>List (list)</a:t>
                      </a:r>
                      <a:endParaRPr lang="en-US" sz="1800" dirty="0"/>
                    </a:p>
                  </a:txBody>
                  <a:tcPr marL="89721" marR="89721" marT="44860" marB="44860" anchor="ctr">
                    <a:lnL>
                      <a:noFill/>
                    </a:lnL>
                    <a:lnR>
                      <a:noFill/>
                    </a:lnR>
                    <a:lnT>
                      <a:noFill/>
                    </a:lnT>
                    <a:lnB>
                      <a:noFill/>
                    </a:lnB>
                    <a:noFill/>
                  </a:tcPr>
                </a:tc>
                <a:tc>
                  <a:txBody>
                    <a:bodyPr/>
                    <a:lstStyle/>
                    <a:p>
                      <a:r>
                        <a:rPr lang="en-US" sz="1800" dirty="0"/>
                        <a:t>Collection of items of different types</a:t>
                      </a:r>
                    </a:p>
                  </a:txBody>
                  <a:tcPr marL="89721" marR="89721" marT="44860" marB="44860" anchor="ctr">
                    <a:lnL>
                      <a:noFill/>
                    </a:lnL>
                    <a:lnR>
                      <a:noFill/>
                    </a:lnR>
                    <a:lnT>
                      <a:noFill/>
                    </a:lnT>
                    <a:lnB>
                      <a:noFill/>
                    </a:lnB>
                    <a:noFill/>
                  </a:tcPr>
                </a:tc>
                <a:tc>
                  <a:txBody>
                    <a:bodyPr/>
                    <a:lstStyle/>
                    <a:p>
                      <a:r>
                        <a:rPr lang="en-US" sz="1800" dirty="0"/>
                        <a:t>[200, 300, ‘</a:t>
                      </a:r>
                      <a:r>
                        <a:rPr lang="en-US" sz="1800" dirty="0" err="1"/>
                        <a:t>abc</a:t>
                      </a:r>
                      <a:r>
                        <a:rPr lang="en-US" sz="1800" dirty="0"/>
                        <a:t>’]</a:t>
                      </a:r>
                    </a:p>
                  </a:txBody>
                  <a:tcPr marL="89721" marR="89721" marT="44860" marB="44860" anchor="ctr">
                    <a:lnL>
                      <a:noFill/>
                    </a:lnL>
                    <a:lnR>
                      <a:noFill/>
                    </a:lnR>
                    <a:lnT>
                      <a:noFill/>
                    </a:lnT>
                    <a:lnB>
                      <a:noFill/>
                    </a:lnB>
                    <a:noFill/>
                  </a:tcPr>
                </a:tc>
                <a:tc>
                  <a:txBody>
                    <a:bodyPr/>
                    <a:lstStyle/>
                    <a:p>
                      <a:r>
                        <a:rPr lang="en-US" sz="1800" dirty="0"/>
                        <a:t>Varies by elements</a:t>
                      </a:r>
                    </a:p>
                  </a:txBody>
                  <a:tcPr marL="89721" marR="89721" marT="44860" marB="44860" anchor="ctr">
                    <a:lnL>
                      <a:noFill/>
                    </a:lnL>
                    <a:lnR>
                      <a:noFill/>
                    </a:lnR>
                    <a:lnT>
                      <a:noFill/>
                    </a:lnT>
                    <a:lnB>
                      <a:noFill/>
                    </a:lnB>
                    <a:noFill/>
                  </a:tcPr>
                </a:tc>
                <a:extLst>
                  <a:ext uri="{0D108BD9-81ED-4DB2-BD59-A6C34878D82A}">
                    <a16:rowId xmlns:a16="http://schemas.microsoft.com/office/drawing/2014/main" val="667375698"/>
                  </a:ext>
                </a:extLst>
              </a:tr>
            </a:tbl>
          </a:graphicData>
        </a:graphic>
      </p:graphicFrame>
    </p:spTree>
    <p:extLst>
      <p:ext uri="{BB962C8B-B14F-4D97-AF65-F5344CB8AC3E}">
        <p14:creationId xmlns:p14="http://schemas.microsoft.com/office/powerpoint/2010/main" val="1859946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9B97-B0D2-ADB6-2A60-966018735931}"/>
              </a:ext>
            </a:extLst>
          </p:cNvPr>
          <p:cNvSpPr>
            <a:spLocks noGrp="1"/>
          </p:cNvSpPr>
          <p:nvPr>
            <p:ph type="title"/>
          </p:nvPr>
        </p:nvSpPr>
        <p:spPr/>
        <p:txBody>
          <a:bodyPr/>
          <a:lstStyle/>
          <a:p>
            <a:r>
              <a:rPr lang="en-US" b="1" dirty="0"/>
              <a:t>Python data types</a:t>
            </a:r>
            <a:endParaRPr lang="en-US" dirty="0"/>
          </a:p>
        </p:txBody>
      </p:sp>
      <p:sp>
        <p:nvSpPr>
          <p:cNvPr id="3" name="Content Placeholder 2">
            <a:extLst>
              <a:ext uri="{FF2B5EF4-FFF2-40B4-BE49-F238E27FC236}">
                <a16:creationId xmlns:a16="http://schemas.microsoft.com/office/drawing/2014/main" id="{929AFDFB-0008-F993-7B15-58A289B5B55C}"/>
              </a:ext>
            </a:extLst>
          </p:cNvPr>
          <p:cNvSpPr>
            <a:spLocks noGrp="1"/>
          </p:cNvSpPr>
          <p:nvPr>
            <p:ph idx="1"/>
          </p:nvPr>
        </p:nvSpPr>
        <p:spPr/>
        <p:txBody>
          <a:bodyPr>
            <a:normAutofit fontScale="92500" lnSpcReduction="20000"/>
          </a:bodyPr>
          <a:lstStyle/>
          <a:p>
            <a:r>
              <a:rPr lang="en-US" dirty="0"/>
              <a:t>Python provide the </a:t>
            </a:r>
            <a:r>
              <a:rPr lang="en-US" b="1" dirty="0">
                <a:solidFill>
                  <a:srgbClr val="FF0000"/>
                </a:solidFill>
              </a:rPr>
              <a:t>type () </a:t>
            </a:r>
            <a:r>
              <a:rPr lang="en-US" dirty="0"/>
              <a:t>function to check the data type of any variable</a:t>
            </a:r>
          </a:p>
          <a:p>
            <a:endParaRPr lang="en-US" dirty="0"/>
          </a:p>
          <a:p>
            <a:r>
              <a:rPr lang="en-US" dirty="0"/>
              <a:t>EXAMPLE OF CHECK THE DIFFERENT DATA TYPES:-</a:t>
            </a:r>
          </a:p>
          <a:p>
            <a:endParaRPr lang="en-US" dirty="0"/>
          </a:p>
          <a:p>
            <a:r>
              <a:rPr lang="en-US" dirty="0"/>
              <a:t>a=10</a:t>
            </a:r>
          </a:p>
          <a:p>
            <a:r>
              <a:rPr lang="en-US" dirty="0"/>
              <a:t>b=“Hi python”</a:t>
            </a:r>
          </a:p>
          <a:p>
            <a:r>
              <a:rPr lang="en-US" dirty="0"/>
              <a:t>c=10.5</a:t>
            </a:r>
          </a:p>
          <a:p>
            <a:r>
              <a:rPr lang="en-US" dirty="0"/>
              <a:t>print(type(a))</a:t>
            </a:r>
          </a:p>
          <a:p>
            <a:r>
              <a:rPr lang="en-US" dirty="0"/>
              <a:t>print(type(b))</a:t>
            </a:r>
          </a:p>
          <a:p>
            <a:r>
              <a:rPr lang="en-US" dirty="0"/>
              <a:t>print(type(c))</a:t>
            </a:r>
          </a:p>
          <a:p>
            <a:endParaRPr lang="en-US" dirty="0"/>
          </a:p>
        </p:txBody>
      </p:sp>
      <p:sp>
        <p:nvSpPr>
          <p:cNvPr id="4" name="Slide Number Placeholder 3">
            <a:extLst>
              <a:ext uri="{FF2B5EF4-FFF2-40B4-BE49-F238E27FC236}">
                <a16:creationId xmlns:a16="http://schemas.microsoft.com/office/drawing/2014/main" id="{26D4ABEA-DE92-0AB6-32EF-030557F7F0FF}"/>
              </a:ext>
            </a:extLst>
          </p:cNvPr>
          <p:cNvSpPr>
            <a:spLocks noGrp="1"/>
          </p:cNvSpPr>
          <p:nvPr>
            <p:ph type="sldNum" sz="quarter" idx="12"/>
          </p:nvPr>
        </p:nvSpPr>
        <p:spPr/>
        <p:txBody>
          <a:bodyPr/>
          <a:lstStyle/>
          <a:p>
            <a:fld id="{CABAFE7E-7B71-4107-A3BD-0446BD816084}" type="slidenum">
              <a:rPr lang="en-IN" smtClean="0"/>
              <a:t>26</a:t>
            </a:fld>
            <a:endParaRPr lang="en-IN"/>
          </a:p>
        </p:txBody>
      </p:sp>
    </p:spTree>
    <p:extLst>
      <p:ext uri="{BB962C8B-B14F-4D97-AF65-F5344CB8AC3E}">
        <p14:creationId xmlns:p14="http://schemas.microsoft.com/office/powerpoint/2010/main" val="3681112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A6DB9-DF84-EEC7-F4E8-30494434F8AC}"/>
              </a:ext>
            </a:extLst>
          </p:cNvPr>
          <p:cNvSpPr>
            <a:spLocks noGrp="1"/>
          </p:cNvSpPr>
          <p:nvPr>
            <p:ph type="title"/>
          </p:nvPr>
        </p:nvSpPr>
        <p:spPr/>
        <p:txBody>
          <a:bodyPr/>
          <a:lstStyle/>
          <a:p>
            <a:r>
              <a:rPr lang="en-US" b="1" dirty="0"/>
              <a:t>Python data types</a:t>
            </a:r>
            <a:endParaRPr lang="en-US" dirty="0"/>
          </a:p>
        </p:txBody>
      </p:sp>
      <p:sp>
        <p:nvSpPr>
          <p:cNvPr id="3" name="Content Placeholder 2">
            <a:extLst>
              <a:ext uri="{FF2B5EF4-FFF2-40B4-BE49-F238E27FC236}">
                <a16:creationId xmlns:a16="http://schemas.microsoft.com/office/drawing/2014/main" id="{49E8C7B9-186F-A4F4-B655-2A94EA426691}"/>
              </a:ext>
            </a:extLst>
          </p:cNvPr>
          <p:cNvSpPr>
            <a:spLocks noGrp="1"/>
          </p:cNvSpPr>
          <p:nvPr>
            <p:ph idx="1"/>
          </p:nvPr>
        </p:nvSpPr>
        <p:spPr/>
        <p:txBody>
          <a:bodyPr/>
          <a:lstStyle/>
          <a:p>
            <a:pPr algn="just"/>
            <a:r>
              <a:rPr lang="en-US" dirty="0"/>
              <a:t>Checking the data type of a variable is important in programming because it helps ensure that the operations you perform on the variables are appropriate for their types. Different data types support different kinds of operations, and knowing the type of a variable can prevent errors and unintended behavior.</a:t>
            </a:r>
          </a:p>
        </p:txBody>
      </p:sp>
      <p:sp>
        <p:nvSpPr>
          <p:cNvPr id="4" name="Slide Number Placeholder 3">
            <a:extLst>
              <a:ext uri="{FF2B5EF4-FFF2-40B4-BE49-F238E27FC236}">
                <a16:creationId xmlns:a16="http://schemas.microsoft.com/office/drawing/2014/main" id="{957AF287-1730-C6FD-CDC7-632537CC3B1B}"/>
              </a:ext>
            </a:extLst>
          </p:cNvPr>
          <p:cNvSpPr>
            <a:spLocks noGrp="1"/>
          </p:cNvSpPr>
          <p:nvPr>
            <p:ph type="sldNum" sz="quarter" idx="12"/>
          </p:nvPr>
        </p:nvSpPr>
        <p:spPr/>
        <p:txBody>
          <a:bodyPr/>
          <a:lstStyle/>
          <a:p>
            <a:fld id="{CABAFE7E-7B71-4107-A3BD-0446BD816084}" type="slidenum">
              <a:rPr lang="en-IN" smtClean="0"/>
              <a:t>27</a:t>
            </a:fld>
            <a:endParaRPr lang="en-IN"/>
          </a:p>
        </p:txBody>
      </p:sp>
    </p:spTree>
    <p:extLst>
      <p:ext uri="{BB962C8B-B14F-4D97-AF65-F5344CB8AC3E}">
        <p14:creationId xmlns:p14="http://schemas.microsoft.com/office/powerpoint/2010/main" val="2655937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0F47-08BD-69F5-87D5-33692ACE7116}"/>
              </a:ext>
            </a:extLst>
          </p:cNvPr>
          <p:cNvSpPr>
            <a:spLocks noGrp="1"/>
          </p:cNvSpPr>
          <p:nvPr>
            <p:ph type="title"/>
          </p:nvPr>
        </p:nvSpPr>
        <p:spPr/>
        <p:txBody>
          <a:bodyPr/>
          <a:lstStyle/>
          <a:p>
            <a:r>
              <a:rPr lang="en-US" b="1" dirty="0"/>
              <a:t>Type Conversion in Python</a:t>
            </a:r>
          </a:p>
        </p:txBody>
      </p:sp>
      <p:sp>
        <p:nvSpPr>
          <p:cNvPr id="3" name="Content Placeholder 2">
            <a:extLst>
              <a:ext uri="{FF2B5EF4-FFF2-40B4-BE49-F238E27FC236}">
                <a16:creationId xmlns:a16="http://schemas.microsoft.com/office/drawing/2014/main" id="{CC7276BB-4358-9037-C704-36349AFA4416}"/>
              </a:ext>
            </a:extLst>
          </p:cNvPr>
          <p:cNvSpPr>
            <a:spLocks noGrp="1"/>
          </p:cNvSpPr>
          <p:nvPr>
            <p:ph idx="1"/>
          </p:nvPr>
        </p:nvSpPr>
        <p:spPr/>
        <p:txBody>
          <a:bodyPr/>
          <a:lstStyle/>
          <a:p>
            <a:r>
              <a:rPr lang="en-US" b="1" dirty="0"/>
              <a:t>changing</a:t>
            </a:r>
            <a:r>
              <a:rPr lang="en-US" dirty="0"/>
              <a:t> one type of data into </a:t>
            </a:r>
            <a:r>
              <a:rPr lang="en-US" b="1" dirty="0"/>
              <a:t>another type</a:t>
            </a:r>
            <a:r>
              <a:rPr lang="en-US" dirty="0"/>
              <a:t>.</a:t>
            </a:r>
          </a:p>
          <a:p>
            <a:pPr>
              <a:buNone/>
            </a:pPr>
            <a:r>
              <a:rPr lang="en-US" dirty="0"/>
              <a:t>Example:</a:t>
            </a:r>
          </a:p>
          <a:p>
            <a:pPr>
              <a:buFont typeface="Arial" panose="020B0604020202020204" pitchFamily="34" charset="0"/>
              <a:buChar char="•"/>
            </a:pPr>
            <a:r>
              <a:rPr lang="en-US" dirty="0"/>
              <a:t>Turning a </a:t>
            </a:r>
            <a:r>
              <a:rPr lang="en-US" b="1" dirty="0"/>
              <a:t>number</a:t>
            </a:r>
            <a:r>
              <a:rPr lang="en-US" dirty="0"/>
              <a:t> into a </a:t>
            </a:r>
            <a:r>
              <a:rPr lang="en-US" b="1" dirty="0"/>
              <a:t>string</a:t>
            </a:r>
            <a:r>
              <a:rPr lang="en-US" dirty="0"/>
              <a:t>.</a:t>
            </a:r>
          </a:p>
          <a:p>
            <a:pPr>
              <a:buFont typeface="Arial" panose="020B0604020202020204" pitchFamily="34" charset="0"/>
              <a:buChar char="•"/>
            </a:pPr>
            <a:r>
              <a:rPr lang="en-US" dirty="0"/>
              <a:t>Turning a </a:t>
            </a:r>
            <a:r>
              <a:rPr lang="en-US" b="1" dirty="0"/>
              <a:t>string</a:t>
            </a:r>
            <a:r>
              <a:rPr lang="en-US" dirty="0"/>
              <a:t> into a </a:t>
            </a:r>
            <a:r>
              <a:rPr lang="en-US" b="1" dirty="0"/>
              <a:t>number</a:t>
            </a:r>
            <a:r>
              <a:rPr lang="en-US" dirty="0"/>
              <a:t>.</a:t>
            </a:r>
          </a:p>
          <a:p>
            <a:endParaRPr lang="en-US" dirty="0"/>
          </a:p>
        </p:txBody>
      </p:sp>
      <p:sp>
        <p:nvSpPr>
          <p:cNvPr id="4" name="Slide Number Placeholder 3">
            <a:extLst>
              <a:ext uri="{FF2B5EF4-FFF2-40B4-BE49-F238E27FC236}">
                <a16:creationId xmlns:a16="http://schemas.microsoft.com/office/drawing/2014/main" id="{5CEE186C-9985-DC9D-8D4F-CFACA0DB52E1}"/>
              </a:ext>
            </a:extLst>
          </p:cNvPr>
          <p:cNvSpPr>
            <a:spLocks noGrp="1"/>
          </p:cNvSpPr>
          <p:nvPr>
            <p:ph type="sldNum" sz="quarter" idx="12"/>
          </p:nvPr>
        </p:nvSpPr>
        <p:spPr/>
        <p:txBody>
          <a:bodyPr/>
          <a:lstStyle/>
          <a:p>
            <a:fld id="{CABAFE7E-7B71-4107-A3BD-0446BD816084}" type="slidenum">
              <a:rPr lang="en-IN" smtClean="0"/>
              <a:t>28</a:t>
            </a:fld>
            <a:endParaRPr lang="en-IN"/>
          </a:p>
        </p:txBody>
      </p:sp>
    </p:spTree>
    <p:extLst>
      <p:ext uri="{BB962C8B-B14F-4D97-AF65-F5344CB8AC3E}">
        <p14:creationId xmlns:p14="http://schemas.microsoft.com/office/powerpoint/2010/main" val="4200950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8A4C-623D-7A2E-0CAC-3F6AD4F2B512}"/>
              </a:ext>
            </a:extLst>
          </p:cNvPr>
          <p:cNvSpPr>
            <a:spLocks noGrp="1"/>
          </p:cNvSpPr>
          <p:nvPr>
            <p:ph type="title"/>
          </p:nvPr>
        </p:nvSpPr>
        <p:spPr/>
        <p:txBody>
          <a:bodyPr/>
          <a:lstStyle/>
          <a:p>
            <a:r>
              <a:rPr lang="en-US" b="1" dirty="0"/>
              <a:t>Two Types of Type Conversion:</a:t>
            </a:r>
          </a:p>
        </p:txBody>
      </p:sp>
      <p:graphicFrame>
        <p:nvGraphicFramePr>
          <p:cNvPr id="5" name="Content Placeholder 4">
            <a:extLst>
              <a:ext uri="{FF2B5EF4-FFF2-40B4-BE49-F238E27FC236}">
                <a16:creationId xmlns:a16="http://schemas.microsoft.com/office/drawing/2014/main" id="{0A7E88C2-7952-2A20-1F4E-259A3E8DA175}"/>
              </a:ext>
            </a:extLst>
          </p:cNvPr>
          <p:cNvGraphicFramePr>
            <a:graphicFrameLocks noGrp="1"/>
          </p:cNvGraphicFramePr>
          <p:nvPr>
            <p:ph idx="1"/>
            <p:extLst>
              <p:ext uri="{D42A27DB-BD31-4B8C-83A1-F6EECF244321}">
                <p14:modId xmlns:p14="http://schemas.microsoft.com/office/powerpoint/2010/main" val="4118430713"/>
              </p:ext>
            </p:extLst>
          </p:nvPr>
        </p:nvGraphicFramePr>
        <p:xfrm>
          <a:off x="628650" y="2103280"/>
          <a:ext cx="7886700" cy="2194560"/>
        </p:xfrm>
        <a:graphic>
          <a:graphicData uri="http://schemas.openxmlformats.org/drawingml/2006/table">
            <a:tbl>
              <a:tblPr/>
              <a:tblGrid>
                <a:gridCol w="2628900">
                  <a:extLst>
                    <a:ext uri="{9D8B030D-6E8A-4147-A177-3AD203B41FA5}">
                      <a16:colId xmlns:a16="http://schemas.microsoft.com/office/drawing/2014/main" val="3403513291"/>
                    </a:ext>
                  </a:extLst>
                </a:gridCol>
                <a:gridCol w="2628900">
                  <a:extLst>
                    <a:ext uri="{9D8B030D-6E8A-4147-A177-3AD203B41FA5}">
                      <a16:colId xmlns:a16="http://schemas.microsoft.com/office/drawing/2014/main" val="2151103843"/>
                    </a:ext>
                  </a:extLst>
                </a:gridCol>
                <a:gridCol w="2628900">
                  <a:extLst>
                    <a:ext uri="{9D8B030D-6E8A-4147-A177-3AD203B41FA5}">
                      <a16:colId xmlns:a16="http://schemas.microsoft.com/office/drawing/2014/main" val="2295511989"/>
                    </a:ext>
                  </a:extLst>
                </a:gridCol>
              </a:tblGrid>
              <a:tr h="0">
                <a:tc>
                  <a:txBody>
                    <a:bodyPr/>
                    <a:lstStyle/>
                    <a:p>
                      <a:r>
                        <a:rPr lang="en-US"/>
                        <a:t>Type</a:t>
                      </a:r>
                    </a:p>
                  </a:txBody>
                  <a:tcPr anchor="ctr">
                    <a:lnL>
                      <a:noFill/>
                    </a:lnL>
                    <a:lnR>
                      <a:noFill/>
                    </a:lnR>
                    <a:lnT>
                      <a:noFill/>
                    </a:lnT>
                    <a:lnB>
                      <a:noFill/>
                    </a:lnB>
                    <a:noFill/>
                  </a:tcPr>
                </a:tc>
                <a:tc>
                  <a:txBody>
                    <a:bodyPr/>
                    <a:lstStyle/>
                    <a:p>
                      <a:r>
                        <a:rPr lang="en-US"/>
                        <a:t>Meaning</a:t>
                      </a:r>
                    </a:p>
                  </a:txBody>
                  <a:tcPr anchor="ctr">
                    <a:lnL>
                      <a:noFill/>
                    </a:lnL>
                    <a:lnR>
                      <a:noFill/>
                    </a:lnR>
                    <a:lnT>
                      <a:noFill/>
                    </a:lnT>
                    <a:lnB>
                      <a:noFill/>
                    </a:lnB>
                    <a:noFill/>
                  </a:tcPr>
                </a:tc>
                <a:tc>
                  <a:txBody>
                    <a:bodyPr/>
                    <a:lstStyle/>
                    <a:p>
                      <a:r>
                        <a:rPr lang="en-US"/>
                        <a:t>Example</a:t>
                      </a:r>
                    </a:p>
                  </a:txBody>
                  <a:tcPr anchor="ctr">
                    <a:lnL>
                      <a:noFill/>
                    </a:lnL>
                    <a:lnR>
                      <a:noFill/>
                    </a:lnR>
                    <a:lnT>
                      <a:noFill/>
                    </a:lnT>
                    <a:lnB>
                      <a:noFill/>
                    </a:lnB>
                    <a:noFill/>
                  </a:tcPr>
                </a:tc>
                <a:extLst>
                  <a:ext uri="{0D108BD9-81ED-4DB2-BD59-A6C34878D82A}">
                    <a16:rowId xmlns:a16="http://schemas.microsoft.com/office/drawing/2014/main" val="547677622"/>
                  </a:ext>
                </a:extLst>
              </a:tr>
              <a:tr h="0">
                <a:tc>
                  <a:txBody>
                    <a:bodyPr/>
                    <a:lstStyle/>
                    <a:p>
                      <a:r>
                        <a:rPr lang="en-US"/>
                        <a:t>1. </a:t>
                      </a:r>
                      <a:r>
                        <a:rPr lang="en-US" b="1"/>
                        <a:t>Implicit Conversion</a:t>
                      </a:r>
                      <a:endParaRPr lang="en-US"/>
                    </a:p>
                  </a:txBody>
                  <a:tcPr anchor="ctr">
                    <a:lnL>
                      <a:noFill/>
                    </a:lnL>
                    <a:lnR>
                      <a:noFill/>
                    </a:lnR>
                    <a:lnT>
                      <a:noFill/>
                    </a:lnT>
                    <a:lnB>
                      <a:noFill/>
                    </a:lnB>
                    <a:noFill/>
                  </a:tcPr>
                </a:tc>
                <a:tc>
                  <a:txBody>
                    <a:bodyPr/>
                    <a:lstStyle/>
                    <a:p>
                      <a:r>
                        <a:rPr lang="en-US"/>
                        <a:t>Python automatically changes the type.</a:t>
                      </a:r>
                    </a:p>
                  </a:txBody>
                  <a:tcPr anchor="ctr">
                    <a:lnL>
                      <a:noFill/>
                    </a:lnL>
                    <a:lnR>
                      <a:noFill/>
                    </a:lnR>
                    <a:lnT>
                      <a:noFill/>
                    </a:lnT>
                    <a:lnB>
                      <a:noFill/>
                    </a:lnB>
                    <a:noFill/>
                  </a:tcPr>
                </a:tc>
                <a:tc>
                  <a:txBody>
                    <a:bodyPr/>
                    <a:lstStyle/>
                    <a:p>
                      <a:endParaRPr lang="en-US" dirty="0"/>
                    </a:p>
                    <a:p>
                      <a:r>
                        <a:rPr lang="en-US" dirty="0"/>
                        <a:t>Adding an integer and a float → result becomes float.</a:t>
                      </a:r>
                    </a:p>
                  </a:txBody>
                  <a:tcPr anchor="ctr">
                    <a:lnL>
                      <a:noFill/>
                    </a:lnL>
                    <a:lnR>
                      <a:noFill/>
                    </a:lnR>
                    <a:lnT>
                      <a:noFill/>
                    </a:lnT>
                    <a:lnB>
                      <a:noFill/>
                    </a:lnB>
                    <a:noFill/>
                  </a:tcPr>
                </a:tc>
                <a:extLst>
                  <a:ext uri="{0D108BD9-81ED-4DB2-BD59-A6C34878D82A}">
                    <a16:rowId xmlns:a16="http://schemas.microsoft.com/office/drawing/2014/main" val="4129055990"/>
                  </a:ext>
                </a:extLst>
              </a:tr>
              <a:tr h="0">
                <a:tc>
                  <a:txBody>
                    <a:bodyPr/>
                    <a:lstStyle/>
                    <a:p>
                      <a:r>
                        <a:rPr lang="en-US"/>
                        <a:t>2. </a:t>
                      </a:r>
                      <a:r>
                        <a:rPr lang="en-US" b="1"/>
                        <a:t>Explicit Conversion</a:t>
                      </a:r>
                      <a:r>
                        <a:rPr lang="en-US"/>
                        <a:t> (Type Casting)</a:t>
                      </a:r>
                    </a:p>
                  </a:txBody>
                  <a:tcPr anchor="ctr">
                    <a:lnL>
                      <a:noFill/>
                    </a:lnL>
                    <a:lnR>
                      <a:noFill/>
                    </a:lnR>
                    <a:lnT>
                      <a:noFill/>
                    </a:lnT>
                    <a:lnB>
                      <a:noFill/>
                    </a:lnB>
                    <a:noFill/>
                  </a:tcPr>
                </a:tc>
                <a:tc>
                  <a:txBody>
                    <a:bodyPr/>
                    <a:lstStyle/>
                    <a:p>
                      <a:r>
                        <a:rPr lang="en-US"/>
                        <a:t>We manually change the type using functions.</a:t>
                      </a:r>
                    </a:p>
                  </a:txBody>
                  <a:tcPr anchor="ctr">
                    <a:lnL>
                      <a:noFill/>
                    </a:lnL>
                    <a:lnR>
                      <a:noFill/>
                    </a:lnR>
                    <a:lnT>
                      <a:noFill/>
                    </a:lnT>
                    <a:lnB>
                      <a:noFill/>
                    </a:lnB>
                    <a:noFill/>
                  </a:tcPr>
                </a:tc>
                <a:tc>
                  <a:txBody>
                    <a:bodyPr/>
                    <a:lstStyle/>
                    <a:p>
                      <a:r>
                        <a:rPr lang="en-US" dirty="0"/>
                        <a:t>Using int(), float(), str(), etc.</a:t>
                      </a:r>
                    </a:p>
                  </a:txBody>
                  <a:tcPr anchor="ctr">
                    <a:lnL>
                      <a:noFill/>
                    </a:lnL>
                    <a:lnR>
                      <a:noFill/>
                    </a:lnR>
                    <a:lnT>
                      <a:noFill/>
                    </a:lnT>
                    <a:lnB>
                      <a:noFill/>
                    </a:lnB>
                    <a:noFill/>
                  </a:tcPr>
                </a:tc>
                <a:extLst>
                  <a:ext uri="{0D108BD9-81ED-4DB2-BD59-A6C34878D82A}">
                    <a16:rowId xmlns:a16="http://schemas.microsoft.com/office/drawing/2014/main" val="1681850135"/>
                  </a:ext>
                </a:extLst>
              </a:tr>
            </a:tbl>
          </a:graphicData>
        </a:graphic>
      </p:graphicFrame>
      <p:sp>
        <p:nvSpPr>
          <p:cNvPr id="4" name="Slide Number Placeholder 3">
            <a:extLst>
              <a:ext uri="{FF2B5EF4-FFF2-40B4-BE49-F238E27FC236}">
                <a16:creationId xmlns:a16="http://schemas.microsoft.com/office/drawing/2014/main" id="{D8945613-B9DC-6BA4-D0C9-C6814C79DD9D}"/>
              </a:ext>
            </a:extLst>
          </p:cNvPr>
          <p:cNvSpPr>
            <a:spLocks noGrp="1"/>
          </p:cNvSpPr>
          <p:nvPr>
            <p:ph type="sldNum" sz="quarter" idx="12"/>
          </p:nvPr>
        </p:nvSpPr>
        <p:spPr/>
        <p:txBody>
          <a:bodyPr/>
          <a:lstStyle/>
          <a:p>
            <a:fld id="{CABAFE7E-7B71-4107-A3BD-0446BD816084}" type="slidenum">
              <a:rPr lang="en-IN" smtClean="0"/>
              <a:t>29</a:t>
            </a:fld>
            <a:endParaRPr lang="en-IN"/>
          </a:p>
        </p:txBody>
      </p:sp>
    </p:spTree>
    <p:extLst>
      <p:ext uri="{BB962C8B-B14F-4D97-AF65-F5344CB8AC3E}">
        <p14:creationId xmlns:p14="http://schemas.microsoft.com/office/powerpoint/2010/main" val="263944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67064" y="838200"/>
            <a:ext cx="4138954" cy="646331"/>
          </a:xfrm>
          <a:prstGeom prst="rect">
            <a:avLst/>
          </a:prstGeom>
          <a:noFill/>
        </p:spPr>
        <p:txBody>
          <a:bodyPr wrap="none" rtlCol="0">
            <a:spAutoFit/>
          </a:bodyPr>
          <a:lstStyle/>
          <a:p>
            <a:r>
              <a:rPr lang="en-IN" sz="3600" b="1" dirty="0">
                <a:latin typeface="Times New Roman" pitchFamily="18" charset="0"/>
                <a:cs typeface="Times New Roman" pitchFamily="18" charset="0"/>
              </a:rPr>
              <a:t>What is a program?</a:t>
            </a:r>
          </a:p>
        </p:txBody>
      </p:sp>
      <p:sp>
        <p:nvSpPr>
          <p:cNvPr id="3" name="TextBox 2"/>
          <p:cNvSpPr txBox="1"/>
          <p:nvPr/>
        </p:nvSpPr>
        <p:spPr>
          <a:xfrm>
            <a:off x="609600" y="1676400"/>
            <a:ext cx="8305800" cy="3970318"/>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Program?</a:t>
            </a:r>
          </a:p>
          <a:p>
            <a:pPr algn="just"/>
            <a:r>
              <a:rPr lang="en-US" sz="2800" dirty="0">
                <a:latin typeface="Times New Roman" panose="02020603050405020304" pitchFamily="18" charset="0"/>
                <a:cs typeface="Times New Roman" panose="02020603050405020304" pitchFamily="18" charset="0"/>
              </a:rPr>
              <a:t>A sequence of instructions computer follow to do our task.</a:t>
            </a:r>
          </a:p>
          <a:p>
            <a:pPr algn="just"/>
            <a:r>
              <a:rPr lang="en-US" sz="2800" b="1" dirty="0">
                <a:latin typeface="Times New Roman" panose="02020603050405020304" pitchFamily="18" charset="0"/>
                <a:cs typeface="Times New Roman" panose="02020603050405020304" pitchFamily="18" charset="0"/>
              </a:rPr>
              <a:t>Programming?</a:t>
            </a:r>
          </a:p>
          <a:p>
            <a:pPr algn="just"/>
            <a:r>
              <a:rPr lang="en-US" sz="2800" dirty="0">
                <a:latin typeface="Times New Roman" panose="02020603050405020304" pitchFamily="18" charset="0"/>
                <a:cs typeface="Times New Roman" panose="02020603050405020304" pitchFamily="18" charset="0"/>
              </a:rPr>
              <a:t>The process of writing programs is called programming.</a:t>
            </a:r>
          </a:p>
          <a:p>
            <a:pPr algn="just"/>
            <a:r>
              <a:rPr lang="en-US" altLang="en-US" sz="2800" b="1" dirty="0">
                <a:latin typeface="Times New Roman" panose="02020603050405020304" pitchFamily="18" charset="0"/>
                <a:cs typeface="Times New Roman" pitchFamily="18" charset="0"/>
              </a:rPr>
              <a:t>Programming language?</a:t>
            </a:r>
          </a:p>
          <a:p>
            <a:pPr algn="just"/>
            <a:r>
              <a:rPr lang="en-US" sz="2800" dirty="0">
                <a:latin typeface="Times New Roman" panose="02020603050405020304" pitchFamily="18" charset="0"/>
                <a:cs typeface="Times New Roman" panose="02020603050405020304" pitchFamily="18" charset="0"/>
              </a:rPr>
              <a:t> A special language that we use to write instructions for a computer to follow. </a:t>
            </a:r>
            <a:endParaRPr lang="en-US" altLang="en-US" sz="2800" b="1" dirty="0">
              <a:latin typeface="Times New Roman" pitchFamily="18" charset="0"/>
              <a:cs typeface="Times New Roman" pitchFamily="18" charset="0"/>
            </a:endParaRPr>
          </a:p>
          <a:p>
            <a:pPr algn="just"/>
            <a:endParaRPr lang="en-US"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1824196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879B-778E-C468-1D71-73AB9628A83E}"/>
              </a:ext>
            </a:extLst>
          </p:cNvPr>
          <p:cNvSpPr>
            <a:spLocks noGrp="1"/>
          </p:cNvSpPr>
          <p:nvPr>
            <p:ph type="title"/>
          </p:nvPr>
        </p:nvSpPr>
        <p:spPr/>
        <p:txBody>
          <a:bodyPr/>
          <a:lstStyle/>
          <a:p>
            <a:r>
              <a:rPr lang="en-US" b="1" dirty="0"/>
              <a:t>Implicit Type Conversion (Automatic)</a:t>
            </a:r>
          </a:p>
        </p:txBody>
      </p:sp>
      <p:sp>
        <p:nvSpPr>
          <p:cNvPr id="3" name="Content Placeholder 2">
            <a:extLst>
              <a:ext uri="{FF2B5EF4-FFF2-40B4-BE49-F238E27FC236}">
                <a16:creationId xmlns:a16="http://schemas.microsoft.com/office/drawing/2014/main" id="{4E748F21-3C50-2935-BA80-1F68DDCE295C}"/>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Here, Python automatically converted 5 (int) to 5.0 (float) to do the addition.</a:t>
            </a:r>
          </a:p>
        </p:txBody>
      </p:sp>
      <p:sp>
        <p:nvSpPr>
          <p:cNvPr id="4" name="Slide Number Placeholder 3">
            <a:extLst>
              <a:ext uri="{FF2B5EF4-FFF2-40B4-BE49-F238E27FC236}">
                <a16:creationId xmlns:a16="http://schemas.microsoft.com/office/drawing/2014/main" id="{90E4C4BC-3424-1B0D-0EAB-CA96005535EE}"/>
              </a:ext>
            </a:extLst>
          </p:cNvPr>
          <p:cNvSpPr>
            <a:spLocks noGrp="1"/>
          </p:cNvSpPr>
          <p:nvPr>
            <p:ph type="sldNum" sz="quarter" idx="12"/>
          </p:nvPr>
        </p:nvSpPr>
        <p:spPr/>
        <p:txBody>
          <a:bodyPr/>
          <a:lstStyle/>
          <a:p>
            <a:fld id="{CABAFE7E-7B71-4107-A3BD-0446BD816084}" type="slidenum">
              <a:rPr lang="en-IN" smtClean="0"/>
              <a:t>30</a:t>
            </a:fld>
            <a:endParaRPr lang="en-IN"/>
          </a:p>
        </p:txBody>
      </p:sp>
      <p:pic>
        <p:nvPicPr>
          <p:cNvPr id="6" name="Picture 5">
            <a:extLst>
              <a:ext uri="{FF2B5EF4-FFF2-40B4-BE49-F238E27FC236}">
                <a16:creationId xmlns:a16="http://schemas.microsoft.com/office/drawing/2014/main" id="{248BD692-CE13-7242-69EB-72A9EFBE6B35}"/>
              </a:ext>
            </a:extLst>
          </p:cNvPr>
          <p:cNvPicPr>
            <a:picLocks noChangeAspect="1"/>
          </p:cNvPicPr>
          <p:nvPr/>
        </p:nvPicPr>
        <p:blipFill>
          <a:blip r:embed="rId2"/>
          <a:stretch>
            <a:fillRect/>
          </a:stretch>
        </p:blipFill>
        <p:spPr>
          <a:xfrm>
            <a:off x="1130701" y="1987035"/>
            <a:ext cx="6355949" cy="2506423"/>
          </a:xfrm>
          <a:prstGeom prst="rect">
            <a:avLst/>
          </a:prstGeom>
        </p:spPr>
      </p:pic>
    </p:spTree>
    <p:extLst>
      <p:ext uri="{BB962C8B-B14F-4D97-AF65-F5344CB8AC3E}">
        <p14:creationId xmlns:p14="http://schemas.microsoft.com/office/powerpoint/2010/main" val="677325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7161-4902-1B73-36EF-DAD99B194503}"/>
              </a:ext>
            </a:extLst>
          </p:cNvPr>
          <p:cNvSpPr>
            <a:spLocks noGrp="1"/>
          </p:cNvSpPr>
          <p:nvPr>
            <p:ph type="title"/>
          </p:nvPr>
        </p:nvSpPr>
        <p:spPr/>
        <p:txBody>
          <a:bodyPr>
            <a:normAutofit fontScale="90000"/>
          </a:bodyPr>
          <a:lstStyle/>
          <a:p>
            <a:r>
              <a:rPr lang="en-US" b="1" dirty="0"/>
              <a:t>Explicit Type Conversion (Manual / Type Casting)</a:t>
            </a:r>
            <a:br>
              <a:rPr lang="en-US" b="1" dirty="0"/>
            </a:br>
            <a:endParaRPr lang="en-US" b="1" dirty="0"/>
          </a:p>
        </p:txBody>
      </p:sp>
      <p:graphicFrame>
        <p:nvGraphicFramePr>
          <p:cNvPr id="5" name="Content Placeholder 4">
            <a:extLst>
              <a:ext uri="{FF2B5EF4-FFF2-40B4-BE49-F238E27FC236}">
                <a16:creationId xmlns:a16="http://schemas.microsoft.com/office/drawing/2014/main" id="{FB903AF3-BA36-7C4F-C437-77A58AA2B581}"/>
              </a:ext>
            </a:extLst>
          </p:cNvPr>
          <p:cNvGraphicFramePr>
            <a:graphicFrameLocks noGrp="1"/>
          </p:cNvGraphicFramePr>
          <p:nvPr>
            <p:ph idx="1"/>
            <p:extLst>
              <p:ext uri="{D42A27DB-BD31-4B8C-83A1-F6EECF244321}">
                <p14:modId xmlns:p14="http://schemas.microsoft.com/office/powerpoint/2010/main" val="3152998585"/>
              </p:ext>
            </p:extLst>
          </p:nvPr>
        </p:nvGraphicFramePr>
        <p:xfrm>
          <a:off x="628650" y="3086894"/>
          <a:ext cx="7886700" cy="1828800"/>
        </p:xfrm>
        <a:graphic>
          <a:graphicData uri="http://schemas.openxmlformats.org/drawingml/2006/table">
            <a:tbl>
              <a:tblPr/>
              <a:tblGrid>
                <a:gridCol w="3943350">
                  <a:extLst>
                    <a:ext uri="{9D8B030D-6E8A-4147-A177-3AD203B41FA5}">
                      <a16:colId xmlns:a16="http://schemas.microsoft.com/office/drawing/2014/main" val="1121986284"/>
                    </a:ext>
                  </a:extLst>
                </a:gridCol>
                <a:gridCol w="3943350">
                  <a:extLst>
                    <a:ext uri="{9D8B030D-6E8A-4147-A177-3AD203B41FA5}">
                      <a16:colId xmlns:a16="http://schemas.microsoft.com/office/drawing/2014/main" val="16586306"/>
                    </a:ext>
                  </a:extLst>
                </a:gridCol>
              </a:tblGrid>
              <a:tr h="0">
                <a:tc>
                  <a:txBody>
                    <a:bodyPr/>
                    <a:lstStyle/>
                    <a:p>
                      <a:r>
                        <a:rPr lang="en-US" b="1" dirty="0"/>
                        <a:t>Function</a:t>
                      </a:r>
                    </a:p>
                  </a:txBody>
                  <a:tcPr anchor="ctr">
                    <a:lnL>
                      <a:noFill/>
                    </a:lnL>
                    <a:lnR>
                      <a:noFill/>
                    </a:lnR>
                    <a:lnT>
                      <a:noFill/>
                    </a:lnT>
                    <a:lnB>
                      <a:noFill/>
                    </a:lnB>
                    <a:noFill/>
                  </a:tcPr>
                </a:tc>
                <a:tc>
                  <a:txBody>
                    <a:bodyPr/>
                    <a:lstStyle/>
                    <a:p>
                      <a:r>
                        <a:rPr lang="en-US" b="1" dirty="0"/>
                        <a:t>Converts to</a:t>
                      </a:r>
                    </a:p>
                  </a:txBody>
                  <a:tcPr anchor="ctr">
                    <a:lnL>
                      <a:noFill/>
                    </a:lnL>
                    <a:lnR>
                      <a:noFill/>
                    </a:lnR>
                    <a:lnT>
                      <a:noFill/>
                    </a:lnT>
                    <a:lnB>
                      <a:noFill/>
                    </a:lnB>
                    <a:noFill/>
                  </a:tcPr>
                </a:tc>
                <a:extLst>
                  <a:ext uri="{0D108BD9-81ED-4DB2-BD59-A6C34878D82A}">
                    <a16:rowId xmlns:a16="http://schemas.microsoft.com/office/drawing/2014/main" val="2906308407"/>
                  </a:ext>
                </a:extLst>
              </a:tr>
              <a:tr h="0">
                <a:tc>
                  <a:txBody>
                    <a:bodyPr/>
                    <a:lstStyle/>
                    <a:p>
                      <a:r>
                        <a:rPr lang="en-US" dirty="0"/>
                        <a:t>int(x)</a:t>
                      </a:r>
                    </a:p>
                  </a:txBody>
                  <a:tcPr anchor="ctr">
                    <a:lnL>
                      <a:noFill/>
                    </a:lnL>
                    <a:lnR>
                      <a:noFill/>
                    </a:lnR>
                    <a:lnT>
                      <a:noFill/>
                    </a:lnT>
                    <a:lnB>
                      <a:noFill/>
                    </a:lnB>
                    <a:noFill/>
                  </a:tcPr>
                </a:tc>
                <a:tc>
                  <a:txBody>
                    <a:bodyPr/>
                    <a:lstStyle/>
                    <a:p>
                      <a:r>
                        <a:rPr lang="en-US" dirty="0"/>
                        <a:t>Integer</a:t>
                      </a:r>
                    </a:p>
                  </a:txBody>
                  <a:tcPr anchor="ctr">
                    <a:lnL>
                      <a:noFill/>
                    </a:lnL>
                    <a:lnR>
                      <a:noFill/>
                    </a:lnR>
                    <a:lnT>
                      <a:noFill/>
                    </a:lnT>
                    <a:lnB>
                      <a:noFill/>
                    </a:lnB>
                    <a:noFill/>
                  </a:tcPr>
                </a:tc>
                <a:extLst>
                  <a:ext uri="{0D108BD9-81ED-4DB2-BD59-A6C34878D82A}">
                    <a16:rowId xmlns:a16="http://schemas.microsoft.com/office/drawing/2014/main" val="2212789182"/>
                  </a:ext>
                </a:extLst>
              </a:tr>
              <a:tr h="0">
                <a:tc>
                  <a:txBody>
                    <a:bodyPr/>
                    <a:lstStyle/>
                    <a:p>
                      <a:r>
                        <a:rPr lang="en-US"/>
                        <a:t>float(x)</a:t>
                      </a:r>
                    </a:p>
                  </a:txBody>
                  <a:tcPr anchor="ctr">
                    <a:lnL>
                      <a:noFill/>
                    </a:lnL>
                    <a:lnR>
                      <a:noFill/>
                    </a:lnR>
                    <a:lnT>
                      <a:noFill/>
                    </a:lnT>
                    <a:lnB>
                      <a:noFill/>
                    </a:lnB>
                    <a:noFill/>
                  </a:tcPr>
                </a:tc>
                <a:tc>
                  <a:txBody>
                    <a:bodyPr/>
                    <a:lstStyle/>
                    <a:p>
                      <a:r>
                        <a:rPr lang="en-US"/>
                        <a:t>Float</a:t>
                      </a:r>
                    </a:p>
                  </a:txBody>
                  <a:tcPr anchor="ctr">
                    <a:lnL>
                      <a:noFill/>
                    </a:lnL>
                    <a:lnR>
                      <a:noFill/>
                    </a:lnR>
                    <a:lnT>
                      <a:noFill/>
                    </a:lnT>
                    <a:lnB>
                      <a:noFill/>
                    </a:lnB>
                    <a:noFill/>
                  </a:tcPr>
                </a:tc>
                <a:extLst>
                  <a:ext uri="{0D108BD9-81ED-4DB2-BD59-A6C34878D82A}">
                    <a16:rowId xmlns:a16="http://schemas.microsoft.com/office/drawing/2014/main" val="936831850"/>
                  </a:ext>
                </a:extLst>
              </a:tr>
              <a:tr h="0">
                <a:tc>
                  <a:txBody>
                    <a:bodyPr/>
                    <a:lstStyle/>
                    <a:p>
                      <a:r>
                        <a:rPr lang="en-US"/>
                        <a:t>str(x)</a:t>
                      </a:r>
                    </a:p>
                  </a:txBody>
                  <a:tcPr anchor="ctr">
                    <a:lnL>
                      <a:noFill/>
                    </a:lnL>
                    <a:lnR>
                      <a:noFill/>
                    </a:lnR>
                    <a:lnT>
                      <a:noFill/>
                    </a:lnT>
                    <a:lnB>
                      <a:noFill/>
                    </a:lnB>
                    <a:noFill/>
                  </a:tcPr>
                </a:tc>
                <a:tc>
                  <a:txBody>
                    <a:bodyPr/>
                    <a:lstStyle/>
                    <a:p>
                      <a:r>
                        <a:rPr lang="en-US"/>
                        <a:t>String</a:t>
                      </a:r>
                    </a:p>
                  </a:txBody>
                  <a:tcPr anchor="ctr">
                    <a:lnL>
                      <a:noFill/>
                    </a:lnL>
                    <a:lnR>
                      <a:noFill/>
                    </a:lnR>
                    <a:lnT>
                      <a:noFill/>
                    </a:lnT>
                    <a:lnB>
                      <a:noFill/>
                    </a:lnB>
                    <a:noFill/>
                  </a:tcPr>
                </a:tc>
                <a:extLst>
                  <a:ext uri="{0D108BD9-81ED-4DB2-BD59-A6C34878D82A}">
                    <a16:rowId xmlns:a16="http://schemas.microsoft.com/office/drawing/2014/main" val="1073091879"/>
                  </a:ext>
                </a:extLst>
              </a:tr>
              <a:tr h="0">
                <a:tc>
                  <a:txBody>
                    <a:bodyPr/>
                    <a:lstStyle/>
                    <a:p>
                      <a:r>
                        <a:rPr lang="en-US"/>
                        <a:t>bool(x)</a:t>
                      </a:r>
                    </a:p>
                  </a:txBody>
                  <a:tcPr anchor="ctr">
                    <a:lnL>
                      <a:noFill/>
                    </a:lnL>
                    <a:lnR>
                      <a:noFill/>
                    </a:lnR>
                    <a:lnT>
                      <a:noFill/>
                    </a:lnT>
                    <a:lnB>
                      <a:noFill/>
                    </a:lnB>
                    <a:noFill/>
                  </a:tcPr>
                </a:tc>
                <a:tc>
                  <a:txBody>
                    <a:bodyPr/>
                    <a:lstStyle/>
                    <a:p>
                      <a:r>
                        <a:rPr lang="en-US" dirty="0"/>
                        <a:t>Boolean (True/False)</a:t>
                      </a:r>
                    </a:p>
                  </a:txBody>
                  <a:tcPr anchor="ctr">
                    <a:lnL>
                      <a:noFill/>
                    </a:lnL>
                    <a:lnR>
                      <a:noFill/>
                    </a:lnR>
                    <a:lnT>
                      <a:noFill/>
                    </a:lnT>
                    <a:lnB>
                      <a:noFill/>
                    </a:lnB>
                    <a:noFill/>
                  </a:tcPr>
                </a:tc>
                <a:extLst>
                  <a:ext uri="{0D108BD9-81ED-4DB2-BD59-A6C34878D82A}">
                    <a16:rowId xmlns:a16="http://schemas.microsoft.com/office/drawing/2014/main" val="2756812971"/>
                  </a:ext>
                </a:extLst>
              </a:tr>
            </a:tbl>
          </a:graphicData>
        </a:graphic>
      </p:graphicFrame>
      <p:sp>
        <p:nvSpPr>
          <p:cNvPr id="4" name="Slide Number Placeholder 3">
            <a:extLst>
              <a:ext uri="{FF2B5EF4-FFF2-40B4-BE49-F238E27FC236}">
                <a16:creationId xmlns:a16="http://schemas.microsoft.com/office/drawing/2014/main" id="{CB5C5140-64D0-E262-CC4B-2D70F0BA7672}"/>
              </a:ext>
            </a:extLst>
          </p:cNvPr>
          <p:cNvSpPr>
            <a:spLocks noGrp="1"/>
          </p:cNvSpPr>
          <p:nvPr>
            <p:ph type="sldNum" sz="quarter" idx="12"/>
          </p:nvPr>
        </p:nvSpPr>
        <p:spPr/>
        <p:txBody>
          <a:bodyPr/>
          <a:lstStyle/>
          <a:p>
            <a:fld id="{CABAFE7E-7B71-4107-A3BD-0446BD816084}" type="slidenum">
              <a:rPr lang="en-IN" smtClean="0"/>
              <a:t>31</a:t>
            </a:fld>
            <a:endParaRPr lang="en-IN"/>
          </a:p>
        </p:txBody>
      </p:sp>
      <p:sp>
        <p:nvSpPr>
          <p:cNvPr id="6" name="Rectangle 1">
            <a:extLst>
              <a:ext uri="{FF2B5EF4-FFF2-40B4-BE49-F238E27FC236}">
                <a16:creationId xmlns:a16="http://schemas.microsoft.com/office/drawing/2014/main" id="{FE32363B-1FCE-C8A6-5373-9765C578BA6A}"/>
              </a:ext>
            </a:extLst>
          </p:cNvPr>
          <p:cNvSpPr>
            <a:spLocks noChangeArrowheads="1"/>
          </p:cNvSpPr>
          <p:nvPr/>
        </p:nvSpPr>
        <p:spPr bwMode="auto">
          <a:xfrm>
            <a:off x="501059" y="227536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 tell</a:t>
            </a:r>
            <a:r>
              <a:rPr kumimoji="0" lang="en-US" altLang="en-US" sz="1800" b="0" i="0" u="none" strike="noStrike" cap="none" normalizeH="0" baseline="0" dirty="0">
                <a:ln>
                  <a:noFill/>
                </a:ln>
                <a:solidFill>
                  <a:schemeClr val="tx1"/>
                </a:solidFill>
                <a:effectLst/>
                <a:latin typeface="Arial" panose="020B0604020202020204" pitchFamily="34" charset="0"/>
              </a:rPr>
              <a:t> Python to change the type by using special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Common functions: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10295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F50C-7ED0-8709-7CE7-F40CDB327422}"/>
              </a:ext>
            </a:extLst>
          </p:cNvPr>
          <p:cNvSpPr>
            <a:spLocks noGrp="1"/>
          </p:cNvSpPr>
          <p:nvPr>
            <p:ph type="title"/>
          </p:nvPr>
        </p:nvSpPr>
        <p:spPr/>
        <p:txBody>
          <a:bodyPr/>
          <a:lstStyle/>
          <a:p>
            <a:r>
              <a:rPr lang="en-US" b="1" dirty="0"/>
              <a:t>Examples of Explicit Conversion:</a:t>
            </a:r>
            <a:br>
              <a:rPr lang="en-US" b="1" dirty="0"/>
            </a:br>
            <a:endParaRPr lang="en-US" dirty="0"/>
          </a:p>
        </p:txBody>
      </p:sp>
      <p:sp>
        <p:nvSpPr>
          <p:cNvPr id="3" name="Content Placeholder 2">
            <a:extLst>
              <a:ext uri="{FF2B5EF4-FFF2-40B4-BE49-F238E27FC236}">
                <a16:creationId xmlns:a16="http://schemas.microsoft.com/office/drawing/2014/main" id="{DA006E28-A582-C0E6-4C43-77413060D4F0}"/>
              </a:ext>
            </a:extLst>
          </p:cNvPr>
          <p:cNvSpPr>
            <a:spLocks noGrp="1"/>
          </p:cNvSpPr>
          <p:nvPr>
            <p:ph idx="1"/>
          </p:nvPr>
        </p:nvSpPr>
        <p:spPr/>
        <p:txBody>
          <a:bodyPr/>
          <a:lstStyle/>
          <a:p>
            <a:pPr marL="514350" indent="-514350">
              <a:buAutoNum type="alphaLcParenR"/>
            </a:pPr>
            <a:r>
              <a:rPr lang="en-US" dirty="0"/>
              <a:t>String to Integer</a:t>
            </a:r>
          </a:p>
          <a:p>
            <a:pPr marL="514350" indent="-514350">
              <a:buAutoNum type="alphaLcParenR"/>
            </a:pPr>
            <a:endParaRPr lang="en-US" dirty="0"/>
          </a:p>
          <a:p>
            <a:pPr marL="514350" indent="-514350">
              <a:buAutoNum type="alphaLcParenR"/>
            </a:pPr>
            <a:endParaRPr lang="en-US" dirty="0"/>
          </a:p>
          <a:p>
            <a:pPr marL="514350" indent="-514350">
              <a:buAutoNum type="alphaLcParenR"/>
            </a:pPr>
            <a:endParaRPr lang="en-US" dirty="0"/>
          </a:p>
          <a:p>
            <a:pPr marL="514350" indent="-514350">
              <a:buAutoNum type="alphaLcParenR"/>
            </a:pPr>
            <a:endParaRPr lang="en-US" dirty="0"/>
          </a:p>
          <a:p>
            <a:pPr marL="514350" indent="-514350">
              <a:buAutoNum type="alphaLcParenR"/>
            </a:pPr>
            <a:endParaRPr lang="en-US" dirty="0"/>
          </a:p>
          <a:p>
            <a:pPr marL="0" indent="0">
              <a:buNone/>
            </a:pPr>
            <a:r>
              <a:rPr lang="en-US" b="1" dirty="0"/>
              <a:t>Question:</a:t>
            </a:r>
            <a:r>
              <a:rPr lang="en-US" dirty="0"/>
              <a:t> Can all strings be converted to numbers?</a:t>
            </a:r>
          </a:p>
          <a:p>
            <a:pPr marL="514350" indent="-514350">
              <a:buAutoNum type="alphaLcParenR"/>
            </a:pPr>
            <a:endParaRPr lang="en-US" dirty="0"/>
          </a:p>
        </p:txBody>
      </p:sp>
      <p:sp>
        <p:nvSpPr>
          <p:cNvPr id="4" name="Slide Number Placeholder 3">
            <a:extLst>
              <a:ext uri="{FF2B5EF4-FFF2-40B4-BE49-F238E27FC236}">
                <a16:creationId xmlns:a16="http://schemas.microsoft.com/office/drawing/2014/main" id="{C5731D43-9533-9938-C693-A422C2B49F57}"/>
              </a:ext>
            </a:extLst>
          </p:cNvPr>
          <p:cNvSpPr>
            <a:spLocks noGrp="1"/>
          </p:cNvSpPr>
          <p:nvPr>
            <p:ph type="sldNum" sz="quarter" idx="12"/>
          </p:nvPr>
        </p:nvSpPr>
        <p:spPr/>
        <p:txBody>
          <a:bodyPr/>
          <a:lstStyle/>
          <a:p>
            <a:fld id="{CABAFE7E-7B71-4107-A3BD-0446BD816084}" type="slidenum">
              <a:rPr lang="en-IN" smtClean="0"/>
              <a:t>32</a:t>
            </a:fld>
            <a:endParaRPr lang="en-IN"/>
          </a:p>
        </p:txBody>
      </p:sp>
      <p:pic>
        <p:nvPicPr>
          <p:cNvPr id="7" name="Picture 6">
            <a:extLst>
              <a:ext uri="{FF2B5EF4-FFF2-40B4-BE49-F238E27FC236}">
                <a16:creationId xmlns:a16="http://schemas.microsoft.com/office/drawing/2014/main" id="{5FAAC2A7-EEAB-B8D6-61D0-40F401B06570}"/>
              </a:ext>
            </a:extLst>
          </p:cNvPr>
          <p:cNvPicPr>
            <a:picLocks noChangeAspect="1"/>
          </p:cNvPicPr>
          <p:nvPr/>
        </p:nvPicPr>
        <p:blipFill>
          <a:blip r:embed="rId2"/>
          <a:srcRect b="37063"/>
          <a:stretch/>
        </p:blipFill>
        <p:spPr>
          <a:xfrm>
            <a:off x="1124535" y="2707849"/>
            <a:ext cx="6894929" cy="1662133"/>
          </a:xfrm>
          <a:prstGeom prst="rect">
            <a:avLst/>
          </a:prstGeom>
        </p:spPr>
      </p:pic>
    </p:spTree>
    <p:extLst>
      <p:ext uri="{BB962C8B-B14F-4D97-AF65-F5344CB8AC3E}">
        <p14:creationId xmlns:p14="http://schemas.microsoft.com/office/powerpoint/2010/main" val="3015439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8BC9-C665-D5EB-C297-7ABA29B51545}"/>
              </a:ext>
            </a:extLst>
          </p:cNvPr>
          <p:cNvSpPr>
            <a:spLocks noGrp="1"/>
          </p:cNvSpPr>
          <p:nvPr>
            <p:ph type="title"/>
          </p:nvPr>
        </p:nvSpPr>
        <p:spPr/>
        <p:txBody>
          <a:bodyPr/>
          <a:lstStyle/>
          <a:p>
            <a:r>
              <a:rPr lang="en-US" b="1" dirty="0"/>
              <a:t>Practice Questions</a:t>
            </a:r>
          </a:p>
        </p:txBody>
      </p:sp>
      <p:sp>
        <p:nvSpPr>
          <p:cNvPr id="3" name="Content Placeholder 2">
            <a:extLst>
              <a:ext uri="{FF2B5EF4-FFF2-40B4-BE49-F238E27FC236}">
                <a16:creationId xmlns:a16="http://schemas.microsoft.com/office/drawing/2014/main" id="{C18AD2E3-00CE-C1C3-03E6-DC05063B3CA8}"/>
              </a:ext>
            </a:extLst>
          </p:cNvPr>
          <p:cNvSpPr>
            <a:spLocks noGrp="1"/>
          </p:cNvSpPr>
          <p:nvPr>
            <p:ph idx="1"/>
          </p:nvPr>
        </p:nvSpPr>
        <p:spPr/>
        <p:txBody>
          <a:bodyPr>
            <a:normAutofit fontScale="92500" lnSpcReduction="10000"/>
          </a:bodyPr>
          <a:lstStyle/>
          <a:p>
            <a:pPr marL="0" indent="0">
              <a:buNone/>
            </a:pPr>
            <a:r>
              <a:rPr lang="en-US" u="sng" dirty="0"/>
              <a:t>Perform following conversions in python and display the result..</a:t>
            </a:r>
          </a:p>
          <a:p>
            <a:pPr marL="0" indent="0">
              <a:buNone/>
            </a:pPr>
            <a:endParaRPr lang="en-US" dirty="0"/>
          </a:p>
          <a:p>
            <a:r>
              <a:rPr lang="en-US" dirty="0"/>
              <a:t>Convert "45" (string) into an integer and add 5.</a:t>
            </a:r>
          </a:p>
          <a:p>
            <a:r>
              <a:rPr lang="en-US" dirty="0"/>
              <a:t>Convert 78.6 (float) into an integer.</a:t>
            </a:r>
          </a:p>
          <a:p>
            <a:r>
              <a:rPr lang="en-US" dirty="0"/>
              <a:t>Convert 123 (integer) into a string and join it with </a:t>
            </a:r>
          </a:p>
          <a:p>
            <a:pPr marL="0" indent="0">
              <a:buNone/>
            </a:pPr>
            <a:r>
              <a:rPr lang="en-US" dirty="0"/>
              <a:t>" is a number".</a:t>
            </a:r>
          </a:p>
          <a:p>
            <a:r>
              <a:rPr lang="en-US" dirty="0"/>
              <a:t>Convert 34 (integer) to a float and add 2.5 to it.</a:t>
            </a:r>
          </a:p>
          <a:p>
            <a:r>
              <a:rPr lang="en-US" dirty="0"/>
              <a:t>Convert 98.7 value into a </a:t>
            </a:r>
            <a:r>
              <a:rPr lang="en-US" dirty="0" err="1"/>
              <a:t>boolean</a:t>
            </a:r>
            <a:r>
              <a:rPr lang="en-US" dirty="0"/>
              <a:t> </a:t>
            </a:r>
          </a:p>
          <a:p>
            <a:pPr lvl="1"/>
            <a:r>
              <a:rPr lang="en-US" dirty="0"/>
              <a:t>In Python, "empty" means False, "non-empty" means True.</a:t>
            </a:r>
          </a:p>
        </p:txBody>
      </p:sp>
      <p:sp>
        <p:nvSpPr>
          <p:cNvPr id="4" name="Slide Number Placeholder 3">
            <a:extLst>
              <a:ext uri="{FF2B5EF4-FFF2-40B4-BE49-F238E27FC236}">
                <a16:creationId xmlns:a16="http://schemas.microsoft.com/office/drawing/2014/main" id="{87928C5C-707B-A9B5-11AC-F1F6488E22E0}"/>
              </a:ext>
            </a:extLst>
          </p:cNvPr>
          <p:cNvSpPr>
            <a:spLocks noGrp="1"/>
          </p:cNvSpPr>
          <p:nvPr>
            <p:ph type="sldNum" sz="quarter" idx="12"/>
          </p:nvPr>
        </p:nvSpPr>
        <p:spPr/>
        <p:txBody>
          <a:bodyPr/>
          <a:lstStyle/>
          <a:p>
            <a:fld id="{CABAFE7E-7B71-4107-A3BD-0446BD816084}" type="slidenum">
              <a:rPr lang="en-IN" smtClean="0"/>
              <a:t>33</a:t>
            </a:fld>
            <a:endParaRPr lang="en-IN"/>
          </a:p>
        </p:txBody>
      </p:sp>
    </p:spTree>
    <p:extLst>
      <p:ext uri="{BB962C8B-B14F-4D97-AF65-F5344CB8AC3E}">
        <p14:creationId xmlns:p14="http://schemas.microsoft.com/office/powerpoint/2010/main" val="38349883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9166-50B5-2795-5557-629337C1E1BF}"/>
              </a:ext>
            </a:extLst>
          </p:cNvPr>
          <p:cNvSpPr>
            <a:spLocks noGrp="1"/>
          </p:cNvSpPr>
          <p:nvPr>
            <p:ph type="title"/>
          </p:nvPr>
        </p:nvSpPr>
        <p:spPr/>
        <p:txBody>
          <a:bodyPr/>
          <a:lstStyle/>
          <a:p>
            <a:r>
              <a:rPr lang="en-US" b="1" dirty="0"/>
              <a:t>Basic Operations with Data Types</a:t>
            </a:r>
          </a:p>
        </p:txBody>
      </p:sp>
      <p:sp>
        <p:nvSpPr>
          <p:cNvPr id="3" name="Content Placeholder 2">
            <a:extLst>
              <a:ext uri="{FF2B5EF4-FFF2-40B4-BE49-F238E27FC236}">
                <a16:creationId xmlns:a16="http://schemas.microsoft.com/office/drawing/2014/main" id="{CC61A45C-11EE-4CF6-8D87-6AC38C1BA1A8}"/>
              </a:ext>
            </a:extLst>
          </p:cNvPr>
          <p:cNvSpPr>
            <a:spLocks noGrp="1"/>
          </p:cNvSpPr>
          <p:nvPr>
            <p:ph idx="1"/>
          </p:nvPr>
        </p:nvSpPr>
        <p:spPr/>
        <p:txBody>
          <a:bodyPr/>
          <a:lstStyle/>
          <a:p>
            <a:r>
              <a:rPr lang="en-US" b="1" dirty="0"/>
              <a:t>Arithmetic Operations:</a:t>
            </a:r>
          </a:p>
          <a:p>
            <a:r>
              <a:rPr lang="en-US" dirty="0"/>
              <a:t>Addition (+), Subtraction (-), Multiplication (*), Division (/), Modulus (%), Exponentiation (**).</a:t>
            </a:r>
          </a:p>
          <a:p>
            <a:endParaRPr lang="en-US" dirty="0"/>
          </a:p>
          <a:p>
            <a:endParaRPr lang="en-US" dirty="0"/>
          </a:p>
        </p:txBody>
      </p:sp>
      <p:sp>
        <p:nvSpPr>
          <p:cNvPr id="4" name="Slide Number Placeholder 3">
            <a:extLst>
              <a:ext uri="{FF2B5EF4-FFF2-40B4-BE49-F238E27FC236}">
                <a16:creationId xmlns:a16="http://schemas.microsoft.com/office/drawing/2014/main" id="{0D650C06-E866-4B1D-DEE7-E14FE024D7AE}"/>
              </a:ext>
            </a:extLst>
          </p:cNvPr>
          <p:cNvSpPr>
            <a:spLocks noGrp="1"/>
          </p:cNvSpPr>
          <p:nvPr>
            <p:ph type="sldNum" sz="quarter" idx="12"/>
          </p:nvPr>
        </p:nvSpPr>
        <p:spPr/>
        <p:txBody>
          <a:bodyPr/>
          <a:lstStyle/>
          <a:p>
            <a:fld id="{CABAFE7E-7B71-4107-A3BD-0446BD816084}" type="slidenum">
              <a:rPr lang="en-IN" smtClean="0"/>
              <a:t>34</a:t>
            </a:fld>
            <a:endParaRPr lang="en-IN"/>
          </a:p>
        </p:txBody>
      </p:sp>
    </p:spTree>
    <p:extLst>
      <p:ext uri="{BB962C8B-B14F-4D97-AF65-F5344CB8AC3E}">
        <p14:creationId xmlns:p14="http://schemas.microsoft.com/office/powerpoint/2010/main" val="2993662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1310-B72B-0C12-89CD-DE8AC9E35B94}"/>
              </a:ext>
            </a:extLst>
          </p:cNvPr>
          <p:cNvSpPr>
            <a:spLocks noGrp="1"/>
          </p:cNvSpPr>
          <p:nvPr>
            <p:ph type="title"/>
          </p:nvPr>
        </p:nvSpPr>
        <p:spPr/>
        <p:txBody>
          <a:bodyPr/>
          <a:lstStyle/>
          <a:p>
            <a:r>
              <a:rPr lang="en-US" b="1" dirty="0"/>
              <a:t>Basic Operations with Data Types</a:t>
            </a:r>
            <a:endParaRPr lang="en-US" dirty="0"/>
          </a:p>
        </p:txBody>
      </p:sp>
      <p:sp>
        <p:nvSpPr>
          <p:cNvPr id="4" name="Slide Number Placeholder 3">
            <a:extLst>
              <a:ext uri="{FF2B5EF4-FFF2-40B4-BE49-F238E27FC236}">
                <a16:creationId xmlns:a16="http://schemas.microsoft.com/office/drawing/2014/main" id="{8BE9784B-E5F1-D233-F3F7-ADEDF155FF81}"/>
              </a:ext>
            </a:extLst>
          </p:cNvPr>
          <p:cNvSpPr>
            <a:spLocks noGrp="1"/>
          </p:cNvSpPr>
          <p:nvPr>
            <p:ph type="sldNum" sz="quarter" idx="12"/>
          </p:nvPr>
        </p:nvSpPr>
        <p:spPr/>
        <p:txBody>
          <a:bodyPr/>
          <a:lstStyle/>
          <a:p>
            <a:fld id="{CABAFE7E-7B71-4107-A3BD-0446BD816084}" type="slidenum">
              <a:rPr lang="en-IN" smtClean="0"/>
              <a:t>35</a:t>
            </a:fld>
            <a:endParaRPr lang="en-IN"/>
          </a:p>
        </p:txBody>
      </p:sp>
      <p:graphicFrame>
        <p:nvGraphicFramePr>
          <p:cNvPr id="7" name="Table 6">
            <a:extLst>
              <a:ext uri="{FF2B5EF4-FFF2-40B4-BE49-F238E27FC236}">
                <a16:creationId xmlns:a16="http://schemas.microsoft.com/office/drawing/2014/main" id="{9CA13DA3-DABC-2102-CA7D-86ABC76ACD6A}"/>
              </a:ext>
            </a:extLst>
          </p:cNvPr>
          <p:cNvGraphicFramePr>
            <a:graphicFrameLocks noGrp="1"/>
          </p:cNvGraphicFramePr>
          <p:nvPr>
            <p:extLst>
              <p:ext uri="{D42A27DB-BD31-4B8C-83A1-F6EECF244321}">
                <p14:modId xmlns:p14="http://schemas.microsoft.com/office/powerpoint/2010/main" val="130991797"/>
              </p:ext>
            </p:extLst>
          </p:nvPr>
        </p:nvGraphicFramePr>
        <p:xfrm>
          <a:off x="180754" y="1509824"/>
          <a:ext cx="8483224" cy="5200496"/>
        </p:xfrm>
        <a:graphic>
          <a:graphicData uri="http://schemas.openxmlformats.org/drawingml/2006/table">
            <a:tbl>
              <a:tblPr/>
              <a:tblGrid>
                <a:gridCol w="915314">
                  <a:extLst>
                    <a:ext uri="{9D8B030D-6E8A-4147-A177-3AD203B41FA5}">
                      <a16:colId xmlns:a16="http://schemas.microsoft.com/office/drawing/2014/main" val="709869537"/>
                    </a:ext>
                  </a:extLst>
                </a:gridCol>
                <a:gridCol w="1647132">
                  <a:extLst>
                    <a:ext uri="{9D8B030D-6E8A-4147-A177-3AD203B41FA5}">
                      <a16:colId xmlns:a16="http://schemas.microsoft.com/office/drawing/2014/main" val="22108488"/>
                    </a:ext>
                  </a:extLst>
                </a:gridCol>
                <a:gridCol w="1638353">
                  <a:extLst>
                    <a:ext uri="{9D8B030D-6E8A-4147-A177-3AD203B41FA5}">
                      <a16:colId xmlns:a16="http://schemas.microsoft.com/office/drawing/2014/main" val="1009291540"/>
                    </a:ext>
                  </a:extLst>
                </a:gridCol>
                <a:gridCol w="4282425">
                  <a:extLst>
                    <a:ext uri="{9D8B030D-6E8A-4147-A177-3AD203B41FA5}">
                      <a16:colId xmlns:a16="http://schemas.microsoft.com/office/drawing/2014/main" val="1660516095"/>
                    </a:ext>
                  </a:extLst>
                </a:gridCol>
              </a:tblGrid>
              <a:tr h="656020">
                <a:tc>
                  <a:txBody>
                    <a:bodyPr/>
                    <a:lstStyle/>
                    <a:p>
                      <a:endParaRPr lang="en-US" sz="1800" b="1" dirty="0"/>
                    </a:p>
                  </a:txBody>
                  <a:tcPr marL="64945" marR="64945" marT="32473" marB="32473" anchor="ctr">
                    <a:lnL>
                      <a:noFill/>
                    </a:lnL>
                    <a:lnR>
                      <a:noFill/>
                    </a:lnR>
                    <a:lnT>
                      <a:noFill/>
                    </a:lnT>
                    <a:lnB>
                      <a:noFill/>
                    </a:lnB>
                    <a:noFill/>
                  </a:tcPr>
                </a:tc>
                <a:tc>
                  <a:txBody>
                    <a:bodyPr/>
                    <a:lstStyle/>
                    <a:p>
                      <a:r>
                        <a:rPr lang="en-US" sz="1800" b="1" dirty="0"/>
                        <a:t>Name</a:t>
                      </a:r>
                    </a:p>
                  </a:txBody>
                  <a:tcPr marL="64945" marR="64945" marT="32473" marB="32473" anchor="ctr">
                    <a:lnL>
                      <a:noFill/>
                    </a:lnL>
                    <a:lnR>
                      <a:noFill/>
                    </a:lnR>
                    <a:lnT>
                      <a:noFill/>
                    </a:lnT>
                    <a:lnB>
                      <a:noFill/>
                    </a:lnB>
                    <a:noFill/>
                  </a:tcPr>
                </a:tc>
                <a:tc>
                  <a:txBody>
                    <a:bodyPr/>
                    <a:lstStyle/>
                    <a:p>
                      <a:r>
                        <a:rPr lang="en-US" sz="1800" b="1"/>
                        <a:t>Symbol</a:t>
                      </a:r>
                    </a:p>
                  </a:txBody>
                  <a:tcPr marL="64945" marR="64945" marT="32473" marB="32473" anchor="ctr">
                    <a:lnL>
                      <a:noFill/>
                    </a:lnL>
                    <a:lnR>
                      <a:noFill/>
                    </a:lnR>
                    <a:lnT>
                      <a:noFill/>
                    </a:lnT>
                    <a:lnB>
                      <a:noFill/>
                    </a:lnB>
                    <a:noFill/>
                  </a:tcPr>
                </a:tc>
                <a:tc>
                  <a:txBody>
                    <a:bodyPr/>
                    <a:lstStyle/>
                    <a:p>
                      <a:r>
                        <a:rPr lang="en-US" sz="1800" b="1"/>
                        <a:t>Definition</a:t>
                      </a:r>
                    </a:p>
                  </a:txBody>
                  <a:tcPr marL="64945" marR="64945" marT="32473" marB="32473" anchor="ctr">
                    <a:lnL>
                      <a:noFill/>
                    </a:lnL>
                    <a:lnR>
                      <a:noFill/>
                    </a:lnR>
                    <a:lnT>
                      <a:noFill/>
                    </a:lnT>
                    <a:lnB>
                      <a:noFill/>
                    </a:lnB>
                    <a:noFill/>
                  </a:tcPr>
                </a:tc>
                <a:extLst>
                  <a:ext uri="{0D108BD9-81ED-4DB2-BD59-A6C34878D82A}">
                    <a16:rowId xmlns:a16="http://schemas.microsoft.com/office/drawing/2014/main" val="1705275945"/>
                  </a:ext>
                </a:extLst>
              </a:tr>
              <a:tr h="486057">
                <a:tc>
                  <a:txBody>
                    <a:bodyPr/>
                    <a:lstStyle/>
                    <a:p>
                      <a:endParaRPr lang="en-US" sz="1800" b="1" dirty="0"/>
                    </a:p>
                  </a:txBody>
                  <a:tcPr marL="64945" marR="64945" marT="32473" marB="32473" anchor="ctr">
                    <a:lnL>
                      <a:noFill/>
                    </a:lnL>
                    <a:lnR>
                      <a:noFill/>
                    </a:lnR>
                    <a:lnT>
                      <a:noFill/>
                    </a:lnT>
                    <a:lnB>
                      <a:noFill/>
                    </a:lnB>
                    <a:noFill/>
                  </a:tcPr>
                </a:tc>
                <a:tc>
                  <a:txBody>
                    <a:bodyPr/>
                    <a:lstStyle/>
                    <a:p>
                      <a:r>
                        <a:rPr lang="en-US" sz="1800" b="1"/>
                        <a:t>Addition</a:t>
                      </a:r>
                    </a:p>
                  </a:txBody>
                  <a:tcPr marL="64945" marR="64945" marT="32473" marB="32473" anchor="ctr">
                    <a:lnL>
                      <a:noFill/>
                    </a:lnL>
                    <a:lnR>
                      <a:noFill/>
                    </a:lnR>
                    <a:lnT>
                      <a:noFill/>
                    </a:lnT>
                    <a:lnB>
                      <a:noFill/>
                    </a:lnB>
                    <a:noFill/>
                  </a:tcPr>
                </a:tc>
                <a:tc>
                  <a:txBody>
                    <a:bodyPr/>
                    <a:lstStyle/>
                    <a:p>
                      <a:r>
                        <a:rPr lang="en-US" sz="1800" b="1"/>
                        <a:t>+</a:t>
                      </a:r>
                    </a:p>
                  </a:txBody>
                  <a:tcPr marL="64945" marR="64945" marT="32473" marB="32473" anchor="ctr">
                    <a:lnL>
                      <a:noFill/>
                    </a:lnL>
                    <a:lnR>
                      <a:noFill/>
                    </a:lnR>
                    <a:lnT>
                      <a:noFill/>
                    </a:lnT>
                    <a:lnB>
                      <a:noFill/>
                    </a:lnB>
                    <a:noFill/>
                  </a:tcPr>
                </a:tc>
                <a:tc>
                  <a:txBody>
                    <a:bodyPr/>
                    <a:lstStyle/>
                    <a:p>
                      <a:r>
                        <a:rPr lang="en-US" sz="1800" b="1"/>
                        <a:t>Adds two numbers together.</a:t>
                      </a:r>
                    </a:p>
                  </a:txBody>
                  <a:tcPr marL="64945" marR="64945" marT="32473" marB="32473" anchor="ctr">
                    <a:lnL>
                      <a:noFill/>
                    </a:lnL>
                    <a:lnR>
                      <a:noFill/>
                    </a:lnR>
                    <a:lnT>
                      <a:noFill/>
                    </a:lnT>
                    <a:lnB>
                      <a:noFill/>
                    </a:lnB>
                    <a:noFill/>
                  </a:tcPr>
                </a:tc>
                <a:extLst>
                  <a:ext uri="{0D108BD9-81ED-4DB2-BD59-A6C34878D82A}">
                    <a16:rowId xmlns:a16="http://schemas.microsoft.com/office/drawing/2014/main" val="3775431097"/>
                  </a:ext>
                </a:extLst>
              </a:tr>
              <a:tr h="694367">
                <a:tc>
                  <a:txBody>
                    <a:bodyPr/>
                    <a:lstStyle/>
                    <a:p>
                      <a:endParaRPr lang="en-US" sz="1800" b="1"/>
                    </a:p>
                  </a:txBody>
                  <a:tcPr marL="64945" marR="64945" marT="32473" marB="32473" anchor="ctr">
                    <a:lnL>
                      <a:noFill/>
                    </a:lnL>
                    <a:lnR>
                      <a:noFill/>
                    </a:lnR>
                    <a:lnT>
                      <a:noFill/>
                    </a:lnT>
                    <a:lnB>
                      <a:noFill/>
                    </a:lnB>
                    <a:noFill/>
                  </a:tcPr>
                </a:tc>
                <a:tc>
                  <a:txBody>
                    <a:bodyPr/>
                    <a:lstStyle/>
                    <a:p>
                      <a:r>
                        <a:rPr lang="en-US" sz="1800" b="1" dirty="0"/>
                        <a:t>Subtraction</a:t>
                      </a:r>
                    </a:p>
                  </a:txBody>
                  <a:tcPr marL="64945" marR="64945" marT="32473" marB="32473" anchor="ctr">
                    <a:lnL>
                      <a:noFill/>
                    </a:lnL>
                    <a:lnR>
                      <a:noFill/>
                    </a:lnR>
                    <a:lnT>
                      <a:noFill/>
                    </a:lnT>
                    <a:lnB>
                      <a:noFill/>
                    </a:lnB>
                    <a:noFill/>
                  </a:tcPr>
                </a:tc>
                <a:tc>
                  <a:txBody>
                    <a:bodyPr/>
                    <a:lstStyle/>
                    <a:p>
                      <a:r>
                        <a:rPr lang="en-US" sz="1800" b="1"/>
                        <a:t>-</a:t>
                      </a:r>
                    </a:p>
                  </a:txBody>
                  <a:tcPr marL="64945" marR="64945" marT="32473" marB="32473" anchor="ctr">
                    <a:lnL>
                      <a:noFill/>
                    </a:lnL>
                    <a:lnR>
                      <a:noFill/>
                    </a:lnR>
                    <a:lnT>
                      <a:noFill/>
                    </a:lnT>
                    <a:lnB>
                      <a:noFill/>
                    </a:lnB>
                    <a:noFill/>
                  </a:tcPr>
                </a:tc>
                <a:tc>
                  <a:txBody>
                    <a:bodyPr/>
                    <a:lstStyle/>
                    <a:p>
                      <a:r>
                        <a:rPr lang="en-US" sz="1800" b="1"/>
                        <a:t>Subtracts the second number from the first.</a:t>
                      </a:r>
                    </a:p>
                  </a:txBody>
                  <a:tcPr marL="64945" marR="64945" marT="32473" marB="32473" anchor="ctr">
                    <a:lnL>
                      <a:noFill/>
                    </a:lnL>
                    <a:lnR>
                      <a:noFill/>
                    </a:lnR>
                    <a:lnT>
                      <a:noFill/>
                    </a:lnT>
                    <a:lnB>
                      <a:noFill/>
                    </a:lnB>
                    <a:noFill/>
                  </a:tcPr>
                </a:tc>
                <a:extLst>
                  <a:ext uri="{0D108BD9-81ED-4DB2-BD59-A6C34878D82A}">
                    <a16:rowId xmlns:a16="http://schemas.microsoft.com/office/drawing/2014/main" val="3528875285"/>
                  </a:ext>
                </a:extLst>
              </a:tr>
              <a:tr h="656020">
                <a:tc>
                  <a:txBody>
                    <a:bodyPr/>
                    <a:lstStyle/>
                    <a:p>
                      <a:endParaRPr lang="en-US" sz="1800" b="1"/>
                    </a:p>
                  </a:txBody>
                  <a:tcPr marL="64945" marR="64945" marT="32473" marB="32473" anchor="ctr">
                    <a:lnL>
                      <a:noFill/>
                    </a:lnL>
                    <a:lnR>
                      <a:noFill/>
                    </a:lnR>
                    <a:lnT>
                      <a:noFill/>
                    </a:lnT>
                    <a:lnB>
                      <a:noFill/>
                    </a:lnB>
                    <a:noFill/>
                  </a:tcPr>
                </a:tc>
                <a:tc>
                  <a:txBody>
                    <a:bodyPr/>
                    <a:lstStyle/>
                    <a:p>
                      <a:r>
                        <a:rPr lang="en-US" sz="1800" b="1"/>
                        <a:t>Multiplication</a:t>
                      </a:r>
                    </a:p>
                  </a:txBody>
                  <a:tcPr marL="64945" marR="64945" marT="32473" marB="32473" anchor="ctr">
                    <a:lnL>
                      <a:noFill/>
                    </a:lnL>
                    <a:lnR>
                      <a:noFill/>
                    </a:lnR>
                    <a:lnT>
                      <a:noFill/>
                    </a:lnT>
                    <a:lnB>
                      <a:noFill/>
                    </a:lnB>
                    <a:noFill/>
                  </a:tcPr>
                </a:tc>
                <a:tc>
                  <a:txBody>
                    <a:bodyPr/>
                    <a:lstStyle/>
                    <a:p>
                      <a:r>
                        <a:rPr lang="en-US" sz="1800" b="1"/>
                        <a:t>*</a:t>
                      </a:r>
                    </a:p>
                  </a:txBody>
                  <a:tcPr marL="64945" marR="64945" marT="32473" marB="32473" anchor="ctr">
                    <a:lnL>
                      <a:noFill/>
                    </a:lnL>
                    <a:lnR>
                      <a:noFill/>
                    </a:lnR>
                    <a:lnT>
                      <a:noFill/>
                    </a:lnT>
                    <a:lnB>
                      <a:noFill/>
                    </a:lnB>
                    <a:noFill/>
                  </a:tcPr>
                </a:tc>
                <a:tc>
                  <a:txBody>
                    <a:bodyPr/>
                    <a:lstStyle/>
                    <a:p>
                      <a:r>
                        <a:rPr lang="en-US" sz="1800" b="1"/>
                        <a:t>Multiplies two numbers.</a:t>
                      </a:r>
                    </a:p>
                  </a:txBody>
                  <a:tcPr marL="64945" marR="64945" marT="32473" marB="32473" anchor="ctr">
                    <a:lnL>
                      <a:noFill/>
                    </a:lnL>
                    <a:lnR>
                      <a:noFill/>
                    </a:lnR>
                    <a:lnT>
                      <a:noFill/>
                    </a:lnT>
                    <a:lnB>
                      <a:noFill/>
                    </a:lnB>
                    <a:noFill/>
                  </a:tcPr>
                </a:tc>
                <a:extLst>
                  <a:ext uri="{0D108BD9-81ED-4DB2-BD59-A6C34878D82A}">
                    <a16:rowId xmlns:a16="http://schemas.microsoft.com/office/drawing/2014/main" val="1121578874"/>
                  </a:ext>
                </a:extLst>
              </a:tr>
              <a:tr h="1110988">
                <a:tc>
                  <a:txBody>
                    <a:bodyPr/>
                    <a:lstStyle/>
                    <a:p>
                      <a:endParaRPr lang="en-US" sz="1800" b="1"/>
                    </a:p>
                  </a:txBody>
                  <a:tcPr marL="64945" marR="64945" marT="32473" marB="32473" anchor="ctr">
                    <a:lnL>
                      <a:noFill/>
                    </a:lnL>
                    <a:lnR>
                      <a:noFill/>
                    </a:lnR>
                    <a:lnT>
                      <a:noFill/>
                    </a:lnT>
                    <a:lnB>
                      <a:noFill/>
                    </a:lnB>
                    <a:noFill/>
                  </a:tcPr>
                </a:tc>
                <a:tc>
                  <a:txBody>
                    <a:bodyPr/>
                    <a:lstStyle/>
                    <a:p>
                      <a:r>
                        <a:rPr lang="en-US" sz="1800" b="1"/>
                        <a:t>Division</a:t>
                      </a:r>
                    </a:p>
                  </a:txBody>
                  <a:tcPr marL="64945" marR="64945" marT="32473" marB="32473" anchor="ctr">
                    <a:lnL>
                      <a:noFill/>
                    </a:lnL>
                    <a:lnR>
                      <a:noFill/>
                    </a:lnR>
                    <a:lnT>
                      <a:noFill/>
                    </a:lnT>
                    <a:lnB>
                      <a:noFill/>
                    </a:lnB>
                    <a:noFill/>
                  </a:tcPr>
                </a:tc>
                <a:tc>
                  <a:txBody>
                    <a:bodyPr/>
                    <a:lstStyle/>
                    <a:p>
                      <a:r>
                        <a:rPr lang="en-US" sz="1800" b="1" dirty="0"/>
                        <a:t>/</a:t>
                      </a:r>
                    </a:p>
                  </a:txBody>
                  <a:tcPr marL="64945" marR="64945" marT="32473" marB="32473" anchor="ctr">
                    <a:lnL>
                      <a:noFill/>
                    </a:lnL>
                    <a:lnR>
                      <a:noFill/>
                    </a:lnR>
                    <a:lnT>
                      <a:noFill/>
                    </a:lnT>
                    <a:lnB>
                      <a:noFill/>
                    </a:lnB>
                    <a:noFill/>
                  </a:tcPr>
                </a:tc>
                <a:tc>
                  <a:txBody>
                    <a:bodyPr/>
                    <a:lstStyle/>
                    <a:p>
                      <a:r>
                        <a:rPr lang="en-US" sz="1800" b="1"/>
                        <a:t>Divides the first number by the second and gives the exact (decimal) result.</a:t>
                      </a:r>
                    </a:p>
                  </a:txBody>
                  <a:tcPr marL="64945" marR="64945" marT="32473" marB="32473" anchor="ctr">
                    <a:lnL>
                      <a:noFill/>
                    </a:lnL>
                    <a:lnR>
                      <a:noFill/>
                    </a:lnR>
                    <a:lnT>
                      <a:noFill/>
                    </a:lnT>
                    <a:lnB>
                      <a:noFill/>
                    </a:lnB>
                    <a:noFill/>
                  </a:tcPr>
                </a:tc>
                <a:extLst>
                  <a:ext uri="{0D108BD9-81ED-4DB2-BD59-A6C34878D82A}">
                    <a16:rowId xmlns:a16="http://schemas.microsoft.com/office/drawing/2014/main" val="1429442035"/>
                  </a:ext>
                </a:extLst>
              </a:tr>
              <a:tr h="694367">
                <a:tc>
                  <a:txBody>
                    <a:bodyPr/>
                    <a:lstStyle/>
                    <a:p>
                      <a:endParaRPr lang="en-US" sz="1800" b="1"/>
                    </a:p>
                  </a:txBody>
                  <a:tcPr marL="64945" marR="64945" marT="32473" marB="32473" anchor="ctr">
                    <a:lnL>
                      <a:noFill/>
                    </a:lnL>
                    <a:lnR>
                      <a:noFill/>
                    </a:lnR>
                    <a:lnT>
                      <a:noFill/>
                    </a:lnT>
                    <a:lnB>
                      <a:noFill/>
                    </a:lnB>
                    <a:noFill/>
                  </a:tcPr>
                </a:tc>
                <a:tc>
                  <a:txBody>
                    <a:bodyPr/>
                    <a:lstStyle/>
                    <a:p>
                      <a:r>
                        <a:rPr lang="en-US" sz="1800" b="1"/>
                        <a:t>Modulus</a:t>
                      </a:r>
                    </a:p>
                  </a:txBody>
                  <a:tcPr marL="64945" marR="64945" marT="32473" marB="32473" anchor="ctr">
                    <a:lnL>
                      <a:noFill/>
                    </a:lnL>
                    <a:lnR>
                      <a:noFill/>
                    </a:lnR>
                    <a:lnT>
                      <a:noFill/>
                    </a:lnT>
                    <a:lnB>
                      <a:noFill/>
                    </a:lnB>
                    <a:noFill/>
                  </a:tcPr>
                </a:tc>
                <a:tc>
                  <a:txBody>
                    <a:bodyPr/>
                    <a:lstStyle/>
                    <a:p>
                      <a:r>
                        <a:rPr lang="en-US" sz="1800" b="1"/>
                        <a:t>%</a:t>
                      </a:r>
                    </a:p>
                  </a:txBody>
                  <a:tcPr marL="64945" marR="64945" marT="32473" marB="32473" anchor="ctr">
                    <a:lnL>
                      <a:noFill/>
                    </a:lnL>
                    <a:lnR>
                      <a:noFill/>
                    </a:lnR>
                    <a:lnT>
                      <a:noFill/>
                    </a:lnT>
                    <a:lnB>
                      <a:noFill/>
                    </a:lnB>
                    <a:noFill/>
                  </a:tcPr>
                </a:tc>
                <a:tc>
                  <a:txBody>
                    <a:bodyPr/>
                    <a:lstStyle/>
                    <a:p>
                      <a:r>
                        <a:rPr lang="en-US" sz="1800" b="1"/>
                        <a:t>Gives the remainder after division.</a:t>
                      </a:r>
                    </a:p>
                  </a:txBody>
                  <a:tcPr marL="64945" marR="64945" marT="32473" marB="32473" anchor="ctr">
                    <a:lnL>
                      <a:noFill/>
                    </a:lnL>
                    <a:lnR>
                      <a:noFill/>
                    </a:lnR>
                    <a:lnT>
                      <a:noFill/>
                    </a:lnT>
                    <a:lnB>
                      <a:noFill/>
                    </a:lnB>
                    <a:noFill/>
                  </a:tcPr>
                </a:tc>
                <a:extLst>
                  <a:ext uri="{0D108BD9-81ED-4DB2-BD59-A6C34878D82A}">
                    <a16:rowId xmlns:a16="http://schemas.microsoft.com/office/drawing/2014/main" val="996446047"/>
                  </a:ext>
                </a:extLst>
              </a:tr>
              <a:tr h="902677">
                <a:tc>
                  <a:txBody>
                    <a:bodyPr/>
                    <a:lstStyle/>
                    <a:p>
                      <a:endParaRPr lang="en-US" sz="1800" b="1" dirty="0"/>
                    </a:p>
                  </a:txBody>
                  <a:tcPr marL="64945" marR="64945" marT="32473" marB="32473" anchor="ctr">
                    <a:lnL>
                      <a:noFill/>
                    </a:lnL>
                    <a:lnR>
                      <a:noFill/>
                    </a:lnR>
                    <a:lnT>
                      <a:noFill/>
                    </a:lnT>
                    <a:lnB>
                      <a:noFill/>
                    </a:lnB>
                    <a:noFill/>
                  </a:tcPr>
                </a:tc>
                <a:tc>
                  <a:txBody>
                    <a:bodyPr/>
                    <a:lstStyle/>
                    <a:p>
                      <a:r>
                        <a:rPr lang="en-US" sz="1800" b="1" dirty="0"/>
                        <a:t>Exponentiation</a:t>
                      </a:r>
                    </a:p>
                  </a:txBody>
                  <a:tcPr marL="64945" marR="64945" marT="32473" marB="32473" anchor="ctr">
                    <a:lnL>
                      <a:noFill/>
                    </a:lnL>
                    <a:lnR>
                      <a:noFill/>
                    </a:lnR>
                    <a:lnT>
                      <a:noFill/>
                    </a:lnT>
                    <a:lnB>
                      <a:noFill/>
                    </a:lnB>
                    <a:noFill/>
                  </a:tcPr>
                </a:tc>
                <a:tc>
                  <a:txBody>
                    <a:bodyPr/>
                    <a:lstStyle/>
                    <a:p>
                      <a:r>
                        <a:rPr lang="en-US" sz="1800" b="1" dirty="0"/>
                        <a:t>**</a:t>
                      </a:r>
                    </a:p>
                  </a:txBody>
                  <a:tcPr marL="64945" marR="64945" marT="32473" marB="32473" anchor="ctr">
                    <a:lnL>
                      <a:noFill/>
                    </a:lnL>
                    <a:lnR>
                      <a:noFill/>
                    </a:lnR>
                    <a:lnT>
                      <a:noFill/>
                    </a:lnT>
                    <a:lnB>
                      <a:noFill/>
                    </a:lnB>
                    <a:noFill/>
                  </a:tcPr>
                </a:tc>
                <a:tc>
                  <a:txBody>
                    <a:bodyPr/>
                    <a:lstStyle/>
                    <a:p>
                      <a:r>
                        <a:rPr lang="en-US" sz="1800" b="1" dirty="0"/>
                        <a:t>Raises the first number to the power of the second number.</a:t>
                      </a:r>
                    </a:p>
                  </a:txBody>
                  <a:tcPr marL="64945" marR="64945" marT="32473" marB="32473" anchor="ctr">
                    <a:lnL>
                      <a:noFill/>
                    </a:lnL>
                    <a:lnR>
                      <a:noFill/>
                    </a:lnR>
                    <a:lnT>
                      <a:noFill/>
                    </a:lnT>
                    <a:lnB>
                      <a:noFill/>
                    </a:lnB>
                    <a:noFill/>
                  </a:tcPr>
                </a:tc>
                <a:extLst>
                  <a:ext uri="{0D108BD9-81ED-4DB2-BD59-A6C34878D82A}">
                    <a16:rowId xmlns:a16="http://schemas.microsoft.com/office/drawing/2014/main" val="2927919504"/>
                  </a:ext>
                </a:extLst>
              </a:tr>
            </a:tbl>
          </a:graphicData>
        </a:graphic>
      </p:graphicFrame>
    </p:spTree>
    <p:extLst>
      <p:ext uri="{BB962C8B-B14F-4D97-AF65-F5344CB8AC3E}">
        <p14:creationId xmlns:p14="http://schemas.microsoft.com/office/powerpoint/2010/main" val="17478966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EA834-A29B-373A-0AF3-8E97842ADAE8}"/>
              </a:ext>
            </a:extLst>
          </p:cNvPr>
          <p:cNvSpPr>
            <a:spLocks noGrp="1"/>
          </p:cNvSpPr>
          <p:nvPr>
            <p:ph type="title"/>
          </p:nvPr>
        </p:nvSpPr>
        <p:spPr/>
        <p:txBody>
          <a:bodyPr/>
          <a:lstStyle/>
          <a:p>
            <a:r>
              <a:rPr lang="en-US" b="1" dirty="0"/>
              <a:t>Practice Questions</a:t>
            </a:r>
            <a:endParaRPr lang="en-US" dirty="0"/>
          </a:p>
        </p:txBody>
      </p:sp>
      <p:sp>
        <p:nvSpPr>
          <p:cNvPr id="4" name="Slide Number Placeholder 3">
            <a:extLst>
              <a:ext uri="{FF2B5EF4-FFF2-40B4-BE49-F238E27FC236}">
                <a16:creationId xmlns:a16="http://schemas.microsoft.com/office/drawing/2014/main" id="{CEF97C9F-D74A-21AD-A1D3-3AE2D7B6A5C1}"/>
              </a:ext>
            </a:extLst>
          </p:cNvPr>
          <p:cNvSpPr>
            <a:spLocks noGrp="1"/>
          </p:cNvSpPr>
          <p:nvPr>
            <p:ph type="sldNum" sz="quarter" idx="12"/>
          </p:nvPr>
        </p:nvSpPr>
        <p:spPr/>
        <p:txBody>
          <a:bodyPr/>
          <a:lstStyle/>
          <a:p>
            <a:fld id="{CABAFE7E-7B71-4107-A3BD-0446BD816084}" type="slidenum">
              <a:rPr lang="en-IN" smtClean="0"/>
              <a:t>36</a:t>
            </a:fld>
            <a:endParaRPr lang="en-IN"/>
          </a:p>
        </p:txBody>
      </p:sp>
      <p:sp>
        <p:nvSpPr>
          <p:cNvPr id="6" name="Rectangle 2">
            <a:extLst>
              <a:ext uri="{FF2B5EF4-FFF2-40B4-BE49-F238E27FC236}">
                <a16:creationId xmlns:a16="http://schemas.microsoft.com/office/drawing/2014/main" id="{9BB330D7-5199-A4C5-947C-A96E7C6F42B2}"/>
              </a:ext>
            </a:extLst>
          </p:cNvPr>
          <p:cNvSpPr>
            <a:spLocks noGrp="1" noChangeArrowheads="1"/>
          </p:cNvSpPr>
          <p:nvPr>
            <p:ph idx="1"/>
          </p:nvPr>
        </p:nvSpPr>
        <p:spPr bwMode="auto">
          <a:xfrm>
            <a:off x="436599" y="1557733"/>
            <a:ext cx="799435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en-US" u="sng" dirty="0"/>
              <a:t>Perform following calculations in python and display the result..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Calculate the sum of 12 and 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Subtract 8 from 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Multiply 7 by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Divide 50 by 8 and show the result.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Find the remainder when 22 is divided by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Find 3 raised to the power 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Perform floor division of 17 by 3.</a:t>
            </a:r>
          </a:p>
        </p:txBody>
      </p:sp>
    </p:spTree>
    <p:extLst>
      <p:ext uri="{BB962C8B-B14F-4D97-AF65-F5344CB8AC3E}">
        <p14:creationId xmlns:p14="http://schemas.microsoft.com/office/powerpoint/2010/main" val="2078165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75044-C07A-52F5-8672-D467DFA775B8}"/>
              </a:ext>
            </a:extLst>
          </p:cNvPr>
          <p:cNvSpPr>
            <a:spLocks noGrp="1"/>
          </p:cNvSpPr>
          <p:nvPr>
            <p:ph type="title"/>
          </p:nvPr>
        </p:nvSpPr>
        <p:spPr/>
        <p:txBody>
          <a:bodyPr/>
          <a:lstStyle/>
          <a:p>
            <a:r>
              <a:rPr lang="en-US" dirty="0"/>
              <a:t>String Datatype</a:t>
            </a:r>
          </a:p>
        </p:txBody>
      </p:sp>
      <p:sp>
        <p:nvSpPr>
          <p:cNvPr id="3" name="Content Placeholder 2">
            <a:extLst>
              <a:ext uri="{FF2B5EF4-FFF2-40B4-BE49-F238E27FC236}">
                <a16:creationId xmlns:a16="http://schemas.microsoft.com/office/drawing/2014/main" id="{98A65C4D-846A-C962-FC73-888CD4A515DF}"/>
              </a:ext>
            </a:extLst>
          </p:cNvPr>
          <p:cNvSpPr>
            <a:spLocks noGrp="1"/>
          </p:cNvSpPr>
          <p:nvPr>
            <p:ph idx="1"/>
          </p:nvPr>
        </p:nvSpPr>
        <p:spPr/>
        <p:txBody>
          <a:bodyPr/>
          <a:lstStyle/>
          <a:p>
            <a:pPr algn="just"/>
            <a:r>
              <a:rPr lang="en-GB" sz="2800" dirty="0">
                <a:latin typeface="+mj-lt"/>
              </a:rPr>
              <a:t>The string can be defined as the sequence of characters </a:t>
            </a:r>
          </a:p>
          <a:p>
            <a:pPr algn="just"/>
            <a:r>
              <a:rPr lang="en-GB" sz="2800" dirty="0">
                <a:latin typeface="+mj-lt"/>
              </a:rPr>
              <a:t>python use single ,double and triple </a:t>
            </a:r>
            <a:r>
              <a:rPr lang="en-GB" sz="2800" dirty="0"/>
              <a:t>quotes to define a string.</a:t>
            </a:r>
          </a:p>
          <a:p>
            <a:pPr algn="just"/>
            <a:endParaRPr lang="en-GB" sz="2800" dirty="0"/>
          </a:p>
          <a:p>
            <a:pPr algn="just"/>
            <a:endParaRPr lang="en-US" dirty="0"/>
          </a:p>
        </p:txBody>
      </p:sp>
      <p:sp>
        <p:nvSpPr>
          <p:cNvPr id="4" name="Slide Number Placeholder 3">
            <a:extLst>
              <a:ext uri="{FF2B5EF4-FFF2-40B4-BE49-F238E27FC236}">
                <a16:creationId xmlns:a16="http://schemas.microsoft.com/office/drawing/2014/main" id="{684926CE-0B31-3C0A-4057-3E2B8B9B4634}"/>
              </a:ext>
            </a:extLst>
          </p:cNvPr>
          <p:cNvSpPr>
            <a:spLocks noGrp="1"/>
          </p:cNvSpPr>
          <p:nvPr>
            <p:ph type="sldNum" sz="quarter" idx="12"/>
          </p:nvPr>
        </p:nvSpPr>
        <p:spPr/>
        <p:txBody>
          <a:bodyPr/>
          <a:lstStyle/>
          <a:p>
            <a:fld id="{CABAFE7E-7B71-4107-A3BD-0446BD816084}" type="slidenum">
              <a:rPr lang="en-IN" smtClean="0"/>
              <a:t>37</a:t>
            </a:fld>
            <a:endParaRPr lang="en-IN"/>
          </a:p>
        </p:txBody>
      </p:sp>
    </p:spTree>
    <p:extLst>
      <p:ext uri="{BB962C8B-B14F-4D97-AF65-F5344CB8AC3E}">
        <p14:creationId xmlns:p14="http://schemas.microsoft.com/office/powerpoint/2010/main" val="3697706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A24E-2D32-005E-F1FB-5D4BECF478F6}"/>
              </a:ext>
            </a:extLst>
          </p:cNvPr>
          <p:cNvSpPr>
            <a:spLocks noGrp="1"/>
          </p:cNvSpPr>
          <p:nvPr>
            <p:ph type="title"/>
          </p:nvPr>
        </p:nvSpPr>
        <p:spPr/>
        <p:txBody>
          <a:bodyPr/>
          <a:lstStyle/>
          <a:p>
            <a:r>
              <a:rPr lang="en-US" b="1" dirty="0"/>
              <a:t>String concatenation</a:t>
            </a:r>
          </a:p>
        </p:txBody>
      </p:sp>
      <p:sp>
        <p:nvSpPr>
          <p:cNvPr id="3" name="Content Placeholder 2">
            <a:extLst>
              <a:ext uri="{FF2B5EF4-FFF2-40B4-BE49-F238E27FC236}">
                <a16:creationId xmlns:a16="http://schemas.microsoft.com/office/drawing/2014/main" id="{2250B1FB-B1EA-D28A-867A-C42A9AB76EE1}"/>
              </a:ext>
            </a:extLst>
          </p:cNvPr>
          <p:cNvSpPr>
            <a:spLocks noGrp="1"/>
          </p:cNvSpPr>
          <p:nvPr>
            <p:ph idx="1"/>
          </p:nvPr>
        </p:nvSpPr>
        <p:spPr>
          <a:xfrm>
            <a:off x="141605" y="1847851"/>
            <a:ext cx="8860790" cy="4351338"/>
          </a:xfrm>
        </p:spPr>
        <p:txBody>
          <a:bodyPr>
            <a:normAutofit fontScale="92500" lnSpcReduction="20000"/>
          </a:bodyPr>
          <a:lstStyle/>
          <a:p>
            <a:pPr algn="just"/>
            <a:r>
              <a:rPr lang="en-US" dirty="0"/>
              <a:t>String concatenation is the process of joining two or more strings together to form a single string. In Python, this is typically done using the</a:t>
            </a:r>
            <a:r>
              <a:rPr lang="en-US" b="1" dirty="0"/>
              <a:t> + </a:t>
            </a:r>
            <a:r>
              <a:rPr lang="en-US" dirty="0"/>
              <a:t>operator.</a:t>
            </a:r>
          </a:p>
          <a:p>
            <a:pPr algn="just"/>
            <a:endParaRPr lang="en-US"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r>
              <a:rPr lang="en-US" b="1" dirty="0"/>
              <a:t>Output:</a:t>
            </a:r>
          </a:p>
          <a:p>
            <a:pPr marL="0" indent="0" algn="just">
              <a:buNone/>
            </a:pPr>
            <a:r>
              <a:rPr lang="en-US" b="1" dirty="0" err="1"/>
              <a:t>JohnDoe</a:t>
            </a:r>
            <a:endParaRPr lang="en-US" b="1" dirty="0"/>
          </a:p>
          <a:p>
            <a:pPr marL="0" indent="0" algn="just">
              <a:buNone/>
            </a:pPr>
            <a:endParaRPr lang="en-US" dirty="0"/>
          </a:p>
          <a:p>
            <a:pPr algn="just"/>
            <a:endParaRPr lang="en-US" dirty="0"/>
          </a:p>
        </p:txBody>
      </p:sp>
      <p:sp>
        <p:nvSpPr>
          <p:cNvPr id="4" name="Slide Number Placeholder 3">
            <a:extLst>
              <a:ext uri="{FF2B5EF4-FFF2-40B4-BE49-F238E27FC236}">
                <a16:creationId xmlns:a16="http://schemas.microsoft.com/office/drawing/2014/main" id="{41AD91EF-C13A-B584-0D00-04BB5CA40906}"/>
              </a:ext>
            </a:extLst>
          </p:cNvPr>
          <p:cNvSpPr>
            <a:spLocks noGrp="1"/>
          </p:cNvSpPr>
          <p:nvPr>
            <p:ph type="sldNum" sz="quarter" idx="12"/>
          </p:nvPr>
        </p:nvSpPr>
        <p:spPr/>
        <p:txBody>
          <a:bodyPr/>
          <a:lstStyle/>
          <a:p>
            <a:fld id="{CABAFE7E-7B71-4107-A3BD-0446BD816084}" type="slidenum">
              <a:rPr lang="en-IN" smtClean="0"/>
              <a:t>38</a:t>
            </a:fld>
            <a:endParaRPr lang="en-IN"/>
          </a:p>
        </p:txBody>
      </p:sp>
      <p:pic>
        <p:nvPicPr>
          <p:cNvPr id="6" name="Picture 5">
            <a:extLst>
              <a:ext uri="{FF2B5EF4-FFF2-40B4-BE49-F238E27FC236}">
                <a16:creationId xmlns:a16="http://schemas.microsoft.com/office/drawing/2014/main" id="{FE556135-E1A0-245E-CA32-4C3B69BC1983}"/>
              </a:ext>
            </a:extLst>
          </p:cNvPr>
          <p:cNvPicPr>
            <a:picLocks noChangeAspect="1"/>
          </p:cNvPicPr>
          <p:nvPr/>
        </p:nvPicPr>
        <p:blipFill>
          <a:blip r:embed="rId3"/>
          <a:srcRect l="4333" t="30741" r="56222" b="52469"/>
          <a:stretch/>
        </p:blipFill>
        <p:spPr>
          <a:xfrm>
            <a:off x="413906" y="2926240"/>
            <a:ext cx="8316188" cy="1991200"/>
          </a:xfrm>
          <a:prstGeom prst="rect">
            <a:avLst/>
          </a:prstGeom>
        </p:spPr>
      </p:pic>
    </p:spTree>
    <p:extLst>
      <p:ext uri="{BB962C8B-B14F-4D97-AF65-F5344CB8AC3E}">
        <p14:creationId xmlns:p14="http://schemas.microsoft.com/office/powerpoint/2010/main" val="5447788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A24E-2D32-005E-F1FB-5D4BECF478F6}"/>
              </a:ext>
            </a:extLst>
          </p:cNvPr>
          <p:cNvSpPr>
            <a:spLocks noGrp="1"/>
          </p:cNvSpPr>
          <p:nvPr>
            <p:ph type="title"/>
          </p:nvPr>
        </p:nvSpPr>
        <p:spPr/>
        <p:txBody>
          <a:bodyPr/>
          <a:lstStyle/>
          <a:p>
            <a:r>
              <a:rPr lang="en-US" b="1" dirty="0"/>
              <a:t>String concatenation</a:t>
            </a:r>
          </a:p>
        </p:txBody>
      </p:sp>
      <p:sp>
        <p:nvSpPr>
          <p:cNvPr id="3" name="Content Placeholder 2">
            <a:extLst>
              <a:ext uri="{FF2B5EF4-FFF2-40B4-BE49-F238E27FC236}">
                <a16:creationId xmlns:a16="http://schemas.microsoft.com/office/drawing/2014/main" id="{2250B1FB-B1EA-D28A-867A-C42A9AB76EE1}"/>
              </a:ext>
            </a:extLst>
          </p:cNvPr>
          <p:cNvSpPr>
            <a:spLocks noGrp="1"/>
          </p:cNvSpPr>
          <p:nvPr>
            <p:ph idx="1"/>
          </p:nvPr>
        </p:nvSpPr>
        <p:spPr/>
        <p:txBody>
          <a:bodyPr>
            <a:normAutofit/>
          </a:bodyPr>
          <a:lstStyle/>
          <a:p>
            <a:pPr marL="0" indent="0" algn="just">
              <a:buNone/>
            </a:pPr>
            <a:endParaRPr lang="en-US" dirty="0"/>
          </a:p>
          <a:p>
            <a:pPr marL="0" indent="0" algn="just">
              <a:buNone/>
            </a:pPr>
            <a:endParaRPr lang="en-US" b="1" dirty="0"/>
          </a:p>
          <a:p>
            <a:pPr marL="0" indent="0" algn="just">
              <a:buNone/>
            </a:pPr>
            <a:endParaRPr lang="en-US" b="1" dirty="0"/>
          </a:p>
          <a:p>
            <a:pPr marL="0" indent="0" algn="just">
              <a:buNone/>
            </a:pPr>
            <a:endParaRPr lang="en-US" b="1" dirty="0"/>
          </a:p>
          <a:p>
            <a:pPr marL="0" indent="0" algn="just">
              <a:buNone/>
            </a:pPr>
            <a:r>
              <a:rPr lang="en-US" b="1" dirty="0"/>
              <a:t>Output:</a:t>
            </a:r>
          </a:p>
          <a:p>
            <a:pPr marL="0" indent="0" algn="just">
              <a:buNone/>
            </a:pPr>
            <a:r>
              <a:rPr lang="en-US" b="1" dirty="0"/>
              <a:t>John Doe</a:t>
            </a:r>
          </a:p>
          <a:p>
            <a:pPr algn="just"/>
            <a:endParaRPr lang="en-US" dirty="0"/>
          </a:p>
        </p:txBody>
      </p:sp>
      <p:sp>
        <p:nvSpPr>
          <p:cNvPr id="4" name="Slide Number Placeholder 3">
            <a:extLst>
              <a:ext uri="{FF2B5EF4-FFF2-40B4-BE49-F238E27FC236}">
                <a16:creationId xmlns:a16="http://schemas.microsoft.com/office/drawing/2014/main" id="{41AD91EF-C13A-B584-0D00-04BB5CA40906}"/>
              </a:ext>
            </a:extLst>
          </p:cNvPr>
          <p:cNvSpPr>
            <a:spLocks noGrp="1"/>
          </p:cNvSpPr>
          <p:nvPr>
            <p:ph type="sldNum" sz="quarter" idx="12"/>
          </p:nvPr>
        </p:nvSpPr>
        <p:spPr/>
        <p:txBody>
          <a:bodyPr/>
          <a:lstStyle/>
          <a:p>
            <a:fld id="{CABAFE7E-7B71-4107-A3BD-0446BD816084}" type="slidenum">
              <a:rPr lang="en-IN" smtClean="0"/>
              <a:t>39</a:t>
            </a:fld>
            <a:endParaRPr lang="en-IN"/>
          </a:p>
        </p:txBody>
      </p:sp>
      <p:pic>
        <p:nvPicPr>
          <p:cNvPr id="6" name="Picture 5">
            <a:extLst>
              <a:ext uri="{FF2B5EF4-FFF2-40B4-BE49-F238E27FC236}">
                <a16:creationId xmlns:a16="http://schemas.microsoft.com/office/drawing/2014/main" id="{DD1D993D-09B7-A044-8C1C-E1CD26E662E1}"/>
              </a:ext>
            </a:extLst>
          </p:cNvPr>
          <p:cNvPicPr>
            <a:picLocks noChangeAspect="1"/>
          </p:cNvPicPr>
          <p:nvPr/>
        </p:nvPicPr>
        <p:blipFill>
          <a:blip r:embed="rId3"/>
          <a:srcRect l="4111" t="30938" r="54444" b="53457"/>
          <a:stretch/>
        </p:blipFill>
        <p:spPr>
          <a:xfrm>
            <a:off x="29580" y="1825625"/>
            <a:ext cx="9114420" cy="1930400"/>
          </a:xfrm>
          <a:prstGeom prst="rect">
            <a:avLst/>
          </a:prstGeom>
        </p:spPr>
      </p:pic>
    </p:spTree>
    <p:extLst>
      <p:ext uri="{BB962C8B-B14F-4D97-AF65-F5344CB8AC3E}">
        <p14:creationId xmlns:p14="http://schemas.microsoft.com/office/powerpoint/2010/main" val="294539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3244-E685-AB2E-8AEF-7110A8FBE2B0}"/>
              </a:ext>
            </a:extLst>
          </p:cNvPr>
          <p:cNvSpPr>
            <a:spLocks noGrp="1"/>
          </p:cNvSpPr>
          <p:nvPr>
            <p:ph type="title"/>
          </p:nvPr>
        </p:nvSpPr>
        <p:spPr/>
        <p:txBody>
          <a:bodyPr/>
          <a:lstStyle/>
          <a:p>
            <a:r>
              <a:rPr lang="en-US" altLang="en-US" sz="4400" b="1" dirty="0">
                <a:latin typeface="Times New Roman" pitchFamily="18" charset="0"/>
                <a:cs typeface="Times New Roman" pitchFamily="18" charset="0"/>
              </a:rPr>
              <a:t>Programming language?</a:t>
            </a:r>
            <a:br>
              <a:rPr lang="en-US" altLang="en-US" sz="4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CE263A52-C352-FFEA-2192-DA713D329E12}"/>
              </a:ext>
            </a:extLst>
          </p:cNvPr>
          <p:cNvSpPr>
            <a:spLocks noGrp="1"/>
          </p:cNvSpPr>
          <p:nvPr>
            <p:ph idx="1"/>
          </p:nvPr>
        </p:nvSpPr>
        <p:spPr/>
        <p:txBody>
          <a:bodyPr/>
          <a:lstStyle/>
          <a:p>
            <a:pPr algn="just"/>
            <a:r>
              <a:rPr lang="en-US" dirty="0"/>
              <a:t>When we want a computer to perform a specific task, such as adding two numbers, we write these instructions in a programming language. </a:t>
            </a:r>
          </a:p>
          <a:p>
            <a:pPr algn="just"/>
            <a:r>
              <a:rPr lang="en-US" dirty="0"/>
              <a:t>The computer then reads these instructions and follows them step by step to complete the task.</a:t>
            </a:r>
          </a:p>
        </p:txBody>
      </p:sp>
      <p:sp>
        <p:nvSpPr>
          <p:cNvPr id="4" name="Slide Number Placeholder 3">
            <a:extLst>
              <a:ext uri="{FF2B5EF4-FFF2-40B4-BE49-F238E27FC236}">
                <a16:creationId xmlns:a16="http://schemas.microsoft.com/office/drawing/2014/main" id="{6C891F02-2418-698E-E583-CD6BB33E216E}"/>
              </a:ext>
            </a:extLst>
          </p:cNvPr>
          <p:cNvSpPr>
            <a:spLocks noGrp="1"/>
          </p:cNvSpPr>
          <p:nvPr>
            <p:ph type="sldNum" sz="quarter" idx="12"/>
          </p:nvPr>
        </p:nvSpPr>
        <p:spPr/>
        <p:txBody>
          <a:bodyPr/>
          <a:lstStyle/>
          <a:p>
            <a:fld id="{CABAFE7E-7B71-4107-A3BD-0446BD816084}" type="slidenum">
              <a:rPr lang="en-IN" smtClean="0"/>
              <a:t>4</a:t>
            </a:fld>
            <a:endParaRPr lang="en-IN"/>
          </a:p>
        </p:txBody>
      </p:sp>
    </p:spTree>
    <p:extLst>
      <p:ext uri="{BB962C8B-B14F-4D97-AF65-F5344CB8AC3E}">
        <p14:creationId xmlns:p14="http://schemas.microsoft.com/office/powerpoint/2010/main" val="35877280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9FB2-A12B-98F6-F07B-23FB246924B4}"/>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1B7F2C62-87CE-3F81-17A3-7B3ADEFF23DF}"/>
              </a:ext>
            </a:extLst>
          </p:cNvPr>
          <p:cNvSpPr>
            <a:spLocks noGrp="1"/>
          </p:cNvSpPr>
          <p:nvPr>
            <p:ph idx="1"/>
          </p:nvPr>
        </p:nvSpPr>
        <p:spPr/>
        <p:txBody>
          <a:bodyPr/>
          <a:lstStyle/>
          <a:p>
            <a:pPr algn="just"/>
            <a:r>
              <a:rPr lang="en-US" dirty="0"/>
              <a:t>In Python, you can only concatenate strings with strings.</a:t>
            </a:r>
          </a:p>
          <a:p>
            <a:pPr algn="just"/>
            <a:r>
              <a:rPr lang="en-US" dirty="0"/>
              <a:t>If you want to combine a string with a number, you must convert the number to a string using str().</a:t>
            </a:r>
          </a:p>
          <a:p>
            <a:pPr algn="just"/>
            <a:r>
              <a:rPr lang="en-US" b="1" dirty="0"/>
              <a:t>Question:</a:t>
            </a:r>
            <a:r>
              <a:rPr lang="en-US" dirty="0"/>
              <a:t> Is it always true?</a:t>
            </a:r>
          </a:p>
          <a:p>
            <a:pPr marL="457200" lvl="1" indent="0" algn="just">
              <a:buNone/>
            </a:pPr>
            <a:r>
              <a:rPr lang="en-US" dirty="0"/>
              <a:t> Try and find out..</a:t>
            </a:r>
          </a:p>
        </p:txBody>
      </p:sp>
      <p:sp>
        <p:nvSpPr>
          <p:cNvPr id="4" name="Slide Number Placeholder 3">
            <a:extLst>
              <a:ext uri="{FF2B5EF4-FFF2-40B4-BE49-F238E27FC236}">
                <a16:creationId xmlns:a16="http://schemas.microsoft.com/office/drawing/2014/main" id="{04CF6CFB-868A-244B-D54E-F418D45B5706}"/>
              </a:ext>
            </a:extLst>
          </p:cNvPr>
          <p:cNvSpPr>
            <a:spLocks noGrp="1"/>
          </p:cNvSpPr>
          <p:nvPr>
            <p:ph type="sldNum" sz="quarter" idx="12"/>
          </p:nvPr>
        </p:nvSpPr>
        <p:spPr/>
        <p:txBody>
          <a:bodyPr/>
          <a:lstStyle/>
          <a:p>
            <a:fld id="{CABAFE7E-7B71-4107-A3BD-0446BD816084}" type="slidenum">
              <a:rPr lang="en-IN" smtClean="0"/>
              <a:t>40</a:t>
            </a:fld>
            <a:endParaRPr lang="en-IN"/>
          </a:p>
        </p:txBody>
      </p:sp>
    </p:spTree>
    <p:extLst>
      <p:ext uri="{BB962C8B-B14F-4D97-AF65-F5344CB8AC3E}">
        <p14:creationId xmlns:p14="http://schemas.microsoft.com/office/powerpoint/2010/main" val="3739407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13513-6F60-2A97-4ACE-A7C7A6DEF2D5}"/>
              </a:ext>
            </a:extLst>
          </p:cNvPr>
          <p:cNvSpPr>
            <a:spLocks noGrp="1"/>
          </p:cNvSpPr>
          <p:nvPr>
            <p:ph type="title"/>
          </p:nvPr>
        </p:nvSpPr>
        <p:spPr/>
        <p:txBody>
          <a:bodyPr/>
          <a:lstStyle/>
          <a:p>
            <a:r>
              <a:rPr lang="en-US" b="1"/>
              <a:t>Formatted Strings (f-strings) in Python</a:t>
            </a:r>
            <a:endParaRPr lang="en-US" b="1" dirty="0"/>
          </a:p>
        </p:txBody>
      </p:sp>
      <p:sp>
        <p:nvSpPr>
          <p:cNvPr id="3" name="Content Placeholder 2">
            <a:extLst>
              <a:ext uri="{FF2B5EF4-FFF2-40B4-BE49-F238E27FC236}">
                <a16:creationId xmlns:a16="http://schemas.microsoft.com/office/drawing/2014/main" id="{B11EFB9C-A8C2-50C0-0D42-602C9B7B88DA}"/>
              </a:ext>
            </a:extLst>
          </p:cNvPr>
          <p:cNvSpPr>
            <a:spLocks noGrp="1"/>
          </p:cNvSpPr>
          <p:nvPr>
            <p:ph idx="1"/>
          </p:nvPr>
        </p:nvSpPr>
        <p:spPr/>
        <p:txBody>
          <a:bodyPr/>
          <a:lstStyle/>
          <a:p>
            <a:pPr algn="just"/>
            <a:r>
              <a:rPr lang="en-US"/>
              <a:t>With formatted strings, also known as </a:t>
            </a:r>
            <a:r>
              <a:rPr lang="en-US" b="1"/>
              <a:t>f-strings</a:t>
            </a:r>
            <a:r>
              <a:rPr lang="en-US"/>
              <a:t>, you can combine strings and numbers without using str() manually.</a:t>
            </a:r>
            <a:endParaRPr lang="en-US" dirty="0"/>
          </a:p>
        </p:txBody>
      </p:sp>
      <p:sp>
        <p:nvSpPr>
          <p:cNvPr id="4" name="Slide Number Placeholder 3">
            <a:extLst>
              <a:ext uri="{FF2B5EF4-FFF2-40B4-BE49-F238E27FC236}">
                <a16:creationId xmlns:a16="http://schemas.microsoft.com/office/drawing/2014/main" id="{676046A0-473E-B653-5494-F63FA7D4FEC3}"/>
              </a:ext>
            </a:extLst>
          </p:cNvPr>
          <p:cNvSpPr>
            <a:spLocks noGrp="1"/>
          </p:cNvSpPr>
          <p:nvPr>
            <p:ph type="sldNum" sz="quarter" idx="12"/>
          </p:nvPr>
        </p:nvSpPr>
        <p:spPr/>
        <p:txBody>
          <a:bodyPr/>
          <a:lstStyle/>
          <a:p>
            <a:fld id="{CABAFE7E-7B71-4107-A3BD-0446BD816084}" type="slidenum">
              <a:rPr lang="en-IN" smtClean="0"/>
              <a:t>41</a:t>
            </a:fld>
            <a:endParaRPr lang="en-IN"/>
          </a:p>
        </p:txBody>
      </p:sp>
      <p:pic>
        <p:nvPicPr>
          <p:cNvPr id="8" name="Picture 7">
            <a:extLst>
              <a:ext uri="{FF2B5EF4-FFF2-40B4-BE49-F238E27FC236}">
                <a16:creationId xmlns:a16="http://schemas.microsoft.com/office/drawing/2014/main" id="{B9776D7E-38E1-829B-2CAC-D80BA0B1F522}"/>
              </a:ext>
            </a:extLst>
          </p:cNvPr>
          <p:cNvPicPr>
            <a:picLocks noChangeAspect="1"/>
          </p:cNvPicPr>
          <p:nvPr/>
        </p:nvPicPr>
        <p:blipFill>
          <a:blip r:embed="rId2"/>
          <a:stretch>
            <a:fillRect/>
          </a:stretch>
        </p:blipFill>
        <p:spPr>
          <a:xfrm>
            <a:off x="0" y="3331212"/>
            <a:ext cx="9144000" cy="1599074"/>
          </a:xfrm>
          <a:prstGeom prst="rect">
            <a:avLst/>
          </a:prstGeom>
        </p:spPr>
      </p:pic>
    </p:spTree>
    <p:extLst>
      <p:ext uri="{BB962C8B-B14F-4D97-AF65-F5344CB8AC3E}">
        <p14:creationId xmlns:p14="http://schemas.microsoft.com/office/powerpoint/2010/main" val="2329494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88D2E7-7F8B-0D59-C668-1A7FA3FB83A3}"/>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gn="ctr"/>
            <a:r>
              <a:rPr lang="en-US" sz="2800" b="1" kern="1200">
                <a:solidFill>
                  <a:schemeClr val="bg1"/>
                </a:solidFill>
                <a:latin typeface="+mj-lt"/>
                <a:ea typeface="+mj-ea"/>
                <a:cs typeface="+mj-cs"/>
              </a:rPr>
              <a:t>Practice</a:t>
            </a:r>
          </a:p>
        </p:txBody>
      </p:sp>
      <p:pic>
        <p:nvPicPr>
          <p:cNvPr id="7" name="Content Placeholder 6" descr="A screenshot of a computer&#10;&#10;AI-generated content may be incorrect.">
            <a:extLst>
              <a:ext uri="{FF2B5EF4-FFF2-40B4-BE49-F238E27FC236}">
                <a16:creationId xmlns:a16="http://schemas.microsoft.com/office/drawing/2014/main" id="{69E6BAE5-1D7C-E6EC-01BB-039FEDB5E49C}"/>
              </a:ext>
            </a:extLst>
          </p:cNvPr>
          <p:cNvPicPr>
            <a:picLocks noGrp="1" noChangeAspect="1"/>
          </p:cNvPicPr>
          <p:nvPr>
            <p:ph idx="1"/>
          </p:nvPr>
        </p:nvPicPr>
        <p:blipFill>
          <a:blip r:embed="rId2"/>
          <a:stretch>
            <a:fillRect/>
          </a:stretch>
        </p:blipFill>
        <p:spPr>
          <a:xfrm>
            <a:off x="482600" y="2042320"/>
            <a:ext cx="8178799" cy="3660012"/>
          </a:xfrm>
          <a:prstGeom prst="rect">
            <a:avLst/>
          </a:prstGeom>
        </p:spPr>
      </p:pic>
      <p:sp>
        <p:nvSpPr>
          <p:cNvPr id="4" name="Slide Number Placeholder 3">
            <a:extLst>
              <a:ext uri="{FF2B5EF4-FFF2-40B4-BE49-F238E27FC236}">
                <a16:creationId xmlns:a16="http://schemas.microsoft.com/office/drawing/2014/main" id="{A494BB18-FBBE-34FB-D85D-304C51F8CD0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pPr>
            <a:fld id="{CABAFE7E-7B71-4107-A3BD-0446BD816084}" type="slidenum">
              <a:rPr lang="en-US" smtClean="0"/>
              <a:pPr>
                <a:spcAft>
                  <a:spcPts val="600"/>
                </a:spcAft>
              </a:pPr>
              <a:t>42</a:t>
            </a:fld>
            <a:endParaRPr lang="en-US"/>
          </a:p>
        </p:txBody>
      </p:sp>
    </p:spTree>
    <p:extLst>
      <p:ext uri="{BB962C8B-B14F-4D97-AF65-F5344CB8AC3E}">
        <p14:creationId xmlns:p14="http://schemas.microsoft.com/office/powerpoint/2010/main" val="851810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DA201-07E6-5873-7808-B362533CA8E7}"/>
              </a:ext>
            </a:extLst>
          </p:cNvPr>
          <p:cNvSpPr>
            <a:spLocks noGrp="1"/>
          </p:cNvSpPr>
          <p:nvPr>
            <p:ph type="title"/>
          </p:nvPr>
        </p:nvSpPr>
        <p:spPr/>
        <p:txBody>
          <a:bodyPr/>
          <a:lstStyle/>
          <a:p>
            <a:r>
              <a:rPr lang="en-US" altLang="en-US" sz="4400" b="1" dirty="0">
                <a:latin typeface="Times New Roman" pitchFamily="18" charset="0"/>
                <a:cs typeface="Times New Roman" pitchFamily="18" charset="0"/>
              </a:rPr>
              <a:t>Programming language?</a:t>
            </a:r>
            <a:br>
              <a:rPr lang="en-US" altLang="en-US" sz="4400" b="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D6EBECEC-F166-A252-075D-6519CEA1A558}"/>
              </a:ext>
            </a:extLst>
          </p:cNvPr>
          <p:cNvSpPr>
            <a:spLocks noGrp="1"/>
          </p:cNvSpPr>
          <p:nvPr>
            <p:ph idx="1"/>
          </p:nvPr>
        </p:nvSpPr>
        <p:spPr/>
        <p:txBody>
          <a:bodyPr/>
          <a:lstStyle/>
          <a:p>
            <a:pPr algn="just"/>
            <a:r>
              <a:rPr lang="en-US" dirty="0"/>
              <a:t>There are many different programming languages, each with its own set of rules and uses. Some popular examples include Python, Java, and C++.</a:t>
            </a:r>
          </a:p>
        </p:txBody>
      </p:sp>
      <p:sp>
        <p:nvSpPr>
          <p:cNvPr id="4" name="Slide Number Placeholder 3">
            <a:extLst>
              <a:ext uri="{FF2B5EF4-FFF2-40B4-BE49-F238E27FC236}">
                <a16:creationId xmlns:a16="http://schemas.microsoft.com/office/drawing/2014/main" id="{16BBDB0A-4786-4CEF-F5BA-E13D30952C69}"/>
              </a:ext>
            </a:extLst>
          </p:cNvPr>
          <p:cNvSpPr>
            <a:spLocks noGrp="1"/>
          </p:cNvSpPr>
          <p:nvPr>
            <p:ph type="sldNum" sz="quarter" idx="12"/>
          </p:nvPr>
        </p:nvSpPr>
        <p:spPr/>
        <p:txBody>
          <a:bodyPr/>
          <a:lstStyle/>
          <a:p>
            <a:fld id="{CABAFE7E-7B71-4107-A3BD-0446BD816084}" type="slidenum">
              <a:rPr lang="en-IN" smtClean="0"/>
              <a:t>5</a:t>
            </a:fld>
            <a:endParaRPr lang="en-IN"/>
          </a:p>
        </p:txBody>
      </p:sp>
    </p:spTree>
    <p:extLst>
      <p:ext uri="{BB962C8B-B14F-4D97-AF65-F5344CB8AC3E}">
        <p14:creationId xmlns:p14="http://schemas.microsoft.com/office/powerpoint/2010/main" val="187924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5AC26-F256-B70E-CBFA-6F44A39D15B3}"/>
              </a:ext>
            </a:extLst>
          </p:cNvPr>
          <p:cNvSpPr>
            <a:spLocks noGrp="1"/>
          </p:cNvSpPr>
          <p:nvPr>
            <p:ph type="title"/>
          </p:nvPr>
        </p:nvSpPr>
        <p:spPr/>
        <p:txBody>
          <a:bodyPr/>
          <a:lstStyle/>
          <a:p>
            <a:r>
              <a:rPr lang="en-US" b="1" dirty="0"/>
              <a:t>What is Python?</a:t>
            </a:r>
            <a:br>
              <a:rPr lang="en-US" b="1" dirty="0"/>
            </a:br>
            <a:endParaRPr lang="en-US" dirty="0"/>
          </a:p>
        </p:txBody>
      </p:sp>
      <p:sp>
        <p:nvSpPr>
          <p:cNvPr id="3" name="Content Placeholder 2">
            <a:extLst>
              <a:ext uri="{FF2B5EF4-FFF2-40B4-BE49-F238E27FC236}">
                <a16:creationId xmlns:a16="http://schemas.microsoft.com/office/drawing/2014/main" id="{8BE0D61A-1ADD-D18B-6203-F430C6E0F541}"/>
              </a:ext>
            </a:extLst>
          </p:cNvPr>
          <p:cNvSpPr>
            <a:spLocks noGrp="1"/>
          </p:cNvSpPr>
          <p:nvPr>
            <p:ph idx="1"/>
          </p:nvPr>
        </p:nvSpPr>
        <p:spPr/>
        <p:txBody>
          <a:bodyPr>
            <a:normAutofit fontScale="92500" lnSpcReduction="20000"/>
          </a:bodyPr>
          <a:lstStyle/>
          <a:p>
            <a:pPr algn="just">
              <a:buFont typeface="Arial" panose="020B0604020202020204" pitchFamily="34" charset="0"/>
              <a:buChar char="•"/>
            </a:pPr>
            <a:r>
              <a:rPr lang="en-US" b="1" dirty="0"/>
              <a:t>Definition</a:t>
            </a:r>
            <a:r>
              <a:rPr lang="en-US" dirty="0"/>
              <a:t>: Python is a high-level, interpreted programming language created by </a:t>
            </a:r>
            <a:r>
              <a:rPr lang="en-US" b="1" dirty="0"/>
              <a:t>Guido van Rossum </a:t>
            </a:r>
            <a:r>
              <a:rPr lang="en-US" dirty="0"/>
              <a:t>and first released in </a:t>
            </a:r>
            <a:r>
              <a:rPr lang="en-US" b="1" dirty="0"/>
              <a:t>1991</a:t>
            </a:r>
            <a:r>
              <a:rPr lang="en-US" dirty="0"/>
              <a:t>. </a:t>
            </a:r>
          </a:p>
          <a:p>
            <a:pPr algn="just">
              <a:buFont typeface="Arial" panose="020B0604020202020204" pitchFamily="34" charset="0"/>
              <a:buChar char="•"/>
            </a:pPr>
            <a:r>
              <a:rPr lang="en-US" dirty="0"/>
              <a:t>It emphasizes readability and simplicity, making it a great choice for beginners.</a:t>
            </a:r>
          </a:p>
          <a:p>
            <a:pPr algn="just">
              <a:buFont typeface="Arial" panose="020B0604020202020204" pitchFamily="34" charset="0"/>
              <a:buChar char="•"/>
            </a:pPr>
            <a:r>
              <a:rPr lang="en-US" b="1" dirty="0"/>
              <a:t>Why Python?</a:t>
            </a:r>
            <a:endParaRPr lang="en-US" dirty="0"/>
          </a:p>
          <a:p>
            <a:pPr marL="742950" lvl="1" indent="-285750" algn="just">
              <a:buFont typeface="Arial" panose="020B0604020202020204" pitchFamily="34" charset="0"/>
              <a:buChar char="•"/>
            </a:pPr>
            <a:r>
              <a:rPr lang="en-US" b="1" dirty="0"/>
              <a:t>Simple Syntax</a:t>
            </a:r>
            <a:r>
              <a:rPr lang="en-US" dirty="0"/>
              <a:t>: The syntax is easy to learn and is closer to human language.</a:t>
            </a:r>
          </a:p>
          <a:p>
            <a:pPr marL="742950" lvl="1" indent="-285750" algn="just">
              <a:buFont typeface="Arial" panose="020B0604020202020204" pitchFamily="34" charset="0"/>
              <a:buChar char="•"/>
            </a:pPr>
            <a:r>
              <a:rPr lang="en-US" b="1" dirty="0"/>
              <a:t>Interpreted Language</a:t>
            </a:r>
            <a:r>
              <a:rPr lang="en-US" dirty="0"/>
              <a:t>: Python code is executed line by line, which makes debugging easier.</a:t>
            </a:r>
          </a:p>
          <a:p>
            <a:pPr marL="742950" lvl="1" indent="-285750" algn="just">
              <a:buFont typeface="Arial" panose="020B0604020202020204" pitchFamily="34" charset="0"/>
              <a:buChar char="•"/>
            </a:pPr>
            <a:r>
              <a:rPr lang="en-US" b="1" dirty="0"/>
              <a:t>Large Community</a:t>
            </a:r>
            <a:r>
              <a:rPr lang="en-US" dirty="0"/>
              <a:t>: Python has a massive community, with plenty of libraries, frameworks, and tutorials.</a:t>
            </a:r>
          </a:p>
          <a:p>
            <a:pPr marL="742950" lvl="1" indent="-285750" algn="just">
              <a:buFont typeface="Arial" panose="020B0604020202020204" pitchFamily="34" charset="0"/>
              <a:buChar char="•"/>
            </a:pPr>
            <a:r>
              <a:rPr lang="en-US" b="1" dirty="0"/>
              <a:t>Cross-Platform</a:t>
            </a:r>
            <a:r>
              <a:rPr lang="en-US" dirty="0"/>
              <a:t>: Python is cross-platform, meaning you can run it on Windows, macOS, and Linux.</a:t>
            </a:r>
          </a:p>
          <a:p>
            <a:pPr algn="just"/>
            <a:endParaRPr lang="en-US" dirty="0"/>
          </a:p>
        </p:txBody>
      </p:sp>
      <p:sp>
        <p:nvSpPr>
          <p:cNvPr id="4" name="Slide Number Placeholder 3">
            <a:extLst>
              <a:ext uri="{FF2B5EF4-FFF2-40B4-BE49-F238E27FC236}">
                <a16:creationId xmlns:a16="http://schemas.microsoft.com/office/drawing/2014/main" id="{3DE39E1C-FD11-25C1-96DE-AD6F0E7C635F}"/>
              </a:ext>
            </a:extLst>
          </p:cNvPr>
          <p:cNvSpPr>
            <a:spLocks noGrp="1"/>
          </p:cNvSpPr>
          <p:nvPr>
            <p:ph type="sldNum" sz="quarter" idx="12"/>
          </p:nvPr>
        </p:nvSpPr>
        <p:spPr/>
        <p:txBody>
          <a:bodyPr/>
          <a:lstStyle/>
          <a:p>
            <a:fld id="{CABAFE7E-7B71-4107-A3BD-0446BD816084}" type="slidenum">
              <a:rPr lang="en-IN" smtClean="0"/>
              <a:t>6</a:t>
            </a:fld>
            <a:endParaRPr lang="en-IN"/>
          </a:p>
        </p:txBody>
      </p:sp>
    </p:spTree>
    <p:extLst>
      <p:ext uri="{BB962C8B-B14F-4D97-AF65-F5344CB8AC3E}">
        <p14:creationId xmlns:p14="http://schemas.microsoft.com/office/powerpoint/2010/main" val="4079581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8E7E-87D9-3012-7CAA-50C002DB9AE2}"/>
              </a:ext>
            </a:extLst>
          </p:cNvPr>
          <p:cNvSpPr>
            <a:spLocks noGrp="1"/>
          </p:cNvSpPr>
          <p:nvPr>
            <p:ph type="title"/>
          </p:nvPr>
        </p:nvSpPr>
        <p:spPr/>
        <p:txBody>
          <a:bodyPr/>
          <a:lstStyle/>
          <a:p>
            <a:r>
              <a:rPr lang="en-US" b="1" dirty="0"/>
              <a:t>Python’s Applications</a:t>
            </a:r>
            <a:br>
              <a:rPr lang="en-US" b="1" dirty="0"/>
            </a:br>
            <a:endParaRPr lang="en-US" dirty="0"/>
          </a:p>
        </p:txBody>
      </p:sp>
      <p:sp>
        <p:nvSpPr>
          <p:cNvPr id="3" name="Content Placeholder 2">
            <a:extLst>
              <a:ext uri="{FF2B5EF4-FFF2-40B4-BE49-F238E27FC236}">
                <a16:creationId xmlns:a16="http://schemas.microsoft.com/office/drawing/2014/main" id="{BB1108A9-D187-3C0E-3D51-C682C3F0EEFA}"/>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1" dirty="0"/>
              <a:t>Web Development</a:t>
            </a:r>
            <a:r>
              <a:rPr lang="en-US" dirty="0"/>
              <a:t>: Python is widely used for backend web development (using frameworks like Django and Flask).</a:t>
            </a:r>
          </a:p>
          <a:p>
            <a:pPr algn="just">
              <a:buFont typeface="Arial" panose="020B0604020202020204" pitchFamily="34" charset="0"/>
              <a:buChar char="•"/>
            </a:pPr>
            <a:r>
              <a:rPr lang="en-US" b="1" dirty="0"/>
              <a:t>Data Science and Machine Learning</a:t>
            </a:r>
            <a:r>
              <a:rPr lang="en-US" dirty="0"/>
              <a:t>: Python is the go-to language for data analysis, machine learning, and AI with libraries like Pandas, NumPy, and TensorFlow.</a:t>
            </a:r>
          </a:p>
          <a:p>
            <a:pPr algn="just">
              <a:buFont typeface="Arial" panose="020B0604020202020204" pitchFamily="34" charset="0"/>
              <a:buChar char="•"/>
            </a:pPr>
            <a:r>
              <a:rPr lang="en-US" b="1" dirty="0"/>
              <a:t>Automation and Scripting</a:t>
            </a:r>
            <a:r>
              <a:rPr lang="en-US" dirty="0"/>
              <a:t>: Python is commonly used for automating tasks such as data scraping, file manipulation, etc.</a:t>
            </a:r>
          </a:p>
          <a:p>
            <a:pPr algn="just">
              <a:buFont typeface="Arial" panose="020B0604020202020204" pitchFamily="34" charset="0"/>
              <a:buChar char="•"/>
            </a:pPr>
            <a:r>
              <a:rPr lang="en-US" b="1" dirty="0"/>
              <a:t>Game Development</a:t>
            </a:r>
            <a:r>
              <a:rPr lang="en-US" dirty="0"/>
              <a:t>: Python can be used for game development using libraries like </a:t>
            </a:r>
            <a:r>
              <a:rPr lang="en-US" dirty="0" err="1"/>
              <a:t>Pygame</a:t>
            </a:r>
            <a:r>
              <a:rPr lang="en-US" dirty="0"/>
              <a:t>.</a:t>
            </a:r>
          </a:p>
          <a:p>
            <a:pPr algn="just"/>
            <a:endParaRPr lang="en-US" dirty="0"/>
          </a:p>
        </p:txBody>
      </p:sp>
      <p:sp>
        <p:nvSpPr>
          <p:cNvPr id="4" name="Slide Number Placeholder 3">
            <a:extLst>
              <a:ext uri="{FF2B5EF4-FFF2-40B4-BE49-F238E27FC236}">
                <a16:creationId xmlns:a16="http://schemas.microsoft.com/office/drawing/2014/main" id="{A37A2E2E-3F24-3511-0902-9EDD66729B55}"/>
              </a:ext>
            </a:extLst>
          </p:cNvPr>
          <p:cNvSpPr>
            <a:spLocks noGrp="1"/>
          </p:cNvSpPr>
          <p:nvPr>
            <p:ph type="sldNum" sz="quarter" idx="12"/>
          </p:nvPr>
        </p:nvSpPr>
        <p:spPr/>
        <p:txBody>
          <a:bodyPr/>
          <a:lstStyle/>
          <a:p>
            <a:fld id="{CABAFE7E-7B71-4107-A3BD-0446BD816084}" type="slidenum">
              <a:rPr lang="en-IN" smtClean="0"/>
              <a:t>7</a:t>
            </a:fld>
            <a:endParaRPr lang="en-IN"/>
          </a:p>
        </p:txBody>
      </p:sp>
    </p:spTree>
    <p:extLst>
      <p:ext uri="{BB962C8B-B14F-4D97-AF65-F5344CB8AC3E}">
        <p14:creationId xmlns:p14="http://schemas.microsoft.com/office/powerpoint/2010/main" val="285229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33B5-06F8-66FF-8B50-7E5D976FD1F9}"/>
              </a:ext>
            </a:extLst>
          </p:cNvPr>
          <p:cNvSpPr>
            <a:spLocks noGrp="1"/>
          </p:cNvSpPr>
          <p:nvPr>
            <p:ph type="title"/>
          </p:nvPr>
        </p:nvSpPr>
        <p:spPr/>
        <p:txBody>
          <a:bodyPr/>
          <a:lstStyle/>
          <a:p>
            <a:r>
              <a:rPr lang="en-US" b="1" dirty="0"/>
              <a:t>Installing python, </a:t>
            </a:r>
            <a:r>
              <a:rPr lang="en-US" b="1" dirty="0" err="1"/>
              <a:t>pycharm</a:t>
            </a:r>
            <a:endParaRPr lang="en-US" b="1" dirty="0"/>
          </a:p>
        </p:txBody>
      </p:sp>
      <p:sp>
        <p:nvSpPr>
          <p:cNvPr id="3" name="Content Placeholder 2">
            <a:extLst>
              <a:ext uri="{FF2B5EF4-FFF2-40B4-BE49-F238E27FC236}">
                <a16:creationId xmlns:a16="http://schemas.microsoft.com/office/drawing/2014/main" id="{C3B6D06A-98BF-D63A-4ABA-F5458316D82A}"/>
              </a:ext>
            </a:extLst>
          </p:cNvPr>
          <p:cNvSpPr>
            <a:spLocks noGrp="1"/>
          </p:cNvSpPr>
          <p:nvPr>
            <p:ph idx="1"/>
          </p:nvPr>
        </p:nvSpPr>
        <p:spPr/>
        <p:txBody>
          <a:bodyPr/>
          <a:lstStyle/>
          <a:p>
            <a:r>
              <a:rPr lang="en-US" i="0" dirty="0">
                <a:effectLst/>
                <a:latin typeface="var(--_rs-typography-font-family)"/>
              </a:rPr>
              <a:t>Install</a:t>
            </a:r>
            <a:r>
              <a:rPr lang="en-US" b="1" i="0" dirty="0">
                <a:effectLst/>
                <a:latin typeface="var(--_rs-typography-font-family)"/>
              </a:rPr>
              <a:t> PyCharm Community Edition </a:t>
            </a:r>
            <a:r>
              <a:rPr lang="en-US" i="0" dirty="0">
                <a:effectLst/>
                <a:latin typeface="var(--_rs-typography-font-family)"/>
              </a:rPr>
              <a:t>from</a:t>
            </a:r>
          </a:p>
          <a:p>
            <a:pPr marL="0" indent="0">
              <a:buNone/>
            </a:pPr>
            <a:r>
              <a:rPr lang="en-US" i="0" dirty="0">
                <a:effectLst/>
                <a:latin typeface="var(--_rs-typography-font-family)"/>
              </a:rPr>
              <a:t>https://www.jetbrains.com/pycharm/download/?section=windows</a:t>
            </a:r>
          </a:p>
        </p:txBody>
      </p:sp>
      <p:sp>
        <p:nvSpPr>
          <p:cNvPr id="4" name="Slide Number Placeholder 3">
            <a:extLst>
              <a:ext uri="{FF2B5EF4-FFF2-40B4-BE49-F238E27FC236}">
                <a16:creationId xmlns:a16="http://schemas.microsoft.com/office/drawing/2014/main" id="{AF076B72-B961-CF60-825D-250C0CCF6E2A}"/>
              </a:ext>
            </a:extLst>
          </p:cNvPr>
          <p:cNvSpPr>
            <a:spLocks noGrp="1"/>
          </p:cNvSpPr>
          <p:nvPr>
            <p:ph type="sldNum" sz="quarter" idx="12"/>
          </p:nvPr>
        </p:nvSpPr>
        <p:spPr/>
        <p:txBody>
          <a:bodyPr/>
          <a:lstStyle/>
          <a:p>
            <a:fld id="{CABAFE7E-7B71-4107-A3BD-0446BD816084}" type="slidenum">
              <a:rPr lang="en-IN" smtClean="0"/>
              <a:t>8</a:t>
            </a:fld>
            <a:endParaRPr lang="en-IN"/>
          </a:p>
        </p:txBody>
      </p:sp>
    </p:spTree>
    <p:extLst>
      <p:ext uri="{BB962C8B-B14F-4D97-AF65-F5344CB8AC3E}">
        <p14:creationId xmlns:p14="http://schemas.microsoft.com/office/powerpoint/2010/main" val="949495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AF054-8407-DA18-D0B9-436FF2CA2B06}"/>
              </a:ext>
            </a:extLst>
          </p:cNvPr>
          <p:cNvSpPr>
            <a:spLocks noGrp="1"/>
          </p:cNvSpPr>
          <p:nvPr>
            <p:ph type="title"/>
          </p:nvPr>
        </p:nvSpPr>
        <p:spPr/>
        <p:txBody>
          <a:bodyPr/>
          <a:lstStyle/>
          <a:p>
            <a:r>
              <a:rPr lang="en-US" b="1" dirty="0"/>
              <a:t>First Program in Python</a:t>
            </a:r>
          </a:p>
        </p:txBody>
      </p:sp>
      <p:sp>
        <p:nvSpPr>
          <p:cNvPr id="3" name="Content Placeholder 2">
            <a:extLst>
              <a:ext uri="{FF2B5EF4-FFF2-40B4-BE49-F238E27FC236}">
                <a16:creationId xmlns:a16="http://schemas.microsoft.com/office/drawing/2014/main" id="{0B2327F7-FD78-FE97-FCB6-5E02631414FB}"/>
              </a:ext>
            </a:extLst>
          </p:cNvPr>
          <p:cNvSpPr>
            <a:spLocks noGrp="1"/>
          </p:cNvSpPr>
          <p:nvPr>
            <p:ph idx="1"/>
          </p:nvPr>
        </p:nvSpPr>
        <p:spPr/>
        <p:txBody>
          <a:bodyPr/>
          <a:lstStyle/>
          <a:p>
            <a:r>
              <a:rPr lang="en-US" dirty="0"/>
              <a:t>A simple Python program.</a:t>
            </a:r>
          </a:p>
          <a:p>
            <a:endParaRPr lang="en-US" dirty="0"/>
          </a:p>
          <a:p>
            <a:endParaRPr lang="en-US" dirty="0"/>
          </a:p>
          <a:p>
            <a:endParaRPr lang="en-US" dirty="0"/>
          </a:p>
          <a:p>
            <a:endParaRPr lang="en-US" dirty="0"/>
          </a:p>
          <a:p>
            <a:endParaRPr lang="en-US" dirty="0"/>
          </a:p>
          <a:p>
            <a:r>
              <a:rPr lang="en-US" b="1" dirty="0"/>
              <a:t>Explanation: </a:t>
            </a:r>
            <a:r>
              <a:rPr lang="en-US" dirty="0"/>
              <a:t>print() is a built-in function in Python used to display output to the screen.</a:t>
            </a:r>
          </a:p>
          <a:p>
            <a:endParaRPr lang="en-US" dirty="0"/>
          </a:p>
        </p:txBody>
      </p:sp>
      <p:sp>
        <p:nvSpPr>
          <p:cNvPr id="4" name="Slide Number Placeholder 3">
            <a:extLst>
              <a:ext uri="{FF2B5EF4-FFF2-40B4-BE49-F238E27FC236}">
                <a16:creationId xmlns:a16="http://schemas.microsoft.com/office/drawing/2014/main" id="{AA6CCE0C-C30B-3E33-002D-5FFD9EC754D7}"/>
              </a:ext>
            </a:extLst>
          </p:cNvPr>
          <p:cNvSpPr>
            <a:spLocks noGrp="1"/>
          </p:cNvSpPr>
          <p:nvPr>
            <p:ph type="sldNum" sz="quarter" idx="12"/>
          </p:nvPr>
        </p:nvSpPr>
        <p:spPr/>
        <p:txBody>
          <a:bodyPr/>
          <a:lstStyle/>
          <a:p>
            <a:fld id="{CABAFE7E-7B71-4107-A3BD-0446BD816084}" type="slidenum">
              <a:rPr lang="en-IN" smtClean="0"/>
              <a:t>9</a:t>
            </a:fld>
            <a:endParaRPr lang="en-IN"/>
          </a:p>
        </p:txBody>
      </p:sp>
      <p:pic>
        <p:nvPicPr>
          <p:cNvPr id="6" name="Picture 5">
            <a:extLst>
              <a:ext uri="{FF2B5EF4-FFF2-40B4-BE49-F238E27FC236}">
                <a16:creationId xmlns:a16="http://schemas.microsoft.com/office/drawing/2014/main" id="{C01D1FEE-647E-7524-01F6-85EC760F52A2}"/>
              </a:ext>
            </a:extLst>
          </p:cNvPr>
          <p:cNvPicPr>
            <a:picLocks noChangeAspect="1"/>
          </p:cNvPicPr>
          <p:nvPr/>
        </p:nvPicPr>
        <p:blipFill>
          <a:blip r:embed="rId2"/>
          <a:stretch>
            <a:fillRect/>
          </a:stretch>
        </p:blipFill>
        <p:spPr>
          <a:xfrm>
            <a:off x="477902" y="3209851"/>
            <a:ext cx="7886700" cy="1142818"/>
          </a:xfrm>
          <a:prstGeom prst="rect">
            <a:avLst/>
          </a:prstGeom>
        </p:spPr>
      </p:pic>
    </p:spTree>
    <p:extLst>
      <p:ext uri="{BB962C8B-B14F-4D97-AF65-F5344CB8AC3E}">
        <p14:creationId xmlns:p14="http://schemas.microsoft.com/office/powerpoint/2010/main" val="3317191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716B761-CAE1-466E-A718-4D20B87434EA}">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1891</TotalTime>
  <Words>2137</Words>
  <Application>Microsoft Office PowerPoint</Application>
  <PresentationFormat>On-screen Show (4:3)</PresentationFormat>
  <Paragraphs>385</Paragraphs>
  <Slides>42</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Calibri Light</vt:lpstr>
      <vt:lpstr>Microsoft Sans Serif</vt:lpstr>
      <vt:lpstr>Times New Roman</vt:lpstr>
      <vt:lpstr>var(--_rs-typography-font-family)</vt:lpstr>
      <vt:lpstr>Office Theme</vt:lpstr>
      <vt:lpstr>Applications of Information and Communication Technologies</vt:lpstr>
      <vt:lpstr>PowerPoint Presentation</vt:lpstr>
      <vt:lpstr>PowerPoint Presentation</vt:lpstr>
      <vt:lpstr>Programming language? </vt:lpstr>
      <vt:lpstr>Programming language? </vt:lpstr>
      <vt:lpstr>What is Python? </vt:lpstr>
      <vt:lpstr>Python’s Applications </vt:lpstr>
      <vt:lpstr>Installing python, pycharm</vt:lpstr>
      <vt:lpstr>First Program in Python</vt:lpstr>
      <vt:lpstr>Comments in Python</vt:lpstr>
      <vt:lpstr>Indentation in Python</vt:lpstr>
      <vt:lpstr>Variables in python</vt:lpstr>
      <vt:lpstr>A simple program-</vt:lpstr>
      <vt:lpstr>Variables in Python</vt:lpstr>
      <vt:lpstr>Definition</vt:lpstr>
      <vt:lpstr>Variable naming rules </vt:lpstr>
      <vt:lpstr>Creating a Variable in Python</vt:lpstr>
      <vt:lpstr>Algorithm vs pseudocode</vt:lpstr>
      <vt:lpstr>Example</vt:lpstr>
      <vt:lpstr>Variables in Python continue..Multiple assignment</vt:lpstr>
      <vt:lpstr>PowerPoint Presentation</vt:lpstr>
      <vt:lpstr>PowerPoint Presentation</vt:lpstr>
      <vt:lpstr>Deleting variables </vt:lpstr>
      <vt:lpstr>Python data types</vt:lpstr>
      <vt:lpstr>Data types</vt:lpstr>
      <vt:lpstr>Python data types</vt:lpstr>
      <vt:lpstr>Python data types</vt:lpstr>
      <vt:lpstr>Type Conversion in Python</vt:lpstr>
      <vt:lpstr>Two Types of Type Conversion:</vt:lpstr>
      <vt:lpstr>Implicit Type Conversion (Automatic)</vt:lpstr>
      <vt:lpstr>Explicit Type Conversion (Manual / Type Casting) </vt:lpstr>
      <vt:lpstr>Examples of Explicit Conversion: </vt:lpstr>
      <vt:lpstr>Practice Questions</vt:lpstr>
      <vt:lpstr>Basic Operations with Data Types</vt:lpstr>
      <vt:lpstr>Basic Operations with Data Types</vt:lpstr>
      <vt:lpstr>Practice Questions</vt:lpstr>
      <vt:lpstr>String Datatype</vt:lpstr>
      <vt:lpstr>String concatenation</vt:lpstr>
      <vt:lpstr>String concatenation</vt:lpstr>
      <vt:lpstr>Note:</vt:lpstr>
      <vt:lpstr>Formatted Strings (f-strings) in Python</vt:lpstr>
      <vt:lpstr>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Elective – 1 : Wireless Sensor Networks</dc:title>
  <dc:creator>Mr.A.Uthiramoorthy</dc:creator>
  <cp:lastModifiedBy>Rabail Asghar</cp:lastModifiedBy>
  <cp:revision>120</cp:revision>
  <dcterms:created xsi:type="dcterms:W3CDTF">2022-03-29T11:46:45Z</dcterms:created>
  <dcterms:modified xsi:type="dcterms:W3CDTF">2025-05-04T23:36:08Z</dcterms:modified>
</cp:coreProperties>
</file>