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878" r:id="rId1"/>
  </p:sldMasterIdLst>
  <p:notesMasterIdLst>
    <p:notesMasterId r:id="rId6"/>
  </p:notesMasterIdLst>
  <p:handoutMasterIdLst>
    <p:handoutMasterId r:id="rId7"/>
  </p:handoutMasterIdLst>
  <p:sldIdLst>
    <p:sldId id="258" r:id="rId2"/>
    <p:sldId id="339" r:id="rId3"/>
    <p:sldId id="340" r:id="rId4"/>
    <p:sldId id="341" r:id="rId5"/>
  </p:sldIdLst>
  <p:sldSz cx="7924800" cy="5943600"/>
  <p:notesSz cx="6881813" cy="9296400"/>
  <p:embeddedFontLst>
    <p:embeddedFont>
      <p:font typeface="Calibri" panose="020F0502020204030204" pitchFamily="34" charset="0"/>
      <p:regular r:id="rId8"/>
      <p:bold r:id="rId9"/>
      <p:italic r:id="rId10"/>
      <p:boldItalic r:id="rId1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2496"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0099CC"/>
    <a:srgbClr val="6D3566"/>
    <a:srgbClr val="8988B0"/>
    <a:srgbClr val="5D7FD5"/>
    <a:srgbClr val="009900"/>
    <a:srgbClr val="8A9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07" autoAdjust="0"/>
    <p:restoredTop sz="94677" autoAdjust="0"/>
  </p:normalViewPr>
  <p:slideViewPr>
    <p:cSldViewPr snapToGrid="0">
      <p:cViewPr>
        <p:scale>
          <a:sx n="77" d="100"/>
          <a:sy n="77" d="100"/>
        </p:scale>
        <p:origin x="333" y="48"/>
      </p:cViewPr>
      <p:guideLst>
        <p:guide orient="horz" pos="1872"/>
        <p:guide pos="24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1" d="100"/>
          <a:sy n="51" d="100"/>
        </p:scale>
        <p:origin x="-1219" y="-91"/>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sz="quarter"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9220" name="Rectangle 4"/>
          <p:cNvSpPr>
            <a:spLocks noGrp="1" noChangeArrowheads="1"/>
          </p:cNvSpPr>
          <p:nvPr>
            <p:ph type="ftr" sz="quarter" idx="2"/>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1" name="Rectangle 5"/>
          <p:cNvSpPr>
            <a:spLocks noGrp="1" noChangeArrowheads="1"/>
          </p:cNvSpPr>
          <p:nvPr>
            <p:ph type="sldNum" sz="quarter" idx="3"/>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Arial" pitchFamily="34" charset="0"/>
              </a:defRPr>
            </a:lvl1pPr>
          </a:lstStyle>
          <a:p>
            <a:pPr>
              <a:defRPr/>
            </a:pPr>
            <a:fld id="{FDFDA5E4-40A3-40D9-B8B2-63D2F5F0E39B}" type="slidenum">
              <a:rPr lang="en-US"/>
              <a:pPr>
                <a:defRPr/>
              </a:pPr>
              <a:t>‹#›</a:t>
            </a:fld>
            <a:endParaRPr lang="en-US"/>
          </a:p>
        </p:txBody>
      </p:sp>
    </p:spTree>
    <p:extLst>
      <p:ext uri="{BB962C8B-B14F-4D97-AF65-F5344CB8AC3E}">
        <p14:creationId xmlns:p14="http://schemas.microsoft.com/office/powerpoint/2010/main" val="2361527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339"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343"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Arial" pitchFamily="34" charset="0"/>
              </a:defRPr>
            </a:lvl1pPr>
          </a:lstStyle>
          <a:p>
            <a:pPr>
              <a:defRPr/>
            </a:pPr>
            <a:fld id="{879877C1-837A-4491-AC87-A30D404D5F07}" type="slidenum">
              <a:rPr lang="en-US"/>
              <a:pPr>
                <a:defRPr/>
              </a:pPr>
              <a:t>‹#›</a:t>
            </a:fld>
            <a:endParaRPr lang="en-US"/>
          </a:p>
        </p:txBody>
      </p:sp>
    </p:spTree>
    <p:extLst>
      <p:ext uri="{BB962C8B-B14F-4D97-AF65-F5344CB8AC3E}">
        <p14:creationId xmlns:p14="http://schemas.microsoft.com/office/powerpoint/2010/main" val="10927793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360" y="972715"/>
            <a:ext cx="6736080" cy="2069253"/>
          </a:xfrm>
        </p:spPr>
        <p:txBody>
          <a:bodyPr anchor="b"/>
          <a:lstStyle>
            <a:lvl1pPr algn="ctr">
              <a:defRPr sz="5200"/>
            </a:lvl1pPr>
          </a:lstStyle>
          <a:p>
            <a:r>
              <a:rPr lang="en-US"/>
              <a:t>Click to edit Master title style</a:t>
            </a:r>
            <a:endParaRPr lang="en-US" dirty="0"/>
          </a:p>
        </p:txBody>
      </p:sp>
      <p:sp>
        <p:nvSpPr>
          <p:cNvPr id="3" name="Subtitle 2"/>
          <p:cNvSpPr>
            <a:spLocks noGrp="1"/>
          </p:cNvSpPr>
          <p:nvPr>
            <p:ph type="subTitle" idx="1"/>
          </p:nvPr>
        </p:nvSpPr>
        <p:spPr>
          <a:xfrm>
            <a:off x="990600" y="3121766"/>
            <a:ext cx="5943600" cy="1434994"/>
          </a:xfrm>
        </p:spPr>
        <p:txBody>
          <a:bodyPr/>
          <a:lstStyle>
            <a:lvl1pPr marL="0" indent="0" algn="ctr">
              <a:buNone/>
              <a:defRPr sz="2080"/>
            </a:lvl1pPr>
            <a:lvl2pPr marL="396255" indent="0" algn="ctr">
              <a:buNone/>
              <a:defRPr sz="1733"/>
            </a:lvl2pPr>
            <a:lvl3pPr marL="792510" indent="0" algn="ctr">
              <a:buNone/>
              <a:defRPr sz="1560"/>
            </a:lvl3pPr>
            <a:lvl4pPr marL="1188766" indent="0" algn="ctr">
              <a:buNone/>
              <a:defRPr sz="1387"/>
            </a:lvl4pPr>
            <a:lvl5pPr marL="1585021" indent="0" algn="ctr">
              <a:buNone/>
              <a:defRPr sz="1387"/>
            </a:lvl5pPr>
            <a:lvl6pPr marL="1981276" indent="0" algn="ctr">
              <a:buNone/>
              <a:defRPr sz="1387"/>
            </a:lvl6pPr>
            <a:lvl7pPr marL="2377531" indent="0" algn="ctr">
              <a:buNone/>
              <a:defRPr sz="1387"/>
            </a:lvl7pPr>
            <a:lvl8pPr marL="2773787" indent="0" algn="ctr">
              <a:buNone/>
              <a:defRPr sz="1387"/>
            </a:lvl8pPr>
            <a:lvl9pPr marL="3170042" indent="0" algn="ctr">
              <a:buNone/>
              <a:defRPr sz="1387"/>
            </a:lvl9pPr>
          </a:lstStyle>
          <a:p>
            <a:r>
              <a:rPr lang="en-US"/>
              <a:t>Click to edit Master subtitle style</a:t>
            </a:r>
            <a:endParaRPr lang="en-US" dirty="0"/>
          </a:p>
        </p:txBody>
      </p:sp>
    </p:spTree>
    <p:extLst>
      <p:ext uri="{BB962C8B-B14F-4D97-AF65-F5344CB8AC3E}">
        <p14:creationId xmlns:p14="http://schemas.microsoft.com/office/powerpoint/2010/main" val="405963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862" y="396240"/>
            <a:ext cx="2555954" cy="138684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9072" y="855770"/>
            <a:ext cx="4011930" cy="4223808"/>
          </a:xfrm>
        </p:spPr>
        <p:txBody>
          <a:bodyPr anchor="t"/>
          <a:lstStyle>
            <a:lvl1pPr marL="0" indent="0">
              <a:buNone/>
              <a:defRPr sz="2773"/>
            </a:lvl1pPr>
            <a:lvl2pPr marL="396255" indent="0">
              <a:buNone/>
              <a:defRPr sz="2427"/>
            </a:lvl2pPr>
            <a:lvl3pPr marL="792510" indent="0">
              <a:buNone/>
              <a:defRPr sz="2080"/>
            </a:lvl3pPr>
            <a:lvl4pPr marL="1188766" indent="0">
              <a:buNone/>
              <a:defRPr sz="1733"/>
            </a:lvl4pPr>
            <a:lvl5pPr marL="1585021" indent="0">
              <a:buNone/>
              <a:defRPr sz="1733"/>
            </a:lvl5pPr>
            <a:lvl6pPr marL="1981276" indent="0">
              <a:buNone/>
              <a:defRPr sz="1733"/>
            </a:lvl6pPr>
            <a:lvl7pPr marL="2377531" indent="0">
              <a:buNone/>
              <a:defRPr sz="1733"/>
            </a:lvl7pPr>
            <a:lvl8pPr marL="2773787" indent="0">
              <a:buNone/>
              <a:defRPr sz="1733"/>
            </a:lvl8pPr>
            <a:lvl9pPr marL="3170042" indent="0">
              <a:buNone/>
              <a:defRPr sz="1733"/>
            </a:lvl9pPr>
          </a:lstStyle>
          <a:p>
            <a:r>
              <a:rPr lang="en-US"/>
              <a:t>Click icon to add picture</a:t>
            </a:r>
            <a:endParaRPr lang="en-US" dirty="0"/>
          </a:p>
        </p:txBody>
      </p:sp>
      <p:sp>
        <p:nvSpPr>
          <p:cNvPr id="4" name="Text Placeholder 3"/>
          <p:cNvSpPr>
            <a:spLocks noGrp="1"/>
          </p:cNvSpPr>
          <p:nvPr>
            <p:ph type="body" sz="half" idx="2"/>
          </p:nvPr>
        </p:nvSpPr>
        <p:spPr>
          <a:xfrm>
            <a:off x="545862" y="1783080"/>
            <a:ext cx="2555954" cy="3303376"/>
          </a:xfrm>
        </p:spPr>
        <p:txBody>
          <a:bodyPr>
            <a:normAutofit/>
          </a:bodyPr>
          <a:lstStyle>
            <a:lvl1pPr marL="0" indent="0">
              <a:buNone/>
              <a:defRPr sz="1800"/>
            </a:lvl1pPr>
            <a:lvl2pPr marL="396255" indent="0">
              <a:buNone/>
              <a:defRPr sz="1213"/>
            </a:lvl2pPr>
            <a:lvl3pPr marL="792510" indent="0">
              <a:buNone/>
              <a:defRPr sz="1040"/>
            </a:lvl3pPr>
            <a:lvl4pPr marL="1188766" indent="0">
              <a:buNone/>
              <a:defRPr sz="867"/>
            </a:lvl4pPr>
            <a:lvl5pPr marL="1585021" indent="0">
              <a:buNone/>
              <a:defRPr sz="867"/>
            </a:lvl5pPr>
            <a:lvl6pPr marL="1981276" indent="0">
              <a:buNone/>
              <a:defRPr sz="867"/>
            </a:lvl6pPr>
            <a:lvl7pPr marL="2377531" indent="0">
              <a:buNone/>
              <a:defRPr sz="867"/>
            </a:lvl7pPr>
            <a:lvl8pPr marL="2773787" indent="0">
              <a:buNone/>
              <a:defRPr sz="867"/>
            </a:lvl8pPr>
            <a:lvl9pPr marL="3170042" indent="0">
              <a:buNone/>
              <a:defRPr sz="867"/>
            </a:lvl9pPr>
          </a:lstStyle>
          <a:p>
            <a:pPr lvl="0"/>
            <a:r>
              <a:rPr lang="en-US"/>
              <a:t>Edit Master text styles</a:t>
            </a:r>
          </a:p>
        </p:txBody>
      </p:sp>
    </p:spTree>
    <p:extLst>
      <p:ext uri="{BB962C8B-B14F-4D97-AF65-F5344CB8AC3E}">
        <p14:creationId xmlns:p14="http://schemas.microsoft.com/office/powerpoint/2010/main" val="211753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71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0703" y="1481774"/>
            <a:ext cx="6835140" cy="2472372"/>
          </a:xfrm>
        </p:spPr>
        <p:txBody>
          <a:bodyPr anchor="b"/>
          <a:lstStyle>
            <a:lvl1pPr>
              <a:defRPr sz="5200"/>
            </a:lvl1pPr>
          </a:lstStyle>
          <a:p>
            <a:r>
              <a:rPr lang="en-US"/>
              <a:t>Click to edit Master title style</a:t>
            </a:r>
            <a:endParaRPr lang="en-US" dirty="0"/>
          </a:p>
        </p:txBody>
      </p:sp>
    </p:spTree>
    <p:extLst>
      <p:ext uri="{BB962C8B-B14F-4D97-AF65-F5344CB8AC3E}">
        <p14:creationId xmlns:p14="http://schemas.microsoft.com/office/powerpoint/2010/main" val="212475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682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44830" y="1582208"/>
            <a:ext cx="3368040" cy="3771160"/>
          </a:xfrm>
        </p:spPr>
        <p:txBody>
          <a:bodyPr/>
          <a:lstStyle>
            <a:lvl1pPr>
              <a:defRPr sz="24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11930" y="1582208"/>
            <a:ext cx="3368040" cy="3771160"/>
          </a:xfrm>
        </p:spPr>
        <p:txBody>
          <a:bodyPr/>
          <a:lstStyle>
            <a:lvl1pPr>
              <a:defRPr sz="24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2828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5862" y="316443"/>
            <a:ext cx="6835140" cy="1148821"/>
          </a:xfrm>
        </p:spPr>
        <p:txBody>
          <a:bodyPr/>
          <a:lstStyle>
            <a:lvl1pPr>
              <a:defRPr>
                <a:latin typeface="+mn-lt"/>
              </a:defRPr>
            </a:lvl1pPr>
          </a:lstStyle>
          <a:p>
            <a:r>
              <a:rPr lang="en-US"/>
              <a:t>Click to edit Master title style</a:t>
            </a:r>
            <a:endParaRPr lang="en-US" dirty="0"/>
          </a:p>
        </p:txBody>
      </p:sp>
      <p:sp>
        <p:nvSpPr>
          <p:cNvPr id="3" name="Text Placeholder 2"/>
          <p:cNvSpPr>
            <a:spLocks noGrp="1"/>
          </p:cNvSpPr>
          <p:nvPr>
            <p:ph type="body" idx="1"/>
          </p:nvPr>
        </p:nvSpPr>
        <p:spPr>
          <a:xfrm>
            <a:off x="545863" y="1457008"/>
            <a:ext cx="3352561" cy="714057"/>
          </a:xfrm>
        </p:spPr>
        <p:txBody>
          <a:bodyPr anchor="b"/>
          <a:lstStyle>
            <a:lvl1pPr marL="0" indent="0">
              <a:buNone/>
              <a:defRPr sz="2000" b="1"/>
            </a:lvl1pPr>
            <a:lvl2pPr marL="396255" indent="0">
              <a:buNone/>
              <a:defRPr sz="1733" b="1"/>
            </a:lvl2pPr>
            <a:lvl3pPr marL="792510" indent="0">
              <a:buNone/>
              <a:defRPr sz="1560" b="1"/>
            </a:lvl3pPr>
            <a:lvl4pPr marL="1188766" indent="0">
              <a:buNone/>
              <a:defRPr sz="1387" b="1"/>
            </a:lvl4pPr>
            <a:lvl5pPr marL="1585021" indent="0">
              <a:buNone/>
              <a:defRPr sz="1387" b="1"/>
            </a:lvl5pPr>
            <a:lvl6pPr marL="1981276" indent="0">
              <a:buNone/>
              <a:defRPr sz="1387" b="1"/>
            </a:lvl6pPr>
            <a:lvl7pPr marL="2377531" indent="0">
              <a:buNone/>
              <a:defRPr sz="1387" b="1"/>
            </a:lvl7pPr>
            <a:lvl8pPr marL="2773787" indent="0">
              <a:buNone/>
              <a:defRPr sz="1387" b="1"/>
            </a:lvl8pPr>
            <a:lvl9pPr marL="3170042" indent="0">
              <a:buNone/>
              <a:defRPr sz="1387" b="1"/>
            </a:lvl9pPr>
          </a:lstStyle>
          <a:p>
            <a:pPr lvl="0"/>
            <a:r>
              <a:rPr lang="en-US"/>
              <a:t>Edit Master text styles</a:t>
            </a:r>
          </a:p>
        </p:txBody>
      </p:sp>
      <p:sp>
        <p:nvSpPr>
          <p:cNvPr id="4" name="Content Placeholder 3"/>
          <p:cNvSpPr>
            <a:spLocks noGrp="1"/>
          </p:cNvSpPr>
          <p:nvPr>
            <p:ph sz="half" idx="2"/>
          </p:nvPr>
        </p:nvSpPr>
        <p:spPr>
          <a:xfrm>
            <a:off x="545863" y="2171065"/>
            <a:ext cx="3352561" cy="3193310"/>
          </a:xfrm>
        </p:spPr>
        <p:txBody>
          <a:bodyPr/>
          <a:lstStyle>
            <a:lvl1pPr>
              <a:defRPr sz="24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011931" y="1457008"/>
            <a:ext cx="3369072" cy="714057"/>
          </a:xfrm>
        </p:spPr>
        <p:txBody>
          <a:bodyPr anchor="b">
            <a:normAutofit/>
          </a:bodyPr>
          <a:lstStyle>
            <a:lvl1pPr marL="0" indent="0">
              <a:buNone/>
              <a:defRPr sz="2000" b="1"/>
            </a:lvl1pPr>
            <a:lvl2pPr marL="396255" indent="0">
              <a:buNone/>
              <a:defRPr sz="1733" b="1"/>
            </a:lvl2pPr>
            <a:lvl3pPr marL="792510" indent="0">
              <a:buNone/>
              <a:defRPr sz="1560" b="1"/>
            </a:lvl3pPr>
            <a:lvl4pPr marL="1188766" indent="0">
              <a:buNone/>
              <a:defRPr sz="1387" b="1"/>
            </a:lvl4pPr>
            <a:lvl5pPr marL="1585021" indent="0">
              <a:buNone/>
              <a:defRPr sz="1387" b="1"/>
            </a:lvl5pPr>
            <a:lvl6pPr marL="1981276" indent="0">
              <a:buNone/>
              <a:defRPr sz="1387" b="1"/>
            </a:lvl6pPr>
            <a:lvl7pPr marL="2377531" indent="0">
              <a:buNone/>
              <a:defRPr sz="1387" b="1"/>
            </a:lvl7pPr>
            <a:lvl8pPr marL="2773787" indent="0">
              <a:buNone/>
              <a:defRPr sz="1387" b="1"/>
            </a:lvl8pPr>
            <a:lvl9pPr marL="3170042" indent="0">
              <a:buNone/>
              <a:defRPr sz="1387" b="1"/>
            </a:lvl9pPr>
          </a:lstStyle>
          <a:p>
            <a:pPr lvl="0"/>
            <a:r>
              <a:rPr lang="en-US"/>
              <a:t>Edit Master text styles</a:t>
            </a:r>
          </a:p>
        </p:txBody>
      </p:sp>
      <p:sp>
        <p:nvSpPr>
          <p:cNvPr id="6" name="Content Placeholder 5"/>
          <p:cNvSpPr>
            <a:spLocks noGrp="1"/>
          </p:cNvSpPr>
          <p:nvPr>
            <p:ph sz="quarter" idx="4"/>
          </p:nvPr>
        </p:nvSpPr>
        <p:spPr>
          <a:xfrm>
            <a:off x="4011931" y="2171065"/>
            <a:ext cx="3369072" cy="3193310"/>
          </a:xfrm>
        </p:spPr>
        <p:txBody>
          <a:bodyPr/>
          <a:lstStyle>
            <a:lvl1pPr>
              <a:defRPr sz="24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459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UMN Mas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1375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48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862" y="396240"/>
            <a:ext cx="2555954" cy="138684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369072" y="855770"/>
            <a:ext cx="4011930" cy="4223808"/>
          </a:xfrm>
        </p:spPr>
        <p:txBody>
          <a:bodyPr/>
          <a:lstStyle>
            <a:lvl1pPr>
              <a:defRPr sz="2800"/>
            </a:lvl1pPr>
            <a:lvl2pPr>
              <a:defRPr sz="2400"/>
            </a:lvl2pPr>
            <a:lvl3pPr>
              <a:defRPr sz="2000"/>
            </a:lvl3pPr>
            <a:lvl4pPr>
              <a:defRPr sz="1800"/>
            </a:lvl4pPr>
            <a:lvl5pPr>
              <a:defRPr sz="1733"/>
            </a:lvl5pPr>
            <a:lvl6pPr>
              <a:defRPr sz="1733"/>
            </a:lvl6pPr>
            <a:lvl7pPr>
              <a:defRPr sz="1733"/>
            </a:lvl7pPr>
            <a:lvl8pPr>
              <a:defRPr sz="1733"/>
            </a:lvl8pPr>
            <a:lvl9pPr>
              <a:defRPr sz="17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5862" y="1783080"/>
            <a:ext cx="2555954" cy="3303376"/>
          </a:xfrm>
        </p:spPr>
        <p:txBody>
          <a:bodyPr>
            <a:normAutofit/>
          </a:bodyPr>
          <a:lstStyle>
            <a:lvl1pPr marL="0" indent="0">
              <a:buNone/>
              <a:defRPr sz="1800"/>
            </a:lvl1pPr>
            <a:lvl2pPr marL="396255" indent="0">
              <a:buNone/>
              <a:defRPr sz="1213"/>
            </a:lvl2pPr>
            <a:lvl3pPr marL="792510" indent="0">
              <a:buNone/>
              <a:defRPr sz="1040"/>
            </a:lvl3pPr>
            <a:lvl4pPr marL="1188766" indent="0">
              <a:buNone/>
              <a:defRPr sz="867"/>
            </a:lvl4pPr>
            <a:lvl5pPr marL="1585021" indent="0">
              <a:buNone/>
              <a:defRPr sz="867"/>
            </a:lvl5pPr>
            <a:lvl6pPr marL="1981276" indent="0">
              <a:buNone/>
              <a:defRPr sz="867"/>
            </a:lvl6pPr>
            <a:lvl7pPr marL="2377531" indent="0">
              <a:buNone/>
              <a:defRPr sz="867"/>
            </a:lvl7pPr>
            <a:lvl8pPr marL="2773787" indent="0">
              <a:buNone/>
              <a:defRPr sz="867"/>
            </a:lvl8pPr>
            <a:lvl9pPr marL="3170042" indent="0">
              <a:buNone/>
              <a:defRPr sz="867"/>
            </a:lvl9pPr>
          </a:lstStyle>
          <a:p>
            <a:pPr lvl="0"/>
            <a:r>
              <a:rPr lang="en-US"/>
              <a:t>Edit Master text styles</a:t>
            </a:r>
          </a:p>
        </p:txBody>
      </p:sp>
    </p:spTree>
    <p:extLst>
      <p:ext uri="{BB962C8B-B14F-4D97-AF65-F5344CB8AC3E}">
        <p14:creationId xmlns:p14="http://schemas.microsoft.com/office/powerpoint/2010/main" val="297577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DED181-064F-4675-9D91-A248CE4B4E06}"/>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614578" y="5353368"/>
            <a:ext cx="1805852" cy="396004"/>
          </a:xfrm>
          <a:prstGeom prst="rect">
            <a:avLst/>
          </a:prstGeom>
        </p:spPr>
      </p:pic>
      <p:sp>
        <p:nvSpPr>
          <p:cNvPr id="2" name="Title Placeholder 1"/>
          <p:cNvSpPr>
            <a:spLocks noGrp="1"/>
          </p:cNvSpPr>
          <p:nvPr>
            <p:ph type="title"/>
          </p:nvPr>
        </p:nvSpPr>
        <p:spPr>
          <a:xfrm>
            <a:off x="544830" y="316443"/>
            <a:ext cx="6835140" cy="1148821"/>
          </a:xfrm>
          <a:prstGeom prst="rect">
            <a:avLst/>
          </a:prstGeom>
          <a:ln w="12700">
            <a:solidFill>
              <a:schemeClr val="accent1"/>
            </a:solidFill>
          </a:ln>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4830" y="1582208"/>
            <a:ext cx="6835140" cy="37711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userDrawn="1"/>
        </p:nvCxnSpPr>
        <p:spPr>
          <a:xfrm>
            <a:off x="544830" y="5353368"/>
            <a:ext cx="6835140" cy="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850003"/>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90" r:id="rId4"/>
    <p:sldLayoutId id="2147483882" r:id="rId5"/>
    <p:sldLayoutId id="2147483883" r:id="rId6"/>
    <p:sldLayoutId id="2147483884" r:id="rId7"/>
    <p:sldLayoutId id="2147483885" r:id="rId8"/>
    <p:sldLayoutId id="2147483886" r:id="rId9"/>
    <p:sldLayoutId id="2147483887" r:id="rId10"/>
  </p:sldLayoutIdLst>
  <p:hf hdr="0" dt="0"/>
  <p:txStyles>
    <p:titleStyle>
      <a:lvl1pPr algn="ctr" defTabSz="792510" rtl="0" eaLnBrk="1" latinLnBrk="0" hangingPunct="1">
        <a:lnSpc>
          <a:spcPct val="90000"/>
        </a:lnSpc>
        <a:spcBef>
          <a:spcPct val="0"/>
        </a:spcBef>
        <a:buNone/>
        <a:defRPr sz="3200" b="1" kern="1200">
          <a:solidFill>
            <a:schemeClr val="accent1"/>
          </a:solidFill>
          <a:latin typeface="+mn-lt"/>
          <a:ea typeface="+mj-ea"/>
          <a:cs typeface="+mj-cs"/>
        </a:defRPr>
      </a:lvl1pPr>
    </p:titleStyle>
    <p:bodyStyle>
      <a:lvl1pPr marL="198128" indent="-198128" algn="l" defTabSz="792510" rtl="0" eaLnBrk="1" latinLnBrk="0" hangingPunct="1">
        <a:lnSpc>
          <a:spcPct val="90000"/>
        </a:lnSpc>
        <a:spcBef>
          <a:spcPts val="867"/>
        </a:spcBef>
        <a:buFont typeface="Arial" panose="020B0604020202020204" pitchFamily="34" charset="0"/>
        <a:buChar char="•"/>
        <a:defRPr sz="2800" kern="1200">
          <a:solidFill>
            <a:schemeClr val="tx1"/>
          </a:solidFill>
          <a:latin typeface="+mn-lt"/>
          <a:ea typeface="+mn-ea"/>
          <a:cs typeface="+mn-cs"/>
        </a:defRPr>
      </a:lvl1pPr>
      <a:lvl2pPr marL="594383" indent="-198128" algn="l" defTabSz="792510" rtl="0" eaLnBrk="1" latinLnBrk="0" hangingPunct="1">
        <a:lnSpc>
          <a:spcPct val="90000"/>
        </a:lnSpc>
        <a:spcBef>
          <a:spcPts val="433"/>
        </a:spcBef>
        <a:buFont typeface="Arial" panose="020B0604020202020204" pitchFamily="34" charset="0"/>
        <a:buChar char="•"/>
        <a:defRPr sz="2400" kern="1200">
          <a:solidFill>
            <a:schemeClr val="tx1"/>
          </a:solidFill>
          <a:latin typeface="+mn-lt"/>
          <a:ea typeface="+mn-ea"/>
          <a:cs typeface="+mn-cs"/>
        </a:defRPr>
      </a:lvl2pPr>
      <a:lvl3pPr marL="990638" indent="-198128" algn="l" defTabSz="792510" rtl="0" eaLnBrk="1" latinLnBrk="0" hangingPunct="1">
        <a:lnSpc>
          <a:spcPct val="90000"/>
        </a:lnSpc>
        <a:spcBef>
          <a:spcPts val="433"/>
        </a:spcBef>
        <a:buFont typeface="Arial" panose="020B0604020202020204" pitchFamily="34" charset="0"/>
        <a:buChar char="•"/>
        <a:defRPr sz="2000" kern="1200">
          <a:solidFill>
            <a:schemeClr val="tx1"/>
          </a:solidFill>
          <a:latin typeface="+mn-lt"/>
          <a:ea typeface="+mn-ea"/>
          <a:cs typeface="+mn-cs"/>
        </a:defRPr>
      </a:lvl3pPr>
      <a:lvl4pPr marL="1386893" indent="-198128" algn="l" defTabSz="792510" rtl="0" eaLnBrk="1" latinLnBrk="0" hangingPunct="1">
        <a:lnSpc>
          <a:spcPct val="90000"/>
        </a:lnSpc>
        <a:spcBef>
          <a:spcPts val="433"/>
        </a:spcBef>
        <a:buFont typeface="Arial" panose="020B0604020202020204" pitchFamily="34" charset="0"/>
        <a:buChar char="•"/>
        <a:defRPr sz="1800" kern="1200">
          <a:solidFill>
            <a:schemeClr val="tx1"/>
          </a:solidFill>
          <a:latin typeface="+mn-lt"/>
          <a:ea typeface="+mn-ea"/>
          <a:cs typeface="+mn-cs"/>
        </a:defRPr>
      </a:lvl4pPr>
      <a:lvl5pPr marL="1783149" indent="-198128" algn="l" defTabSz="792510" rtl="0" eaLnBrk="1" latinLnBrk="0" hangingPunct="1">
        <a:lnSpc>
          <a:spcPct val="90000"/>
        </a:lnSpc>
        <a:spcBef>
          <a:spcPts val="433"/>
        </a:spcBef>
        <a:buFont typeface="Arial" panose="020B0604020202020204" pitchFamily="34" charset="0"/>
        <a:buChar char="•"/>
        <a:defRPr sz="1600" kern="1200">
          <a:solidFill>
            <a:schemeClr val="tx1"/>
          </a:solidFill>
          <a:latin typeface="+mn-lt"/>
          <a:ea typeface="+mn-ea"/>
          <a:cs typeface="+mn-cs"/>
        </a:defRPr>
      </a:lvl5pPr>
      <a:lvl6pPr marL="2179404" indent="-198128" algn="l" defTabSz="792510" rtl="0" eaLnBrk="1" latinLnBrk="0" hangingPunct="1">
        <a:lnSpc>
          <a:spcPct val="90000"/>
        </a:lnSpc>
        <a:spcBef>
          <a:spcPts val="433"/>
        </a:spcBef>
        <a:buFont typeface="Arial" panose="020B0604020202020204" pitchFamily="34" charset="0"/>
        <a:buChar char="•"/>
        <a:defRPr sz="1560" kern="1200">
          <a:solidFill>
            <a:schemeClr val="tx1"/>
          </a:solidFill>
          <a:latin typeface="+mn-lt"/>
          <a:ea typeface="+mn-ea"/>
          <a:cs typeface="+mn-cs"/>
        </a:defRPr>
      </a:lvl6pPr>
      <a:lvl7pPr marL="2575659" indent="-198128" algn="l" defTabSz="792510" rtl="0" eaLnBrk="1" latinLnBrk="0" hangingPunct="1">
        <a:lnSpc>
          <a:spcPct val="90000"/>
        </a:lnSpc>
        <a:spcBef>
          <a:spcPts val="433"/>
        </a:spcBef>
        <a:buFont typeface="Arial" panose="020B0604020202020204" pitchFamily="34" charset="0"/>
        <a:buChar char="•"/>
        <a:defRPr sz="1560" kern="1200">
          <a:solidFill>
            <a:schemeClr val="tx1"/>
          </a:solidFill>
          <a:latin typeface="+mn-lt"/>
          <a:ea typeface="+mn-ea"/>
          <a:cs typeface="+mn-cs"/>
        </a:defRPr>
      </a:lvl7pPr>
      <a:lvl8pPr marL="2971914" indent="-198128" algn="l" defTabSz="792510" rtl="0" eaLnBrk="1" latinLnBrk="0" hangingPunct="1">
        <a:lnSpc>
          <a:spcPct val="90000"/>
        </a:lnSpc>
        <a:spcBef>
          <a:spcPts val="433"/>
        </a:spcBef>
        <a:buFont typeface="Arial" panose="020B0604020202020204" pitchFamily="34" charset="0"/>
        <a:buChar char="•"/>
        <a:defRPr sz="1560" kern="1200">
          <a:solidFill>
            <a:schemeClr val="tx1"/>
          </a:solidFill>
          <a:latin typeface="+mn-lt"/>
          <a:ea typeface="+mn-ea"/>
          <a:cs typeface="+mn-cs"/>
        </a:defRPr>
      </a:lvl8pPr>
      <a:lvl9pPr marL="3368170" indent="-198128" algn="l" defTabSz="792510" rtl="0" eaLnBrk="1" latinLnBrk="0" hangingPunct="1">
        <a:lnSpc>
          <a:spcPct val="90000"/>
        </a:lnSpc>
        <a:spcBef>
          <a:spcPts val="433"/>
        </a:spcBef>
        <a:buFont typeface="Arial" panose="020B0604020202020204" pitchFamily="34" charset="0"/>
        <a:buChar char="•"/>
        <a:defRPr sz="1560" kern="1200">
          <a:solidFill>
            <a:schemeClr val="tx1"/>
          </a:solidFill>
          <a:latin typeface="+mn-lt"/>
          <a:ea typeface="+mn-ea"/>
          <a:cs typeface="+mn-cs"/>
        </a:defRPr>
      </a:lvl9pPr>
    </p:bodyStyle>
    <p:otherStyle>
      <a:defPPr>
        <a:defRPr lang="en-US"/>
      </a:defPPr>
      <a:lvl1pPr marL="0" algn="l" defTabSz="792510" rtl="0" eaLnBrk="1" latinLnBrk="0" hangingPunct="1">
        <a:defRPr sz="1560" kern="1200">
          <a:solidFill>
            <a:schemeClr val="tx1"/>
          </a:solidFill>
          <a:latin typeface="+mn-lt"/>
          <a:ea typeface="+mn-ea"/>
          <a:cs typeface="+mn-cs"/>
        </a:defRPr>
      </a:lvl1pPr>
      <a:lvl2pPr marL="396255" algn="l" defTabSz="792510" rtl="0" eaLnBrk="1" latinLnBrk="0" hangingPunct="1">
        <a:defRPr sz="1560" kern="1200">
          <a:solidFill>
            <a:schemeClr val="tx1"/>
          </a:solidFill>
          <a:latin typeface="+mn-lt"/>
          <a:ea typeface="+mn-ea"/>
          <a:cs typeface="+mn-cs"/>
        </a:defRPr>
      </a:lvl2pPr>
      <a:lvl3pPr marL="792510" algn="l" defTabSz="792510" rtl="0" eaLnBrk="1" latinLnBrk="0" hangingPunct="1">
        <a:defRPr sz="1560" kern="1200">
          <a:solidFill>
            <a:schemeClr val="tx1"/>
          </a:solidFill>
          <a:latin typeface="+mn-lt"/>
          <a:ea typeface="+mn-ea"/>
          <a:cs typeface="+mn-cs"/>
        </a:defRPr>
      </a:lvl3pPr>
      <a:lvl4pPr marL="1188766" algn="l" defTabSz="792510" rtl="0" eaLnBrk="1" latinLnBrk="0" hangingPunct="1">
        <a:defRPr sz="1560" kern="1200">
          <a:solidFill>
            <a:schemeClr val="tx1"/>
          </a:solidFill>
          <a:latin typeface="+mn-lt"/>
          <a:ea typeface="+mn-ea"/>
          <a:cs typeface="+mn-cs"/>
        </a:defRPr>
      </a:lvl4pPr>
      <a:lvl5pPr marL="1585021" algn="l" defTabSz="792510" rtl="0" eaLnBrk="1" latinLnBrk="0" hangingPunct="1">
        <a:defRPr sz="1560" kern="1200">
          <a:solidFill>
            <a:schemeClr val="tx1"/>
          </a:solidFill>
          <a:latin typeface="+mn-lt"/>
          <a:ea typeface="+mn-ea"/>
          <a:cs typeface="+mn-cs"/>
        </a:defRPr>
      </a:lvl5pPr>
      <a:lvl6pPr marL="1981276" algn="l" defTabSz="792510" rtl="0" eaLnBrk="1" latinLnBrk="0" hangingPunct="1">
        <a:defRPr sz="1560" kern="1200">
          <a:solidFill>
            <a:schemeClr val="tx1"/>
          </a:solidFill>
          <a:latin typeface="+mn-lt"/>
          <a:ea typeface="+mn-ea"/>
          <a:cs typeface="+mn-cs"/>
        </a:defRPr>
      </a:lvl6pPr>
      <a:lvl7pPr marL="2377531" algn="l" defTabSz="792510" rtl="0" eaLnBrk="1" latinLnBrk="0" hangingPunct="1">
        <a:defRPr sz="1560" kern="1200">
          <a:solidFill>
            <a:schemeClr val="tx1"/>
          </a:solidFill>
          <a:latin typeface="+mn-lt"/>
          <a:ea typeface="+mn-ea"/>
          <a:cs typeface="+mn-cs"/>
        </a:defRPr>
      </a:lvl7pPr>
      <a:lvl8pPr marL="2773787" algn="l" defTabSz="792510" rtl="0" eaLnBrk="1" latinLnBrk="0" hangingPunct="1">
        <a:defRPr sz="1560" kern="1200">
          <a:solidFill>
            <a:schemeClr val="tx1"/>
          </a:solidFill>
          <a:latin typeface="+mn-lt"/>
          <a:ea typeface="+mn-ea"/>
          <a:cs typeface="+mn-cs"/>
        </a:defRPr>
      </a:lvl8pPr>
      <a:lvl9pPr marL="3170042" algn="l" defTabSz="792510" rtl="0" eaLnBrk="1" latinLnBrk="0" hangingPunct="1">
        <a:defRPr sz="1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9884" y="3347282"/>
            <a:ext cx="5587217" cy="1067087"/>
          </a:xfrm>
          <a:prstGeom prst="rect">
            <a:avLst/>
          </a:prstGeom>
        </p:spPr>
        <p:txBody>
          <a:bodyPr vert="horz" wrap="square" lIns="0" tIns="0" rIns="0" bIns="0" rtlCol="0">
            <a:spAutoFit/>
          </a:bodyPr>
          <a:lstStyle/>
          <a:p>
            <a:pPr marL="11007" algn="ctr"/>
            <a:r>
              <a:rPr lang="en-US" sz="3467" b="1" spc="-4" dirty="0">
                <a:solidFill>
                  <a:srgbClr val="790018"/>
                </a:solidFill>
                <a:latin typeface="Arial"/>
                <a:cs typeface="Arial"/>
              </a:rPr>
              <a:t>Competitive Differentiation Worksheets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073" y="1704568"/>
            <a:ext cx="4434840" cy="1060704"/>
          </a:xfrm>
          <a:prstGeom prst="rect">
            <a:avLst/>
          </a:prstGeom>
        </p:spPr>
      </p:pic>
    </p:spTree>
    <p:extLst>
      <p:ext uri="{BB962C8B-B14F-4D97-AF65-F5344CB8AC3E}">
        <p14:creationId xmlns:p14="http://schemas.microsoft.com/office/powerpoint/2010/main" val="324650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88352"/>
            <a:ext cx="6835140" cy="1148821"/>
          </a:xfrm>
        </p:spPr>
        <p:txBody>
          <a:bodyPr/>
          <a:lstStyle/>
          <a:p>
            <a:r>
              <a:rPr lang="en-US" sz="2340" dirty="0"/>
              <a:t>Competitive Feature Comparison Chart</a:t>
            </a:r>
          </a:p>
        </p:txBody>
      </p:sp>
      <p:graphicFrame>
        <p:nvGraphicFramePr>
          <p:cNvPr id="4" name="Content Placeholder 3"/>
          <p:cNvGraphicFramePr>
            <a:graphicFrameLocks noGrp="1"/>
          </p:cNvGraphicFramePr>
          <p:nvPr>
            <p:ph idx="1"/>
            <p:extLst/>
          </p:nvPr>
        </p:nvGraphicFramePr>
        <p:xfrm>
          <a:off x="594361" y="1349791"/>
          <a:ext cx="6736079" cy="3294617"/>
        </p:xfrm>
        <a:graphic>
          <a:graphicData uri="http://schemas.openxmlformats.org/drawingml/2006/table">
            <a:tbl>
              <a:tblPr firstRow="1" bandRow="1">
                <a:tableStyleId>{616DA210-FB5B-4158-B5E0-FEB733F419BA}</a:tableStyleId>
              </a:tblPr>
              <a:tblGrid>
                <a:gridCol w="962297">
                  <a:extLst>
                    <a:ext uri="{9D8B030D-6E8A-4147-A177-3AD203B41FA5}">
                      <a16:colId xmlns:a16="http://schemas.microsoft.com/office/drawing/2014/main" val="20000"/>
                    </a:ext>
                  </a:extLst>
                </a:gridCol>
                <a:gridCol w="962297">
                  <a:extLst>
                    <a:ext uri="{9D8B030D-6E8A-4147-A177-3AD203B41FA5}">
                      <a16:colId xmlns:a16="http://schemas.microsoft.com/office/drawing/2014/main" val="20001"/>
                    </a:ext>
                  </a:extLst>
                </a:gridCol>
                <a:gridCol w="962297">
                  <a:extLst>
                    <a:ext uri="{9D8B030D-6E8A-4147-A177-3AD203B41FA5}">
                      <a16:colId xmlns:a16="http://schemas.microsoft.com/office/drawing/2014/main" val="20002"/>
                    </a:ext>
                  </a:extLst>
                </a:gridCol>
                <a:gridCol w="962297">
                  <a:extLst>
                    <a:ext uri="{9D8B030D-6E8A-4147-A177-3AD203B41FA5}">
                      <a16:colId xmlns:a16="http://schemas.microsoft.com/office/drawing/2014/main" val="20003"/>
                    </a:ext>
                  </a:extLst>
                </a:gridCol>
                <a:gridCol w="962297">
                  <a:extLst>
                    <a:ext uri="{9D8B030D-6E8A-4147-A177-3AD203B41FA5}">
                      <a16:colId xmlns:a16="http://schemas.microsoft.com/office/drawing/2014/main" val="20004"/>
                    </a:ext>
                  </a:extLst>
                </a:gridCol>
                <a:gridCol w="962297">
                  <a:extLst>
                    <a:ext uri="{9D8B030D-6E8A-4147-A177-3AD203B41FA5}">
                      <a16:colId xmlns:a16="http://schemas.microsoft.com/office/drawing/2014/main" val="20005"/>
                    </a:ext>
                  </a:extLst>
                </a:gridCol>
                <a:gridCol w="962297">
                  <a:extLst>
                    <a:ext uri="{9D8B030D-6E8A-4147-A177-3AD203B41FA5}">
                      <a16:colId xmlns:a16="http://schemas.microsoft.com/office/drawing/2014/main" val="20006"/>
                    </a:ext>
                  </a:extLst>
                </a:gridCol>
              </a:tblGrid>
              <a:tr h="534924">
                <a:tc>
                  <a:txBody>
                    <a:bodyPr/>
                    <a:lstStyle/>
                    <a:p>
                      <a:r>
                        <a:rPr lang="en-US" sz="1000" dirty="0"/>
                        <a:t>Features:</a:t>
                      </a:r>
                    </a:p>
                    <a:p>
                      <a:endParaRPr lang="en-US" sz="1000" dirty="0"/>
                    </a:p>
                    <a:p>
                      <a:endParaRPr lang="en-US" sz="1000" dirty="0"/>
                    </a:p>
                  </a:txBody>
                  <a:tcPr marL="59436" marR="59436" marT="29718" marB="29718"/>
                </a:tc>
                <a:tc>
                  <a:txBody>
                    <a:bodyPr/>
                    <a:lstStyle/>
                    <a:p>
                      <a:r>
                        <a:rPr lang="en-US" sz="1000" dirty="0"/>
                        <a:t>1:</a:t>
                      </a:r>
                    </a:p>
                  </a:txBody>
                  <a:tcPr marL="59436" marR="59436" marT="29718" marB="29718"/>
                </a:tc>
                <a:tc>
                  <a:txBody>
                    <a:bodyPr/>
                    <a:lstStyle/>
                    <a:p>
                      <a:r>
                        <a:rPr lang="en-US" sz="1000" dirty="0"/>
                        <a:t>2:</a:t>
                      </a:r>
                    </a:p>
                  </a:txBody>
                  <a:tcPr marL="59436" marR="59436" marT="29718" marB="29718"/>
                </a:tc>
                <a:tc>
                  <a:txBody>
                    <a:bodyPr/>
                    <a:lstStyle/>
                    <a:p>
                      <a:r>
                        <a:rPr lang="en-US" sz="1000" dirty="0"/>
                        <a:t>3:</a:t>
                      </a:r>
                    </a:p>
                  </a:txBody>
                  <a:tcPr marL="59436" marR="59436" marT="29718" marB="29718"/>
                </a:tc>
                <a:tc>
                  <a:txBody>
                    <a:bodyPr/>
                    <a:lstStyle/>
                    <a:p>
                      <a:r>
                        <a:rPr lang="en-US" sz="1000" dirty="0"/>
                        <a:t>4:</a:t>
                      </a:r>
                    </a:p>
                  </a:txBody>
                  <a:tcPr marL="59436" marR="59436" marT="29718" marB="29718"/>
                </a:tc>
                <a:tc>
                  <a:txBody>
                    <a:bodyPr/>
                    <a:lstStyle/>
                    <a:p>
                      <a:r>
                        <a:rPr lang="en-US" sz="1000" dirty="0"/>
                        <a:t>5:</a:t>
                      </a:r>
                    </a:p>
                  </a:txBody>
                  <a:tcPr marL="59436" marR="59436" marT="29718" marB="29718"/>
                </a:tc>
                <a:tc>
                  <a:txBody>
                    <a:bodyPr/>
                    <a:lstStyle/>
                    <a:p>
                      <a:r>
                        <a:rPr lang="en-US" sz="1000" dirty="0"/>
                        <a:t>6:</a:t>
                      </a:r>
                    </a:p>
                    <a:p>
                      <a:endParaRPr lang="en-US" sz="1000" dirty="0"/>
                    </a:p>
                  </a:txBody>
                  <a:tcPr marL="59436" marR="59436" marT="29718" marB="29718"/>
                </a:tc>
                <a:extLst>
                  <a:ext uri="{0D108BD9-81ED-4DB2-BD59-A6C34878D82A}">
                    <a16:rowId xmlns:a16="http://schemas.microsoft.com/office/drawing/2014/main" val="10000"/>
                  </a:ext>
                </a:extLst>
              </a:tr>
              <a:tr h="534924">
                <a:tc>
                  <a:txBody>
                    <a:bodyPr/>
                    <a:lstStyle/>
                    <a:p>
                      <a:r>
                        <a:rPr lang="en-US" sz="1000" dirty="0"/>
                        <a:t>Competitor A:</a:t>
                      </a:r>
                    </a:p>
                    <a:p>
                      <a:endParaRPr lang="en-US" sz="1000" dirty="0"/>
                    </a:p>
                    <a:p>
                      <a:endParaRPr lang="en-US" sz="1000" dirty="0"/>
                    </a:p>
                  </a:txBody>
                  <a:tcPr marL="59436" marR="59436" marT="29718" marB="29718"/>
                </a:tc>
                <a:tc>
                  <a:txBody>
                    <a:bodyPr/>
                    <a:lstStyle/>
                    <a:p>
                      <a:endParaRPr lang="en-US" sz="100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a:p>
                  </a:txBody>
                  <a:tcPr marL="59436" marR="59436" marT="29718" marB="29718"/>
                </a:tc>
                <a:tc>
                  <a:txBody>
                    <a:bodyPr/>
                    <a:lstStyle/>
                    <a:p>
                      <a:endParaRPr lang="en-US" sz="1000"/>
                    </a:p>
                  </a:txBody>
                  <a:tcPr marL="59436" marR="59436" marT="29718" marB="29718"/>
                </a:tc>
                <a:tc>
                  <a:txBody>
                    <a:bodyPr/>
                    <a:lstStyle/>
                    <a:p>
                      <a:endParaRPr lang="en-US" sz="1000"/>
                    </a:p>
                  </a:txBody>
                  <a:tcPr marL="59436" marR="59436" marT="29718" marB="29718"/>
                </a:tc>
                <a:extLst>
                  <a:ext uri="{0D108BD9-81ED-4DB2-BD59-A6C34878D82A}">
                    <a16:rowId xmlns:a16="http://schemas.microsoft.com/office/drawing/2014/main" val="10001"/>
                  </a:ext>
                </a:extLst>
              </a:tr>
              <a:tr h="534924">
                <a:tc>
                  <a:txBody>
                    <a:bodyPr/>
                    <a:lstStyle/>
                    <a:p>
                      <a:r>
                        <a:rPr lang="en-US" sz="1000" dirty="0"/>
                        <a:t>Competitor B:</a:t>
                      </a:r>
                    </a:p>
                    <a:p>
                      <a:endParaRPr lang="en-US" sz="1000" dirty="0"/>
                    </a:p>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extLst>
                  <a:ext uri="{0D108BD9-81ED-4DB2-BD59-A6C34878D82A}">
                    <a16:rowId xmlns:a16="http://schemas.microsoft.com/office/drawing/2014/main" val="10002"/>
                  </a:ext>
                </a:extLst>
              </a:tr>
              <a:tr h="534924">
                <a:tc>
                  <a:txBody>
                    <a:bodyPr/>
                    <a:lstStyle/>
                    <a:p>
                      <a:r>
                        <a:rPr lang="en-US" sz="1000" dirty="0"/>
                        <a:t>Competitor C:</a:t>
                      </a:r>
                    </a:p>
                    <a:p>
                      <a:endParaRPr lang="en-US" sz="1000" dirty="0"/>
                    </a:p>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extLst>
                  <a:ext uri="{0D108BD9-81ED-4DB2-BD59-A6C34878D82A}">
                    <a16:rowId xmlns:a16="http://schemas.microsoft.com/office/drawing/2014/main" val="10003"/>
                  </a:ext>
                </a:extLst>
              </a:tr>
              <a:tr h="619997">
                <a:tc>
                  <a:txBody>
                    <a:bodyPr/>
                    <a:lstStyle/>
                    <a:p>
                      <a:r>
                        <a:rPr lang="en-US" sz="1000" dirty="0"/>
                        <a:t>Competitor D:</a:t>
                      </a:r>
                    </a:p>
                    <a:p>
                      <a:endParaRPr lang="en-US" sz="1000" dirty="0"/>
                    </a:p>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extLst>
                  <a:ext uri="{0D108BD9-81ED-4DB2-BD59-A6C34878D82A}">
                    <a16:rowId xmlns:a16="http://schemas.microsoft.com/office/drawing/2014/main" val="10004"/>
                  </a:ext>
                </a:extLst>
              </a:tr>
              <a:tr h="534924">
                <a:tc>
                  <a:txBody>
                    <a:bodyPr/>
                    <a:lstStyle/>
                    <a:p>
                      <a:r>
                        <a:rPr lang="en-US" sz="1000"/>
                        <a:t>YOU:</a:t>
                      </a:r>
                      <a:endParaRPr lang="en-US" sz="1000" baseline="0" dirty="0"/>
                    </a:p>
                    <a:p>
                      <a:endParaRPr lang="en-US" sz="1000" dirty="0"/>
                    </a:p>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tc>
                  <a:txBody>
                    <a:bodyPr/>
                    <a:lstStyle/>
                    <a:p>
                      <a:endParaRPr lang="en-US" sz="1000" dirty="0"/>
                    </a:p>
                  </a:txBody>
                  <a:tcPr marL="59436" marR="59436" marT="29718" marB="29718"/>
                </a:tc>
                <a:extLst>
                  <a:ext uri="{0D108BD9-81ED-4DB2-BD59-A6C34878D82A}">
                    <a16:rowId xmlns:a16="http://schemas.microsoft.com/office/drawing/2014/main" val="10005"/>
                  </a:ext>
                </a:extLst>
              </a:tr>
            </a:tbl>
          </a:graphicData>
        </a:graphic>
      </p:graphicFrame>
      <p:sp>
        <p:nvSpPr>
          <p:cNvPr id="6" name="TextBox 5"/>
          <p:cNvSpPr txBox="1"/>
          <p:nvPr/>
        </p:nvSpPr>
        <p:spPr>
          <a:xfrm>
            <a:off x="594360" y="4577625"/>
            <a:ext cx="1962717" cy="732508"/>
          </a:xfrm>
          <a:prstGeom prst="rect">
            <a:avLst/>
          </a:prstGeom>
          <a:solidFill>
            <a:schemeClr val="tx1"/>
          </a:solidFill>
        </p:spPr>
        <p:txBody>
          <a:bodyPr wrap="none" rtlCol="0">
            <a:spAutoFit/>
          </a:bodyPr>
          <a:lstStyle/>
          <a:p>
            <a:pPr marL="185738" indent="-185738">
              <a:buFont typeface="Wingdings" panose="05000000000000000000" pitchFamily="2" charset="2"/>
              <a:buChar char="ü"/>
            </a:pPr>
            <a:r>
              <a:rPr lang="en-US" sz="1040" dirty="0">
                <a:solidFill>
                  <a:schemeClr val="bg1"/>
                </a:solidFill>
                <a:sym typeface="Wingdings" panose="05000000000000000000" pitchFamily="2" charset="2"/>
              </a:rPr>
              <a:t>      = matches competition</a:t>
            </a:r>
          </a:p>
          <a:p>
            <a:pPr marL="185738" indent="-185738">
              <a:buFont typeface="Wingdings" panose="05000000000000000000" pitchFamily="2" charset="2"/>
              <a:buChar char="ü"/>
            </a:pPr>
            <a:r>
              <a:rPr lang="en-US" sz="1040" dirty="0">
                <a:solidFill>
                  <a:schemeClr val="bg1"/>
                </a:solidFill>
                <a:sym typeface="Wingdings" panose="05000000000000000000" pitchFamily="2" charset="2"/>
              </a:rPr>
              <a:t>+    = exceeds competition</a:t>
            </a:r>
          </a:p>
          <a:p>
            <a:pPr marL="185738" indent="-185738">
              <a:buFont typeface="Wingdings" panose="05000000000000000000" pitchFamily="2" charset="2"/>
              <a:buChar char="ü"/>
            </a:pPr>
            <a:r>
              <a:rPr lang="en-US" sz="1040" dirty="0">
                <a:solidFill>
                  <a:schemeClr val="bg1"/>
                </a:solidFill>
                <a:sym typeface="Wingdings" panose="05000000000000000000" pitchFamily="2" charset="2"/>
              </a:rPr>
              <a:t>-     = worse than competition</a:t>
            </a:r>
          </a:p>
          <a:p>
            <a:r>
              <a:rPr lang="en-US" sz="1040" dirty="0">
                <a:solidFill>
                  <a:schemeClr val="bg1"/>
                </a:solidFill>
                <a:sym typeface="Wingdings" panose="05000000000000000000" pitchFamily="2" charset="2"/>
              </a:rPr>
              <a:t>X        = feature not offered</a:t>
            </a:r>
            <a:endParaRPr lang="en-US" sz="1040" dirty="0">
              <a:solidFill>
                <a:schemeClr val="bg1"/>
              </a:solidFill>
            </a:endParaRPr>
          </a:p>
        </p:txBody>
      </p:sp>
    </p:spTree>
    <p:extLst>
      <p:ext uri="{BB962C8B-B14F-4D97-AF65-F5344CB8AC3E}">
        <p14:creationId xmlns:p14="http://schemas.microsoft.com/office/powerpoint/2010/main" val="13947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40" dirty="0"/>
              <a:t>Competitive Strategy Canvas Comparison Chart</a:t>
            </a:r>
          </a:p>
        </p:txBody>
      </p:sp>
      <p:cxnSp>
        <p:nvCxnSpPr>
          <p:cNvPr id="5" name="Straight Connector 4"/>
          <p:cNvCxnSpPr>
            <a:cxnSpLocks/>
          </p:cNvCxnSpPr>
          <p:nvPr/>
        </p:nvCxnSpPr>
        <p:spPr bwMode="auto">
          <a:xfrm>
            <a:off x="977820" y="1477926"/>
            <a:ext cx="0" cy="28517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a:cxnSpLocks/>
          </p:cNvCxnSpPr>
          <p:nvPr/>
        </p:nvCxnSpPr>
        <p:spPr bwMode="auto">
          <a:xfrm flipV="1">
            <a:off x="977820" y="4318634"/>
            <a:ext cx="5842965" cy="110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rot="16200000">
            <a:off x="283069" y="2998186"/>
            <a:ext cx="1035861" cy="272382"/>
          </a:xfrm>
          <a:prstGeom prst="rect">
            <a:avLst/>
          </a:prstGeom>
          <a:noFill/>
        </p:spPr>
        <p:txBody>
          <a:bodyPr wrap="none" rtlCol="0">
            <a:spAutoFit/>
          </a:bodyPr>
          <a:lstStyle/>
          <a:p>
            <a:r>
              <a:rPr lang="en-US" sz="1170" dirty="0"/>
              <a:t>Offering Level</a:t>
            </a:r>
          </a:p>
        </p:txBody>
      </p:sp>
      <p:sp>
        <p:nvSpPr>
          <p:cNvPr id="9" name="TextBox 8"/>
          <p:cNvSpPr txBox="1"/>
          <p:nvPr/>
        </p:nvSpPr>
        <p:spPr>
          <a:xfrm>
            <a:off x="276518" y="4318634"/>
            <a:ext cx="756938" cy="272382"/>
          </a:xfrm>
          <a:prstGeom prst="rect">
            <a:avLst/>
          </a:prstGeom>
          <a:noFill/>
        </p:spPr>
        <p:txBody>
          <a:bodyPr wrap="none" rtlCol="0">
            <a:spAutoFit/>
          </a:bodyPr>
          <a:lstStyle/>
          <a:p>
            <a:r>
              <a:rPr lang="en-US" sz="1170" dirty="0"/>
              <a:t>Features:</a:t>
            </a:r>
          </a:p>
        </p:txBody>
      </p:sp>
      <p:sp>
        <p:nvSpPr>
          <p:cNvPr id="11" name="TextBox 10"/>
          <p:cNvSpPr txBox="1"/>
          <p:nvPr/>
        </p:nvSpPr>
        <p:spPr>
          <a:xfrm>
            <a:off x="544830" y="4945930"/>
            <a:ext cx="6835140" cy="412421"/>
          </a:xfrm>
          <a:prstGeom prst="rect">
            <a:avLst/>
          </a:prstGeom>
          <a:noFill/>
          <a:ln>
            <a:solidFill>
              <a:schemeClr val="tx1"/>
            </a:solidFill>
          </a:ln>
        </p:spPr>
        <p:txBody>
          <a:bodyPr wrap="square" rtlCol="0">
            <a:spAutoFit/>
          </a:bodyPr>
          <a:lstStyle/>
          <a:p>
            <a:r>
              <a:rPr lang="en-US" sz="1040" i="1" dirty="0"/>
              <a:t>Identify key features on the x axis.  Create a line graph by mapping out the key competitors’ offerings by feature.  Then put in your own offering – think about what you are eliminating, reducing, raising and/or creating.</a:t>
            </a:r>
          </a:p>
        </p:txBody>
      </p:sp>
    </p:spTree>
    <p:extLst>
      <p:ext uri="{BB962C8B-B14F-4D97-AF65-F5344CB8AC3E}">
        <p14:creationId xmlns:p14="http://schemas.microsoft.com/office/powerpoint/2010/main" val="378517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340" dirty="0"/>
              <a:t>Competitive Differentiation Bubble Chart</a:t>
            </a:r>
          </a:p>
        </p:txBody>
      </p:sp>
      <p:cxnSp>
        <p:nvCxnSpPr>
          <p:cNvPr id="5" name="Straight Connector 4"/>
          <p:cNvCxnSpPr>
            <a:cxnSpLocks/>
          </p:cNvCxnSpPr>
          <p:nvPr/>
        </p:nvCxnSpPr>
        <p:spPr bwMode="auto">
          <a:xfrm>
            <a:off x="1063453" y="1547037"/>
            <a:ext cx="0" cy="28406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a:cxnSpLocks/>
          </p:cNvCxnSpPr>
          <p:nvPr/>
        </p:nvCxnSpPr>
        <p:spPr bwMode="auto">
          <a:xfrm flipV="1">
            <a:off x="1085466" y="4349151"/>
            <a:ext cx="5041054" cy="275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rot="16200000">
            <a:off x="451116" y="3045211"/>
            <a:ext cx="766557" cy="272382"/>
          </a:xfrm>
          <a:prstGeom prst="rect">
            <a:avLst/>
          </a:prstGeom>
          <a:noFill/>
        </p:spPr>
        <p:txBody>
          <a:bodyPr wrap="square" rtlCol="0">
            <a:spAutoFit/>
          </a:bodyPr>
          <a:lstStyle/>
          <a:p>
            <a:r>
              <a:rPr lang="en-US" sz="1170" dirty="0"/>
              <a:t>Feature 1</a:t>
            </a:r>
          </a:p>
        </p:txBody>
      </p:sp>
      <p:sp>
        <p:nvSpPr>
          <p:cNvPr id="9" name="TextBox 8"/>
          <p:cNvSpPr txBox="1"/>
          <p:nvPr/>
        </p:nvSpPr>
        <p:spPr>
          <a:xfrm>
            <a:off x="3605993" y="4387673"/>
            <a:ext cx="766557" cy="272382"/>
          </a:xfrm>
          <a:prstGeom prst="rect">
            <a:avLst/>
          </a:prstGeom>
          <a:noFill/>
        </p:spPr>
        <p:txBody>
          <a:bodyPr wrap="square" rtlCol="0">
            <a:spAutoFit/>
          </a:bodyPr>
          <a:lstStyle/>
          <a:p>
            <a:r>
              <a:rPr lang="en-US" sz="1170" dirty="0"/>
              <a:t>Feature 2</a:t>
            </a:r>
          </a:p>
        </p:txBody>
      </p:sp>
      <p:sp>
        <p:nvSpPr>
          <p:cNvPr id="11" name="TextBox 10"/>
          <p:cNvSpPr txBox="1"/>
          <p:nvPr/>
        </p:nvSpPr>
        <p:spPr>
          <a:xfrm>
            <a:off x="544830" y="4757032"/>
            <a:ext cx="6835140" cy="572464"/>
          </a:xfrm>
          <a:prstGeom prst="rect">
            <a:avLst/>
          </a:prstGeom>
          <a:noFill/>
          <a:ln>
            <a:solidFill>
              <a:schemeClr val="tx1"/>
            </a:solidFill>
          </a:ln>
        </p:spPr>
        <p:txBody>
          <a:bodyPr wrap="square" rtlCol="0">
            <a:spAutoFit/>
          </a:bodyPr>
          <a:lstStyle/>
          <a:p>
            <a:r>
              <a:rPr lang="en-US" sz="1040" i="1" dirty="0"/>
              <a:t>Choose 2 key features that matter to your customers.  (Or you can choose two market characteristics that matter to your investors.)  Map out you and your competitors.  The bubble size for competitors is typically annual sales or market potential.  The bubble size for you can be market potential or you can simply be a point on the graph.</a:t>
            </a:r>
          </a:p>
        </p:txBody>
      </p:sp>
    </p:spTree>
    <p:extLst>
      <p:ext uri="{BB962C8B-B14F-4D97-AF65-F5344CB8AC3E}">
        <p14:creationId xmlns:p14="http://schemas.microsoft.com/office/powerpoint/2010/main" val="3303010645"/>
      </p:ext>
    </p:extLst>
  </p:cSld>
  <p:clrMapOvr>
    <a:masterClrMapping/>
  </p:clrMapOvr>
</p:sld>
</file>

<file path=ppt/theme/theme1.xml><?xml version="1.0" encoding="utf-8"?>
<a:theme xmlns:a="http://schemas.openxmlformats.org/drawingml/2006/main" name="Office Theme">
  <a:themeElements>
    <a:clrScheme name="UMN Palette">
      <a:dk1>
        <a:sysClr val="windowText" lastClr="000000"/>
      </a:dk1>
      <a:lt1>
        <a:sysClr val="window" lastClr="FFFFFF"/>
      </a:lt1>
      <a:dk2>
        <a:srgbClr val="505046"/>
      </a:dk2>
      <a:lt2>
        <a:srgbClr val="EEECE1"/>
      </a:lt2>
      <a:accent1>
        <a:srgbClr val="851C00"/>
      </a:accent1>
      <a:accent2>
        <a:srgbClr val="F49C00"/>
      </a:accent2>
      <a:accent3>
        <a:srgbClr val="505046"/>
      </a:accent3>
      <a:accent4>
        <a:srgbClr val="000000"/>
      </a:accent4>
      <a:accent5>
        <a:srgbClr val="E84C22"/>
      </a:accent5>
      <a:accent6>
        <a:srgbClr val="FFBD47"/>
      </a:accent6>
      <a:hlink>
        <a:srgbClr val="E84C22"/>
      </a:hlink>
      <a:folHlink>
        <a:srgbClr val="C4BD9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MN Generic PowerPoint Template" id="{7C563944-BF39-4642-BD86-B1331F93B40B}" vid="{F95D8E23-C62B-4A4D-A0E2-1CBFB822A7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UMN Generic PowerPoint Template</Template>
  <TotalTime>0</TotalTime>
  <Words>179</Words>
  <Application>Microsoft Office PowerPoint</Application>
  <PresentationFormat>Custom</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Competitive Feature Comparison Chart</vt:lpstr>
      <vt:lpstr>Competitive Strategy Canvas Comparison Chart</vt:lpstr>
      <vt:lpstr>Competitive Differentiation Bubble Chart</vt:lpstr>
    </vt:vector>
  </TitlesOfParts>
  <Manager>Susan Lombardi</Manager>
  <Company>MHHE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PowerPoint Presentation</dc:subject>
  <dc:creator>Carla Pavone</dc:creator>
  <cp:lastModifiedBy>Carla Pavone</cp:lastModifiedBy>
  <cp:revision>18</cp:revision>
  <cp:lastPrinted>2018-11-13T16:30:35Z</cp:lastPrinted>
  <dcterms:created xsi:type="dcterms:W3CDTF">2017-01-10T20:40:17Z</dcterms:created>
  <dcterms:modified xsi:type="dcterms:W3CDTF">2019-04-25T17:09:51Z</dcterms:modified>
</cp:coreProperties>
</file>