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664D-ED46-FB40-9E1F-35D3889F8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749D-15AA-AB41-BED6-6F9EAAFF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226C-CA88-264D-A260-34D6413B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4076-D359-6347-B857-DB9FBA0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5EE-3A19-2048-99BF-3CEF350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9C0-8A23-C64C-A6AC-1B4A8E24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FCCE-8287-D240-AE57-2C14A2E1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1F8D-4E01-3046-AD78-6A87BD4D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60D5-DF1D-F642-952E-3EF7BC1B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65B5-56DE-C54B-A0F4-D16CE97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BDBED-8C89-0A4F-BF33-99AD115B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9D2B-D0FD-534C-B8EE-4624434B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CD05-9345-D248-8233-0BE0BC4B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98FB-805E-A74E-9AC5-742A259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19B-FD10-1A47-8236-5CF6219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6BAF-A31A-2E4E-9459-4043AB9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D6D8-5541-A04B-8793-9315AC7B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9850-CF4A-5646-B538-6DA164A8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78C4-2C6F-594F-9293-B1FF6708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8D9E-6B5A-4F40-8D40-E9A3312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94B8-D024-1046-AE09-4EFA22FF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FDA4-34F0-5946-A17A-3FE4B4E7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A06D-89AB-CA40-9142-1685DABA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4D85-A45F-EA4F-95CE-38B97E4C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CDF6-6F7E-1547-9DB7-9313FA57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DB8E-2B98-884B-A6F2-818461ED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6FAF-49B6-D640-9B95-CB52087A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53B38-9106-4446-8C5E-4079754C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4CFA-27AE-2B48-A97D-083B73E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14D6-BD9D-004D-AD83-F0AAD5FE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C483-AAA4-AD46-9F48-4660BF50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5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60A-2D73-BA4A-BC3C-80C0EB2F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45A01-3503-2B47-B9F9-F1788389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CAFD4-F5BE-4F4C-884C-9233DC200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611C4-6D7D-9D4A-AFB2-7333976A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7A6FE-C8D0-0240-A3D2-6EA5CA83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33535-AE54-844C-A25D-C075D2D8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3AB0-779A-7D44-9A9E-DE522C2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65C8D-F845-F04C-B709-1D251C4B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0912-89A0-264F-8393-71A1B0E5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CB185-285F-D144-8546-C1499A25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3CD98-AFC7-D241-B751-84CA01B4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7FFC8-D427-544F-AFD8-1935247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3E882-56BB-C440-B460-4928EE3C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3BC7F-1A8B-D24F-B23B-69A7C339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4203-6DE8-C546-B47F-5EFD665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2D3-6D87-7E42-9FFA-792CC014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65C7-01E8-634D-9C15-260C333B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26C6-E350-A542-82E8-63BEFC5CF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FA1C-8F7A-2F4D-9992-4C5E688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3581-8C00-D744-945A-10F7FC2B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E977-C66E-8547-814F-552C98EE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93F3-ACA0-FB43-A030-8B9B623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1FAA6-04B5-2244-B871-7BE832B29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241B-F4DF-3D4E-BD37-05053F35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7EF6-0B1E-1B41-91B1-458730F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1CDD-29F6-BB47-A693-74258C2A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457C-6148-6D4B-A243-3C012BC3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A804C-116B-6145-9A05-7B77171C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467A-C916-EE4A-AEBA-ED32B0DB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D6FD-3F6D-024C-9F2C-C1C7710F7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902A-3F7F-BB4B-A488-3B479059125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F4BF-371C-0B46-8973-647DD0B8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4398-9557-1E41-8DF3-77388A7FE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B47B-DFAA-0A4A-8150-0627F977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1A03-590C-1D4A-97EC-0E21517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B7C3-4EC4-124A-83CA-968AC049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name, number and photos of team members. </a:t>
            </a:r>
          </a:p>
          <a:p>
            <a:r>
              <a:rPr lang="en-US" dirty="0"/>
              <a:t>Also include your current business thesis (one sentence describing who is the primary customer (a person), what is your product and why (the benefit) those customers will buy it. </a:t>
            </a:r>
          </a:p>
          <a:p>
            <a:r>
              <a:rPr lang="en-US" dirty="0"/>
              <a:t>Please include an interview count.</a:t>
            </a:r>
          </a:p>
        </p:txBody>
      </p:sp>
    </p:spTree>
    <p:extLst>
      <p:ext uri="{BB962C8B-B14F-4D97-AF65-F5344CB8AC3E}">
        <p14:creationId xmlns:p14="http://schemas.microsoft.com/office/powerpoint/2010/main" val="30381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7042-CA9C-DC40-9993-B80E07D7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A368-3751-0A43-88FD-1B835898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2 most important insights you learned about the customer problem, jobs, pains, and/or desired gains and your related value propositions? What are the implications of these insights and how will you adapt your assumptions and/or next steps? Use this narrative to convey your learning:</a:t>
            </a:r>
          </a:p>
          <a:p>
            <a:r>
              <a:rPr lang="en-US" dirty="0"/>
              <a:t>Hypothesis: What We Thought</a:t>
            </a:r>
          </a:p>
          <a:p>
            <a:r>
              <a:rPr lang="en-US" dirty="0"/>
              <a:t>Experiments: What We Did</a:t>
            </a:r>
          </a:p>
          <a:p>
            <a:r>
              <a:rPr lang="en-US" dirty="0"/>
              <a:t>Results: What We Found</a:t>
            </a:r>
          </a:p>
          <a:p>
            <a:r>
              <a:rPr lang="en-US" dirty="0"/>
              <a:t>Iterate: What We Plan to Do Next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1545-0227-7B42-8CF6-E45B53D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2FB6-D9F1-2A46-BD41-0926678A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an initial estimate of your market sizing. Include the size and description of each of your TAM/SAM/SOM(Target)/Beachhead Markets. Feel free to cut and paste your Market Sizing Worksheet from the assignment or summarize your work in a more graphical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8097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A1F-245F-0A4E-84BB-068113C0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Competitive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D481-7C32-AB46-B259-48C861E4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 one graphical representations of your competitive differentiation. Pick any one of the representations you prepared for the assignment that you believe best represents your differentiation. </a:t>
            </a:r>
          </a:p>
        </p:txBody>
      </p:sp>
    </p:spTree>
    <p:extLst>
      <p:ext uri="{BB962C8B-B14F-4D97-AF65-F5344CB8AC3E}">
        <p14:creationId xmlns:p14="http://schemas.microsoft.com/office/powerpoint/2010/main" val="265536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048-AAC3-B94B-B86A-4490D0FC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Discovery Plan for the Next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0574-E60B-B749-B2D0-981F1220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Briefly summarize how you plan to reach 30 interviews by Class 4 and what are your priorities on who to speak to and what you still need to know. Please summarize in less than 5 bullet points and 50 words.</a:t>
            </a:r>
          </a:p>
        </p:txBody>
      </p:sp>
    </p:spTree>
    <p:extLst>
      <p:ext uri="{BB962C8B-B14F-4D97-AF65-F5344CB8AC3E}">
        <p14:creationId xmlns:p14="http://schemas.microsoft.com/office/powerpoint/2010/main" val="410723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267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</vt:lpstr>
      <vt:lpstr>Customer Interviews</vt:lpstr>
      <vt:lpstr>Market Sizing</vt:lpstr>
      <vt:lpstr>Competitive Differentiation</vt:lpstr>
      <vt:lpstr>Discovery Plan for the Next 2 Weeks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Microsoft Office User</dc:creator>
  <cp:lastModifiedBy>Microsoft Office User</cp:lastModifiedBy>
  <cp:revision>1</cp:revision>
  <dcterms:created xsi:type="dcterms:W3CDTF">2020-10-26T18:11:26Z</dcterms:created>
  <dcterms:modified xsi:type="dcterms:W3CDTF">2020-10-26T18:17:20Z</dcterms:modified>
</cp:coreProperties>
</file>