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4" r:id="rId6"/>
    <p:sldId id="265" r:id="rId7"/>
    <p:sldId id="266" r:id="rId8"/>
    <p:sldId id="260" r:id="rId9"/>
    <p:sldId id="267" r:id="rId10"/>
    <p:sldId id="268" r:id="rId11"/>
    <p:sldId id="269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02T04:45:38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13036 8427 392 0,'0'0'81'0,"0"0"53"0,0 0-47 16,0 0-10-1,0 0 4-15,-1-79-25 0,1 67 10 16,0 5 11 0,0 0-29-16,0 3 4 0,0 1-11 15,0 2 6-15,0 1-2 16,0 0-8-16,0 0-12 15,0 0-13-15,0 0-9 16,0 0-3-16,0 4-2 16,0 11 2-16,3 10 5 0,5 7 12 15,-2 5 15-15,2 7-7 16,3 3 7 0,5 6-11-16,5 2 1 0,1 2 0 15,1 6-5-15,0 2 4 16,-3 2-7-16,-4 4 1 15,-2 1-3 1,-6 4-3-16,0 2-3 0,-2 1 2 16,0-4-1-16,4-2-1 15,-2-3 2-15,4-2-5 16,1-3 6-16,-1-6-5 16,4-5-1-16,-3-7-1 15,1-5-1-15,-3-3 4 16,-4 1-5-16,-2-2 2 15,-2 5 1-15,4 4-2 16,-4 0 0-16,2-1 0 0,-2-2 3 16,1-6-3-1,2-1 0-15,1-5 0 0,-2-3 0 16,-1-12-1-16,1-4 0 16,-3-6-2-16,-1-6-9 15,-1 3-14-15,2 0-15 16,-1 3-23-16,1 2 3 15,-1 2-10-15,4-3 2 16,-1 4-26-16,-1-2-34 16,0-3-71-16,0-3-94 15,-3-4-73-15</inkml:trace>
  <inkml:trace contextRef="#ctx0" brushRef="#br0" timeOffset="1649.84">13121 8296 255 0,'0'0'165'16,"0"0"-32"-16,0 0-35 15,0 0-34-15,0 0-19 16,0 0-13-16,11 0 4 15,14 0-3-15,11-2 17 16,10 0-14-16,5-1-22 16,4-3-5-16,8 0 1 15,10-2 0-15,6-1-2 16,13 1-3-16,8-1 0 0,2 4-3 16,5-1 6-16,2 2-6 15,0 1-2 1,6 2 1-16,0-2 0 0,2-1 1 15,-1 0-2-15,-6-3 0 16,-5-1 0-16,-1 3-2 16,-1-2 4-16,5 1 1 15,5 0 21-15,6 2-4 16,6 1-11-16,2 0-2 16,-1 0-4-16,3 2-3 15,-4-1 0-15,2 1 0 16,2 1 1-16,-4-1-1 0,-4-1 2 15,-7-1-1 1,-4 2-1-16,-3 1 0 16,-4 0 1-16,-1 0-1 15,-3 0 0-15,-5 0-1 0,3 1 0 16,0 5 2 0,0 0-1-16,0-1 0 0,0-2 0 15,0 0 1-15,-5-1 0 16,7-1-1-16,0 0 2 15,2 1-2-15,2 1 0 16,-5 0-1-16,1 1 1 16,-1 2-2-16,7-1 3 15,-2 1-1-15,0-2 0 16,-1 0 0-16,-4-2 0 16,-4-1-1-16,-2-1-4 0,-4 0 5 0,-9 0-2 15,-11 0 0-15,-18 0 1 16,-14 0-2-16,-15-1-3 31,-12-1 6-31,-8 2 2 0,-1 0 0 16,0 0 1-16,0 0 1 15,0 0-4-15,0 0 0 16,0 0 9-16,0 0 7 16,0 0-3-16,0 0-2 15,0 0-3-15,0 0-4 16,0 0-2-16,0 0-2 15,0 0 0-15,0 0-1 16,0 0-3-16,0 0-5 0,0 3-2 16,0 10 2-16,0 6 9 0,0 6 20 15,3 4 11 1,3 6-6-16,2 5 4 16,1 5-2-16,1 3 6 15,5 6-8-15,2 8 9 16,2 3-15-16,3 5-6 15,5 5 2-15,3 0 0 16,1-1-9-16,2 0-1 16,0 1-1-16,-2-3 5 15,-6-6-4-15,-2-6-3 16,-5-4-2-16,-6-8 1 16,-4 0-1-16,-3-3 0 15,-3-1 0-15,-1 1-1 0,2-3-1 16,2-4-2-16,2-1-11 15,2-9 6 1,0-3-15-16,2-5-1 0,2-3-15 16,-3-7-10-16,2-3-18 15,-1-4-15-15,-4-3-48 16,-2 0-75-16,-5 0-148 16</inkml:trace>
  <inkml:trace contextRef="#ctx0" brushRef="#br0" timeOffset="3846.9">13499 10380 277 0,'0'0'81'16,"0"0"22"-16,0 0-26 16,0 0-8-16,0 0-3 0,94-31-10 15,-69 31 0-15,5 0-12 0,4 0-5 16,6 0-7-16,2 0 1 15,6 0-12 1,10 0 3-16,7 0-1 16,12 0-9-16,6 0 10 15,7 0-1-15,8 0-7 16,5 2-3-16,8 0-5 16,6-2-3-16,6 0-3 15,5 0-2-15,2 0 0 16,1 0 0-16,-4 0 0 15,-6-2-1-15,-6 0 1 0,-11-3-1 16,-5 3 2-16,-13-4-2 16,-8 0-1-1,-8 0 1-15,-6-1 0 16,0 0 1-16,2-2 0 16,4-2 2-16,2 2 1 15,1 0 4-15,6 2-2 16,6 2 0-16,4 2 3 15,8 0 24-15,9 2-18 16,5-1-1-16,3 0-9 16,5-1-1-16,3-1-1 0,9-3-2 15,6-2 1-15,6-1 3 16,-2-1-3-16,-7 1 0 16,-9 3 4-16,-14 0-3 15,-8 0 0-15,-12 0 3 16,-12 0-2-16,-3 0-3 15,-7 0 2-15,-4-2 0 16,-5-1 0-16,-5-1-2 0,-4-2 3 16,0 2 0-16,-6-2 8 15,1 2 3 1,-4 0-1-16,-3 1-1 16,0 0-3-16,2 2 2 0,-2-1 0 15,5 2-6-15,4-2 1 16,7 2-3-16,8 0-2 15,3 0 3-15,2 3-2 16,-5 1 0-16,-8 1 1 0,-4 0 3 16,-9 1-6-1,-5 1 4-15,-9-2 0 0,-4 0-2 16,-2-1 1-16,1 0 0 16,-1-1 3-16,-1-1-5 15,-2 1 3-15,0-2 4 16,1 1-1-16,3-1-4 15,-1 0 0-15,-1 1-3 16,-2 0 0-16,-4 1 0 0,0 0 1 16,-4 1-1-1,0 0 0-15,-3 2 0 16,-4 0 0-16,-1-1 1 16,-1 2-1-16,-1-1 0 0,-1 1 1 15,0 0-1 1,2 0 0-16,-2 0-4 15,0 0 4-15,2 0-7 16,-1 0 5-16,2 0 1 0,3 0 0 16,-3 0 1-16,-2 0 1 15,1 0 0-15,-2 0 1 16,0 0 2-16,0 0-3 16,1 0-1-16,2 0 3 15,2-2-3-15,-1 2-1 16,4-1-3-16,-1 1 3 15,-4 0 1-15,0-1-2 16,-3 1 4-16,0 0-2 16,0-2 0-16,0 1 0 0,0-1-3 15,0-3 3 1,0-5 5-16,0-4-5 16,-1-5-11-16,-6-2 8 15,2-4-8-15,-3-3-11 16,2-2-16-16,-3 3-27 15,-2 5-57-15,-2 3-73 0,-4 8-129 16,2 2-128-16</inkml:trace>
  <inkml:trace contextRef="#ctx0" brushRef="#br0" timeOffset="5055.89">16483 10387 289 0,'0'0'310'0,"0"0"-159"15,0 0-12-15,0 0-58 16,0 0-23-16,0 0-12 15,0-4-6-15,0 4-5 16,0 0-10-16,0 0 1 16,1 0 10-16,1 0 3 15,5 8 6-15,0 13-1 16,4 9-13-16,0 11 6 16,0 12-6-16,1 11 1 15,3 10 1-15,2 5-4 16,5 2-1-16,3 4-11 15,0 5-6-15,-2 1-3 0,-1-1-4 16,-7 0-2-16,-3-6-2 16,-6-4 0-16,-4-8-9 15,-2-9-12-15,0-5-14 16,0-3-11-16,0-3-24 16,0-4-14-16,3-5-70 15,5-7-85-15,0-7-136 0,-2-11-194 16</inkml:trace>
  <inkml:trace contextRef="#ctx0" brushRef="#br0" timeOffset="7616.39">8993 12584 219 0,'0'0'121'0,"0"0"-99"0,0 0 7 0,0 0-28 16,0 0 4-1,113-54 27-15,-71 43-7 0,2 3 12 16,6-2-6-16,7 1 3 16,7 1-3-16,5 1 17 15,5 1-6-15,4 0-7 16,8 1-6-16,10-2 8 16,7 1-18-16,13 2 4 15,2 0-4 1,1 2-7-16,1 2 0 0,-3 0-4 0,4 0-2 15,-4 0 0-15,10 0-5 16,2 0 1 0,4-1 10-16,9 0 1 0,6-1-8 15,1 1-4-15,6 1 1 16,7-2-1-16,0 1 1 16,6-2 0-16,4-1-2 15,-3 1 0-15,-3 2-2 16,-6 1 2-16,-3 0 3 15,-8 0-2-15,-7 0 3 16,1 0-3-16,-3 0 5 0,-1 0-6 16,3 0 1-1,-3-2 2-15,1-3-1 16,0 0 4 0,-3 0-4-16,-2-3 4 0,-4 1-2 15,-5 0-1-15,-3 0 1 0,-5 1-4 0,-2 0 2 16,-3-1-2-1,-3 1 1-15,-3 2-1 0,0-2 1 32,1 2 0-32,-4-2-1 0,3 1 1 0,-5-1-1 15,1-1 0-15,3 1-1 32,-6-1 2-32,-2-2-1 15,-2 4 0-15,-8-1 3 16,-3 1-3-16,-3-1 0 15,-1-1 0-15,4 2 0 16,-4-1 0-16,-4 0 0 0,-3 2-2 16,-4 1 2-16,2 0 0 15,0 0 0-15,2 1 0 16,1-1 0-16,4-2 2 16,-1 1-2-16,4 1 0 15,-2-1 1-15,-2 1-1 16,-1-1 3-16,-4 1-3 15,3 2 0-15,-2-2 0 16,-4 1-1-16,1 1 1 16,-1-2 0-16,7 1 1 15,6-1-1-15,7-1 1 16,2-1 1-16,5 1 1 16,3-3 2-16,3 0 8 0,-2 2-4 15,1-1 3-15,-2-1-5 16,3 1 5-16,-3 0-9 15,1 2 2-15,5-2-2 16,3 1-3-16,9-1 0 16,3-1 2-16,3 1-1 0,-1 1 1 15,1 1 4 1,2 1 0-16,-6 2 5 0,1-1-6 16,-1 2 1-1,-4 0-1-15,2 0-2 16,-2 0 0-16,4 0-2 15,-3 0 1-15,-2 0 1 0,-4-1-2 16,-1 1 0-16,-5 0-1 16,-1 0 0-16,-3 0-1 15,1 0-1-15,4 0 2 16,3 3 0-16,3 1 0 16,4-1 1-16,-2-3 0 15,0 1-1-15,-2-1 1 0,-7 0-1 16,-7 0 0-16,-7 0-2 15,-6 0-1 1,0 0-1-16,-3 0 3 16,6 0-2-16,3 0 3 0,5 0-4 15,5 0 1-15,-1 0-2 16,0-1-3 0,-3-2-5-16,-6-1 7 0,-4-1 1 0,-10 1 1 15,-10 0 1 1,-7 1 3-16,-3 0-4 15,0 0 3-15,2 1 1 16,5 0 0-16,2 1-1 16,1-1 1-16,2 1-2 15,-4-1-2-15,1 2 3 0,-3 0-1 16,-7 0 1-16,-2 0 2 16,-5 0-2-16,-1 0 2 0,-3-1-1 15,-1 0 2 1,-2-1-2-16,-2-2 0 0,-4 0 1 31,-1-2-1-31,-6-1 1 0,-2-2-1 16,-6 2 0-16,-4 0 1 15,-5 0 0-15,-2 3 2 0,-3 0 3 16,0 1 4 0,-3 0 1-16,-1-1 5 15,-1 1 6-15,-1 2 4 16,-1-1-4-16,0 2-3 0,2-1-1 15,-2 1-3 1,0 0-3-16,0 0-1 0,1 0-6 16,-1 0 0-16,3 0-5 15,-3 0-9 1,4 4 0-16,4 12 5 0,4 8 4 16,4 8 2-16,2 6 8 15,5 3-3-15,0 2 7 16,3 0-2-16,-3 1 0 15,2 1-7-15,-3 0 0 16,0 0-1-16,-4-1-1 16,-2-3-3-16,-2 0 0 15,1-2-1-15,0-2 2 16,1 1-1-16,-4-2 0 16,0-7-1-16,-5-2-7 15,0-9 2-15,-3-6-11 16,-2-7-12-16,-1-3-23 15,-1-2-9-15,0 0-17 0,0 4-46 16,0 3-138-16,0 3-52 16,-4 1-28-16</inkml:trace>
  <inkml:trace contextRef="#ctx0" brushRef="#br0" timeOffset="9157.12">9103 12584 224 0,'0'0'72'16,"0"0"30"-1,0 0-15-15,0 0 14 0,0 0 1 16,0 0-18-16,0 0-19 0,-16-37 11 16,16 37-22-1,0-1-15-15,0 1 3 0,0-2-2 16,0 2-1-16,0 0-19 16,0 2-20-16,0 20-8 15,0 15-4-15,0 14 12 16,6 8 19-16,4 4-9 15,-1 1 2-15,3 1-3 16,2 0 0-16,-1 0-5 16,3 1-4-16,1 2-1 15,1 4-19-15,0 3-33 16,4 3-74-16,2-5-66 16,-2-10-207-16</inkml:trace>
  <inkml:trace contextRef="#ctx0" brushRef="#br0" timeOffset="10860.62">7623 13927 245 0,'0'0'31'0,"0"0"0"16,0 0-20-16,0 0 23 0,0 0 27 15,0 0-24 1,33-28-11-16,4 21 13 0,17-1 13 16,18-2-2-16,17-3 2 15,19 0-10-15,19-3 4 16,16-7-8-16,15-1 0 16,9-4-9-16,5 2-1 15,-4 6-6-15,-8 5-12 16,-5 9-1-16,3 3 0 15,5 2 8-15,11 1 10 16,8-2-17-16,9 2 1 16,0 0 3-16,6-2-7 15,-4-4 5-15,2-2-8 0,2-5-1 16,-6 1-3 0,-8 0 2-16,-9 1-1 0,-4 1-1 15,-9 0 5 1,6 0-5-16,-3-1-3 0,5 0 3 15,-1-2 0 1,-8 2 1-16,-6-2 0 0,-14 1-1 16,-20 4 0-16,-18 1 0 0,-16 3-7 15,-21 2 5 1,-16 2-1-16,-12 0-3 16,-13 0 3-16,-8 0-4 0,-6 0 7 15,-4 0-2-15,-2 0 2 16,-1 0 2-1,-2 0 1-15,-1 0 3 16,0 0 5-16,0 0 9 0,0 0 0 16,0 0-2-1,0 0-4-15,0 0-2 0,0 0-6 16,0 0-6-16,0 0-1 16,0 0 0-16,0 0-1 15,0 0-1-15,0 0-2 0,0 4-6 16,2 5-5-16,1 5 8 15,1 9 8-15,2 9 4 16,0 11-1-16,5 7 1 16,-2 11 12-16,4 5-3 15,2 9 5-15,3 7-7 16,1 1 4-16,2 2-11 16,-3-9 11-16,3-5-13 15,-6-3 4 1,1-5 1-16,-2-1 0 0,1 0 5 15,1 2-3-15,4 3-3 16,2 7 7-16,3 2-2 16,3 3-3-16,-3-3-5 15,-2-5 5-15,-2-4-4 16,-7-5 2-16,-4-5 0 16,-4-7-3-16,-5-5 1 0,-1-6 4 15,0 6 5-15,0 0-3 16,0 4 0-1,0 0 0-15,2 2 2 16,4 1-6-16,0-2 1 16,-1 1-4-16,0-7 4 15,-2-6-5-15,0-4 1 16,0-9-1-16,-1-5-2 0,-1-8 3 0,-1-8-3 16,2-3 0-16,-1-1-4 15,-1 0 1-15,0 0-7 16,2 0-19-16,-2 0-42 15,0 0 25-15,0-7-46 0,-15-10-62 16,-6-6-141 0,-4-4-309-16</inkml:trace>
  <inkml:trace contextRef="#ctx0" brushRef="#br0" timeOffset="13160.18">7607 14011 11 0,'0'0'56'15,"0"0"8"-15,0 0 0 16,0 0 4-16,0 0-7 16,0 0-8-16,14 0-14 15,-14 3-32-15,0 15-7 16,0 9 52-16,2 12-5 15,1 9 1-15,8 11 11 16,4 12 41-16,10 8-40 16,5 13-12-16,6 9-11 0,4 16-8 15,-1 6-15-15,-2-2-7 16,-5-2-3 0,-4-9-1-1,-4-5 1-15,-4-5 2 0,-6-6 10 16,4-8 0-16,-6-8 1 15,3-9 3-15,1-10-6 16,3-9-12-16,1-5-1 0,-1-3 2 0,-2 3 0 16,2 5-2-1,-1 1 2 1,-6-2-2-16,-1-4 0 0,-4-8 5 16,-3-9-4-16,1-5 1 15,1-2 1-15,0-2-3 16,1-2 1-1,1-1 5-15,-4-6-5 0,-1-3 0 16,0 2-1-16,0-1-2 16,-1 2 1-16,-2 1 0 15,0 3 1-15,0 0-1 16,0-1 1-16,0-1 0 16,0-6 2-16,0-1-3 15,0-5 0-15,0 0 2 16,0 0 5-16,0 0-2 15,0 0 3-15,0 0-6 16,0 0 0-16,0 0 3 16,3 0 2-16,4 0-6 15,5-3 0-15,7-5-1 0,4 0 0 16,5 1-3-16,7 2 1 16,8-1 0-16,6 0 1 15,8 2-1-15,7 0 1 16,6-2 1-16,0-1 1 15,6-2-1-15,6 0 1 16,5-1-1-16,5 0 0 16,5 0 1-16,5 5 0 15,5-1-1-15,-2 3 0 16,-4 3 0-16,-1 0 0 16,-3 0-4-16,-2 6 4 0,4-3 0 15,-2-2 1-15,0 0 1 16,4-1 1-16,-4 0-1 15,3-1-1-15,6-12 2 16,0-4 2-16,6 2-4 16,-6-1 1-16,-8 5-2 15,-8 4 0-15,-5 4 0 16,-9 2 3-16,-2 1 0 16,-2 0-3-16,-3 0 3 15,4 0 0-15,-6 0-2 0,3 0 1 16,-1-3 5-1,2-4-4-15,1 0 0 16,-2-2 0-16,-1 5-1 16,-7 1-2-16,-5 3 0 0,0 0 0 15,1 0 0-15,2 0-2 16,1 0 2-16,0 0 1 16,3 0 0-16,-1 0 4 15,3 0-2-15,2-6-2 16,-4 1 2-16,-1 0-1 15,-4 1 1-15,-3 3-3 0,-1-1 0 16,0 1 0-16,0 1 0 16,0-1 2-16,-2 1-2 15,2-3 0 1,-3 0 1-16,-4 0-1 16,-2 1 0-16,-1-1-2 15,-2 3 2-15,-1 0 3 16,-3 0-3-16,-1 0 4 15,-5 0-3-15,-4 0 0 0,-4 0 1 16,1 0-1-16,-6 0 0 16,4 0 1-16,-1 0-2 15,2 0 5-15,0 0-4 16,-2-2-1-16,-2 0 1 16,0 0 0-16,-4 2-1 15,-2 0 0-15,-1 0 2 16,-7 0-1-16,-2 0 2 15,-2 0-2-15,-3 0 1 16,3-1 4-16,1-3-2 16,3-1 4-16,1-2-4 15,0 0-3-15,1 0-2 0,1 0 0 16,-1 2 1-16,-5 1 1 16,1 3 1-16,-4-2-2 15,1 0 0-15,4 3 0 16,-2-4 0-16,1-2 0 15,-1-2 0-15,2-9-1 16,-1-4-2-16,2-8-7 16,-4-3-6-16,-2 0-22 15,-1 1-7-15,0-1-13 0,-3 2-12 16,-11 1-27 0,-4 0-64-16,-8 2-153 15</inkml:trace>
  <inkml:trace contextRef="#ctx0" brushRef="#br0" timeOffset="14607.05">22956 13466 491 0,'0'0'28'0,"0"0"39"15,0 0 79-15,0 0-35 16,0 0-12-16,0 0-45 16,-21-26-43-16,21 35-5 15,0 15 5-15,0 11 51 16,0 13 15-16,0 14-18 16,0 7-4-16,0 9-5 15,11 8-13-15,8 9-1 16,5 16-14-16,3 14 6 0,-2 8-15 15,-1 6-7-15,-5 0 0 16,-7 0-4-16,-7-14-2 16,-5-9-4-16,0-13 3 15,0-11-4-15,0-3 0 16,0-8-6 0,3-3-2-16,10-6-7 0,7-4-7 15,7-4 8-15,2-7-10 16,4-6-23-16,-4-7-15 0,-6-12-23 15,-8-11-53 1,-6-12-9-16,-7-9-115 16,-2-29-17-16</inkml:trace>
  <inkml:trace contextRef="#ctx0" brushRef="#br0" timeOffset="16615.68">22940 13419 203 0,'0'0'91'15,"0"0"-35"-15,0 0-12 0,0 0 11 16,0 0-6-16,0 0-5 15,98-17-19 1,-66 13 0-16,6 0 5 16,10 0-11-16,4-2 13 15,8 1-5-15,7-1-15 16,5-1 21-16,10 0-11 0,3 0-8 16,7-1-7-16,5 4 0 15,5-2 6 1,5 0-5-16,14-1-2 0,18 0 0 15,16-2 32-15,14 2 7 16,14 2-28-16,5 0-9 16,9 5-2-16,-3 0 0 15,-3 0-2-15,-12 0 2 16,-11 3-3-16,-5 4-3 16,-3 0-1-16,4-1 0 0,1-3 2 15,1-3 1 1,-2 1-2-16,-4 0 6 0,-5 2-6 15,-9 3 1-15,-7-2 0 16,-6 1 3-16,-8-2 0 16,-10 0-2-16,-10-3 0 15,-7 0-2-15,-7 0 0 16,-6 0 0-16,-3 0 0 16,-3 0 0-16,-11-6-2 15,-2 2-5-15,-3 2 4 0,-2-1 1 16,-1 1 2-16,-5 0-1 15,-1-1 1-15,-2 0-3 16,0-1 3-16,5 0 0 16,2 0-3-16,7-1 1 15,1 1-7-15,-4 1 9 16,-3 0-2-16,-8 0 1 16,-12 1 1-16,-3 0 0 15,-5 1 0-15,-2 1 2 16,-1 0-2-16,3 0 0 15,1 0 2-15,-2 0-1 16,-1 0-1-16,-3 0 0 16,-4 3 0-16,-3-2 1 0,-4 2 0 15,-1-2-1-15,-3 1 3 16,-4-1 0-16,-4-1 4 16,-1 2-1-16,2-2 0 15,0 0-1-15,0 0-4 16,2 0 0-16,-1 0-1 15,2 0-1-15,-2 0 1 16,0 1 0-16,1 0-1 16,-1 1 0-16,0 1 1 15,0-2 0-15,0 1 0 16,-1-1 2-16,1 2-1 16,0-1-1-16,2 3 0 0,3-1 3 15,-2 0 1-15,3 2 1 16,-3-2 2-16,-2 0-5 15,-1 0 3-15,0-1-4 16,-2 1-1-16,4 1 6 16,1 0 5-16,6 2 4 15,3-1 10-15,6 1 7 16,1-1-17-16,2 0-4 16,-3-2-6-16,-8 0-1 15,-7 0-1-15,-2-3-3 16,-7 1-2-16,0-2-1 0,0 1-1 15,2 6 4 1,3 4 3-16,1 6-2 0,0 8 3 16,2 3 5-16,0 1-3 15,-1 4 3-15,3 2-3 16,0 2 8 0,-3 7-2-16,-1 2-1 0,-1 6-3 15,2 4 3 1,4-2-4-16,2 7 5 0,5 3 0 15,3 3-9-15,3 4 2 16,4-2 1-16,-1-3-4 16,-3-2-2-16,-6-5 1 15,-5-4-1-15,-7-4 1 16,-3 0-1-16,-1 1 0 16,-1 1 1-16,5 4 2 15,4 4 0-15,6 2 2 0,3 2-3 16,3-1 0-1,-1-7 0-15,0-6-1 16,-3-8 0-16,-8-7-1 16,-4-5 0-16,-4-2-5 15,-2-1 0-15,0-2 0 16,0 6 4-16,0-1 0 0,-3 1-1 16,1 1 2-1,1-1 0-15,1 0 2 0,0-2-2 16,0-2 1-16,0-5-1 15,0-3 0-15,1-2 0 16,-1-4 0-16,0 0-1 16,0 3-3-16,0 6 3 15,0 4 1-15,0 3 0 16,0 5 0-16,6-2 0 16,0 0 1-16,4-3-1 15,-2-7 0-15,-2-5 0 16,0-3 0-16,-3-8-2 0,0-3-12 15,-3-4-15-15,0 0-15 16,0-3-14-16,0-24-65 16,-16-13-199-16,-4-9-345 15</inkml:trace>
  <inkml:trace contextRef="#ctx0" brushRef="#br0" timeOffset="19134.79">23141 15620 170 0,'0'0'84'0,"0"0"-4"16,0 0 9-16,0 0-20 15,0 0-6-15,0 0-10 16,0 0-18-16,9-4-14 15,-6 4-8-15,3 0-2 16,2 0-3-16,2 0 4 16,0 4-4-16,2 8 0 15,0 5 1-15,2 6 7 0,-1 2 7 16,-1 2 8-16,2 3-3 16,-1-3 3-1,-1 0-5-15,1 0-6 0,-4-1-1 16,0-6-7-16,-1 3 5 15,-1-6-12-15,-1-2-2 16,-2-3 3-16,1-2-4 16,-2-5-2-16,-1 1 3 15,-1-2 0-15,-1-2-3 0,2-2 1 16,-2 0 1 0,0 1 1-16,0-1 0 0,1 0 3 15,-1 0 3 1,3 0-3-16,-3 0-4 0,0 0 1 15,0 0-2-15,1 0 0 16,4 0 5 0,2 0 6-16,5 0 12 0,8 0-6 15,2 0-6-15,8 0-8 16,4-3 0-16,5-2-4 16,7-1 2-16,5 3-2 15,4-1-1-15,3 3 0 16,0-1 0-16,2 0 0 15,4-1-1-15,7-1 2 0,6-1 0 16,2 1 0 0,8 1 0-16,5 3 0 15,7 0 5-15,5 0-3 16,-1 0-2-16,-1 6-1 0,3 1 1 16,0 0 1-1,5-2 1-15,1 0 0 0,2-5-1 16,2 0-1-1,4 0 1-15,2 0-1 16,2 0 2-16,-3 0-2 16,1 1 3-16,-9 6-3 0,-6 2 0 15,-6-1 0-15,-9-2 0 16,-9 1 2-16,1-4 0 16,-6-2 0-16,2-1-2 15,0 0 2-15,1 0 2 16,5 0-4-16,-1 0 4 15,-5 0-4-15,-2 0 0 16,-3 4 1-16,-1 1-1 0,3-1 0 16,-3-3 1-16,1 1 0 15,1-2 1-15,4 0 1 16,2 0-3-16,2 0 0 16,1 0 6-16,-3 0-1 15,1 0 0-15,-1 0 3 16,2 1 0-16,-3 1-1 15,-3-1-6-15,-3 1-1 16,-2-1 0-16,2-1 2 16,-2 0-2-16,-4 0 2 15,0 0 1-15,-7 0-2 0,-5 0 0 16,-3 0 3-16,-8 0 4 16,0 0 3-16,-3 0-4 15,1-3 6-15,-2 2-11 16,1-2 2-16,-2-1-4 15,0-1 1-15,-2 1-1 16,-1 0 3-16,1-1 1 16,-5 3-4-16,-1 0 6 15,-7-1 2-15,-4 2-1 16,0 1 4-16,-3-1-5 0,3-1-5 16,3 2 0-16,2-3 4 15,3 0-5 1,2-1 1-16,3-2 0 0,2 1 0 15,0 1-1-15,-3-1 2 16,-3 3-2-16,-6-1 1 16,-4 0 3-16,-3 2 0 15,-4-1-1-15,-4 1-2 16,-3 0 3-16,2-1-4 16,-1 1 0-16,2-1 0 15,0 1 0-15,2 0 1 0,2-1-1 16,-1 2 2-16,0-1-2 15,-3 1 0-15,0-2 1 16,-2 2-1-16,4-1 2 16,-2 0-2-16,-2-1 0 15,3 2-2-15,-1 0 2 16,2 0 0-16,2 0-1 16,2 0-1-16,1 0 1 15,0 0 1 1,1 0 0-16,0 0 1 0,1 0-1 0,-3 0 0 15,1 0 0 1,-2 0 0-16,-1 0 0 0,-3 0 2 16,2 0-1-1,0 0-1-15,2 0 1 0,2 0-1 16,-1 0 0-16,0 0 0 16,-1 0 1-16,-4-1-2 15,-3 1 1-15,-1 0-1 16,-1 0 1-16,-2 0 0 15,-3-2 1-15,1 1 0 16,3-1 1-16,2 2 0 0,4-1-2 16,2-2-2-16,1 2 2 31,-1-1-4-31,-2 1 3 0,-4-1-6 0,-3 1 4 16,-1 1 0-16,-2-1-3 15,0 1-5-15,0 0 1 16,0 0 0-16,0 0-1 15,0 0 3-15,0 0-4 16,0-2-25-16,0-1-25 16,0-2-37-16,-9-4-39 15,-8-1-171-15,-2-1-149 0</inkml:trace>
  <inkml:trace contextRef="#ctx0" brushRef="#br0" timeOffset="20621.3">26309 12502 304 0,'0'0'124'0,"0"0"-69"0,0 0 45 15,0 0-40-15,0 0 6 0,0 0-10 16,10-35-12-16,-7 33-7 16,-2 2-6-16,-1 0-9 15,0 0-13-15,0 0-9 16,0 0 1-1,0 3-1-15,2 7 23 0,-1 2 4 16,2 2 5 0,0 3 9-16,3 5 1 0,5 2-3 15,-2 3-12-15,0 0-6 16,0 1-9-16,2 2 0 16,-1 0 9-16,0 2-12 15,2 0-2-15,-2 2 6 16,2 3-4-16,0-2-3 0,0 2 0 15,3-3 0 1,-1-4-2-16,-3-3-4 0,-2-5 2 16,-3-7-1-16,-3-2 1 15,0-6-1 1,-1-2 0-16,1 1-1 0,0-3 1 0,-2 1 0 16,2 0 1-16,-1-2-1 31,-1-1 0-31,1 0 2 0,-2-1-1 15,0 0 0-15,0 0-1 16,0 0-1-16,0 3-1 16,0 3-2-16,3 3-1 15,0 3 2-15,1 2-2 16,2 2-3-16,0-2 4 16,-2-1 2-16,1-3 0 15,-2-2-2-15,0-2 2 16,-1 0 0-16,-1-2 1 15,2 1-1-15,-1 0 0 16,-2-3-1-16,1 1-3 0,-1-3 0 16,0 0-1-16,0 0-2 15,0 0-1-15,0 0 0 16,0 0-7-16,0 0-7 16,0 0-14-16,0 3-15 15,-1 0-20-15,-8 2 49 16,-1-1 2-16,2 1-21 15,3-3-1-15,2-2 15 16,-1 0 8-16,-1 0-27 16,-2 0-37-16,-4-1-93 15,1-17-168-15</inkml:trace>
  <inkml:trace contextRef="#ctx0" brushRef="#br0" timeOffset="22537.83">26249 12408 323 0,'0'0'17'0,"0"0"47"0,0 0-20 16,0 0 7-16,0 0 9 15,0 0-8-15,13-15 1 16,-13 15-8-16,0 0-4 16,0 0-6-16,0 0-16 15,0 0-19 1,2 0-8-16,-1 15 8 15,2 5 20-15,-3 5 3 16,0 4 17-16,0 4-1 16,0 2-9-16,0-1-1 0,0 1 6 0,0-1 3 15,0 2-16-15,0-2-8 0,3 4 4 32,9-3-2-32,5 3-8 0,-4-1 2 0,2-2-1 15,-3 0-2-15,-2-4-1 16,-2-3 0-16,-1-1 0 15,-1-4 3-15,-1-2-3 16,0-4 5-16,0-2-1 16,-2 0-2-16,0-4 1 15,-1-1-2-15,1-3-4 16,-2 1-1-16,1-3-1 16,-1 3 2-1,1-1 0-15,-1-2-1 16,1 1 4-16,-1-2-4 0,-1 1 0 15,0-4-1 1,3 1 0-16,-3-2 1 16,0 0 1-16,0 1-3 15,0-1 0-15,0 3-1 16,0-2 1-16,0 2 0 16,0 0 0-16,0 0-1 15,0-2 1-15,0 1 0 16,0-2 1-16,0 0-1 0,0 0 2 15,1 0 1 1,-1 0 2-16,0 0 1 0,2 0 1 16,-2 0 0-1,0 0 0-15,0 0-5 0,0 0-2 16,0 0-2-16,0 0 0 16,0 0-2-16,0 0 1 15,0 0 0-15,0 0 0 16,0-2-1-16,0-5-2 0,0-4-8 15,0-2 0 1,-3-3 5-16,-4-2 1 16,-1-1-4-16,0-3-9 0,2 4 11 15,-1 3 6-15,3 3-7 16,-1 1 3-16,1 0 1 16,-2-1-10-16,1 2 0 15,-2 0 7-15,1 3-6 16,1-1 1-16,1 0-6 15,-1 2-7-15,1-3-13 16,-2-1 12-16,2-1 7 16,1-4-7-16,0-5 1 0,0-4-10 15,3-3 18-15,0-6 8 16,0-2 7-16,0-4-1 16,0-1-10-16,3 1 7 15,3 3 5-15,-2 5 4 16,-2 8 2-1,0 0 2-15,-2 4 0 0,0 3-3 16,0 2 11 0,0 0-7-16,0 2 3 0,0 1 8 15,0-2 3-15,0 4-2 16,-4 2 5-16,4 2 0 16,0 2-1-16,0 2 0 15,0 1-6-15,0-2 0 16,0 2-5-16,0 0-3 0,0 0 3 15,0 0 3-15,0 0-3 16,0 0-10-16,0 0-2 0,0 14-14 31,0 12 16-31,0 8 8 0,0 6 8 16,0 2-2-16,7-3 14 0,2-1-1 16,2-3-7-16,4 2-13 15,1 0 8 1,2 1-1-16,-1 3 4 0,-1 1-8 15,-6 1 0-15,1-3 1 0,-5-1 1 16,-3-3-3-16,0-4 0 31,-2-3 1-31,1-5 2 0,1-2-8 16,0-3 3 0,0-1 0-16,2-1-1 0,1-3-2 15,-1 0-3 1,0 0 2-16,1-2-2 15,-3-1-1-15,0-1 2 0,-1-3 0 0,0-1 0 16,-1-4 1 0,1 0-1-16,-2-2 2 15,0 0 2-15,0 0 0 0,0 0 3 16,0 0 1 0,0 0 3-16,0 0-2 0,0 0-1 15,0 0 0 1,0 0-2-16,0 0-4 15,0 0-4-15,0 0 0 16,1 0 0-16,-1 0 0 16,0 0-4-16,0 1-2 15,0-1 1-15,0 0-1 16,0 0 3-16,0 0 3 16,0 0 0-16,0 0 2 15,0 0 0-15,0 0 0 0,0 0 2 16,0 0-2-16,2 0 0 15,-2 0-1-15,0 0 0 16,1-3-1-16,1-9-7 16,1-4-7-16,-3-2-5 15,0-1-14-15,0 1-16 16,-3 3-10-16,-8-1-26 16,-3 0-56-16,-2 1-73 15,-1-2-195-15</inkml:trace>
  <inkml:trace contextRef="#ctx0" brushRef="#br0" timeOffset="24017.24">26050 12032 5 0,'0'0'100'15,"0"0"-29"-15,0 0-18 16,0 0 6-16,0 0 3 15,0 0-5-15,-4-1-27 16,4-1-8-16,0-1-7 16,0 2-2-16,0 0 0 15,0-1-4-15,0-1-2 0,0 2-2 16,0-2 3-16,0 0-3 16,0 1 0-16,0-4 5 15,0 0-1 1,0-1-4-16,0 2 2 15,0 1 9-15,0-1 7 0,0 1 0 16,0 1 2-16,0 2 4 16,0 1 3-16,0 0 11 0,0 0-7 15,0 0-7 1,0 0-8-16,0-2 10 0,0 2 1 16,0-1-4-16,0 0-4 15,0 1 0 1,0 0 2-16,0 0-14 0,3 0-12 15,3 1-9-15,4 15 9 16,7 3 6-16,-1 5 4 16,2 5 1-16,1 2 5 15,-2 2 1-15,2 0 1 16,-2 1 6-16,0-1-9 16,0-1 1-16,1-3 4 0,1-2-12 15,-2-1 1-15,0-1-5 16,0 1 1-16,-1 3-4 15,-2 0 3-15,-1 2 0 32,1 1-2-32,0-1 1 0,0-3-2 0,2-3 3 15,-1-6-3 1,0-3 4-16,-4-3-4 0,-2-3-1 31,-3-3 0-31,-2-1-3 0,-3-1 3 0,1 0-1 16,-1-1-2-1,-1-1-3-15,2-2-4 16,-2 1-3-16,1-1-4 16,-1 1-12-16,0-2-18 0,0 0-39 0,0 1-30 15,0 0-99-15,-4 1-75 32</inkml:trace>
  <inkml:trace contextRef="#ctx0" brushRef="#br0" timeOffset="24880.23">26182 12120 175 0,'0'0'119'0,"0"0"-73"16,0 0 8-16,0 0 15 15,0 0-5-15,0 0-14 16,-17-23-11-16,17 20-12 16,0-1-7-16,0 0 2 0,0 0-1 15,0 0 11 1,0 1-8-16,0 0 2 16,0 0 0-16,0 0-9 0,0 2-8 15,0 1 3-15,0 0-4 16,0 0-8-16,0 0 0 15,0 0 1-15,0 0 3 16,0 0 5 0,-1 0-3-16,1 0 6 0,0 0-2 15,0 0 3-15,0 0 0 16,0 0-1-16,0-1 1 16,0 1-2-16,-3-2 4 15,3 1-9-15,0 1-2 16,-2 0 0-16,2 0 4 0,-1 0-6 15,1 0-2 1,0 0-2-16,0 0-5 0,0 1-8 16,0 16-8-16,0 8 23 15,0 6 3-15,0 5 1 0,13 0 2 32,2 3-6-32,0-5 5 0,-3 1-1 0,-3-3-2 15,-2 0-1 1,-5 2 0-1,-2 0-1-15,0 0-5 0,0 0-11 16,0-1-25-16,0-3-39 16,0-1-45-16,1-7-54 15,4-2-31-15,-1-6-105 16</inkml:trace>
  <inkml:trace contextRef="#ctx0" brushRef="#br0" timeOffset="27779.59">14191 8819 394 0,'0'0'74'0,"0"0"53"0,0 0-15 16,0 0-5-16,0 0-11 15,0 0-55-15,-6-10-40 16,-4 43 0-16,-6 12 52 16,-1 6 8-16,0 3-8 15,2-4-18-15,2 0-7 16,3-5-15-16,5-7-6 16,4-6-4-16,1-12-2 0,0-9-1 15,0-8-3-15,0-3-3 16,0-6 6-16,1-19 24 15,5-14-19-15,4-11-4 16,1-2-2 0,1-4 0-16,0-3 0 15,0 2-5-15,4-1 0 0,4 6-2 16,0 10 5-16,1 10-1 16,-4 12 3-16,-1 12-4 15,-1 8 1-15,3 0-2 0,3 16-2 16,1 11 8-1,4 5 15-15,-4 3-6 0,0 3 10 16,-2-1-7-16,-6 3-8 16,-4-1-3-1,-10 2-1-15,0 5-2 16,-14 8-35-16,-14 4-51 16,-5-5-117-16,1-10-205 15</inkml:trace>
  <inkml:trace contextRef="#ctx0" brushRef="#br0" timeOffset="28711.87">14128 9052 622 0,'0'0'97'16,"0"0"55"0,0 0-91-16,0 0-24 0,33-85-22 15,12 68-15-15,7 0 8 16,3 3-8-16,0 3-14 0,-5 4-13 31,-7 3-33-31,-13 2 0 0,-9 0-9 16,-10 2 24-16,-5-2 31 15,-4 2 14-15,1 0 4 0,-3 0-2 16,3 0-1-16,3 4 1 16,0 8 19-16,4 2-12 15,2 0 11-15,0 0 11 16,0 1-10-1,-3-2-7-15,-1 0 2 16,-1-2-8-16,-3-2-3 0,0-1 2 16,-1-1 0-16,0-1-4 15,-2-4 3 1,1 0-3-16,-1-2 2 0,-1 0-2 16,2 0 0-1,-2 0 2-15,1 0 3 16,1 0 3-16,3 0 13 0,3-10 15 15,4-5-34-15,4-5 1 0,-1-1-5 16,6-4 3 0,1 2-4-16,3-3 1 15,3 1-2-15,2 5 0 16,1 5 1-16,0 4-3 16,-1 6 3-16,-2 5-2 15,-2 0-6-15,-3 16-4 16,-3 9 3-16,-2 5 0 15,-3 1 7-15,-6 0 2 16,0-1 0-16,-3-5 0 16,2-3 1-16,-3-5 1 15,1-5 0-15,-1-7-2 16,-2-3 1-16,1-2 3 0,3 0 13 16,2-10 3-16,3-9-20 15,3-4-4-15,-4-3-1 16,-2 2-1-16,-1 3 1 15,-5 5 2-15,0 7 3 16,-3 6 3-16,0 3-3 16,2 0-1-16,0 11-35 15,2 11 25-15,1 5 11 16,3 3 3-16,1-2-1 0,3 0 0 16,5-2 0-16,1-6 1 15,6-5 2-15,4-7 2 16,6-8 3-16,2 0-10 15,-1-1 0-15,-7-13-4 16,-10-3 4 0,-11-1 3-16,-7-6 4 0,0-2 15 15,0-2 6-15,-17 0-21 16,-2 1 25-16,-2 2-23 16,0 5-9-16,-3 7-2 0,-2 8-6 15,-7 5-24-15,-2 0-22 16,0 14-43-16,5 3-37 15,11-3-68-15,12-4-73 16</inkml:trace>
  <inkml:trace contextRef="#ctx0" brushRef="#br0" timeOffset="30562.23">15590 8938 642 0,'0'0'87'15,"0"0"-75"-15,0 0 0 16,0 0-1-16,0 0 44 16,0 0-40-16,60 83-4 15,-45-65-10-15,-6-4 1 16,-3-4-2-16,-5-5-1 15,-1-4-1-15,0-1 2 0,0 0 20 16,0-11 18 0,5-9-28-16,5-3-4 0,2 1-1 15,3 3 0-15,2 4-5 16,0 8 0 0,1 4-2-16,2 3-1 15,-4 0-3-15,-1 14 3 16,-4 0-26-16,-7 2 18 15,-2-2 5-15,-2-4-6 16,0-3 7-16,0-6 5 0,0-1 1 16,0 0 9-16,0 0 18 15,0-10 9-15,0-6-33 0,5-6 3 16,4-1-7-16,3 0 4 16,5 0-4-16,-1 3 3 15,4 6-3-15,-1 4-4 16,0 7 1-16,2 3-1 15,1 0 0-15,0 2-1 16,-3 9 1-16,-1 3 0 16,-5-1-2-16,-1-1 3 15,-2-1 0-15,1-3-1 0,5 0 1 16,5-1 3-16,11-2 0 16,11-3 0-16,8-2-1 31,5 0-3-31,3 0-2 0,-6-1 0 15,-11-8-2-15,-12-2 7 0,-14-3 1 16,-10-4 4-16,-6-3 9 16,0-5 8-1,0 3 11-15,-13 3 5 16,-2 3 1-16,0 7-4 16,-1 4-18-16,-4 6-9 0,-5 0-7 0,-4 10-1 15,1 11-3-15,3 5 4 16,5 0-3-16,8 1 2 15,6-1-1-15,2-5 2 16,4-4-8-16,0-3 3 31,0-6-7-31,0-2-17 0,7-4 12 0,2-2 2 16,4 0 15-16,3 0 6 0,4-9-3 31,0 0 0-31,1 4-3 0,-3-1 0 0,0 5-1 16,-1 1-2-16,2 0 1 15,1 0 0-15,3 0 0 16,1 0 0-16,1 4 2 16,-4 2-1-1,-3-1-12-15,-5 0-6 0,-4-3 10 32,-3 0 8-32,-4-2 1 15,-2 0 1-15,0 0 10 0,1-10 17 16,3-9-28-1,1-3 0-15,1-5 0 16,0-3-2-16,0-2-1 0,1-3-3 16,-1-1 1-16,0-1-2 15,0 0 1-15,-4 4 6 16,-2 2-1-16,0 7-1 16,-6 4 2-16,-5 7 6 15,1 3 9-15,6 7 1 16,-1 3 2-16,1 0-18 15,0 18-11-15,4 9 11 0,0 5 0 16,0 6 15-16,5 2 3 16,9 2 2-16,2-1-8 15,6-1-9-15,-1-2 6 16,6-4 3-16,3-6-8 16,-2-9-2-16,1-3 0 15,-3-7-1-15,4-8 0 16,2-1-1-16,-3 0 8 15,-2-11-7-15,-7-8 1 16,-5-5 0-16,-6-2-2 16,-3-3-2-16,-3 2 2 15,2 5 1-15,-2 4 1 16,0 6-2-16,0 7 2 0,0 3 13 16,0 2-15-1,3 4-14-15,6 14-1 16,2 6 15-16,2 1 0 15,1 0 1-15,2 1 0 0,5-5-1 16,1-3 0-16,5-5 1 16,6-5 2-16,-1-5-1 0,1-3 5 15,-1 0-4 1,-8-11 2-16,-9-5-4 16,-7-2 6-16,-6-2-6 15,-4-4 0-15,-1 1-1 16,0 4 1-16,0 1 0 15,0 4 4-15,0 2 5 16,3 4-4-16,0 2 7 16,1 3 0-16,-4 3 1 15,1 0-10-15,1 0-4 0,2 0-14 16,3 11 4 0,4 11 10-16,2 5 3 0,4 5 3 15,6 6-1-15,4 3 15 16,1 6 2-16,1 7-10 0,-6 4-8 15,-3 2 1 1,-2-3-5-16,-7-6 1 0,-7-8 0 16,-4-6-1-16,0-8-1 15,-6-5 1 1,-10-7-3-16,2-5 2 0,0-8 1 16,-2-4 5-16,0 0 4 0,-4-3-2 15,-5-14 0-15,-2-7-5 16,2-5 2-1,4-7-1-15,6-8 3 16,11-4-1-16,4-5-5 16,12 0 0-16,21 7-1 15,8 5-2-15,9 10-13 16,2 8-12-16,-2 8-4 16,-6 8-21-16,-8 5-39 15,-10 2-67-15,-8 0-175 16,-9 0-192-16</inkml:trace>
  <inkml:trace contextRef="#ctx0" brushRef="#br0" timeOffset="33981.71">8441 14826 413 0,'0'0'60'0,"0"0"-52"0,61-75-7 15,-16 40 8-15,3-1 6 16,4-1-3-16,-7 2-8 0,-8 3-1 16,-10 3-2-16,-11 2 1 15,-8 2 5 1,-8 3 19-16,0 6-11 0,0 2 23 15,-8 2 21-15,-1 7-21 16,5 2 11-16,1 1-4 0,3 2-23 16,0 0-22-16,0 15-31 31,7 10 31-31,14 9 7 16,6 5 12-16,0 2 2 15,1 3 2-15,-4-1-8 16,-3 6 9-16,-2 0 0 15,-5 3 1-15,-7-2-7 16,-5-4-7-16,-2-5 10 0,0-7-5 0,-12-6-2 16,-2-5 11-1,-5-6-2-15,-2-6-1 16,-6-4 2-16,-6-4-10 16,-8-3-4-16,-3 0-5 15,-2 0-5-15,3-10-1 16,5-3-17-16,12-1-16 15,11-2-13-15,15-2-16 16,9-3-91-16,25-4-83 16,17-5-62-16</inkml:trace>
  <inkml:trace contextRef="#ctx0" brushRef="#br0" timeOffset="35047.98">9235 14730 706 0,'0'0'127'0,"0"0"-127"15,0 0 11-15,0 0-11 16,0 0 20-16,23 102 8 16,-12-72-21-16,0-5-1 15,-3-7-2-15,-2-7 0 16,0-5-2-16,-3-6 0 15,0 0 0-15,2-4 21 16,5-14 9-16,2-9-27 16,3-6-2-16,0 1-3 15,3 5-3-15,-5 6-4 16,1 9 4-16,1 10-15 16,0 2 0-16,4 4-3 15,2 14 16-15,-3 2 0 16,4 1 1-16,-4-3 3 15,-3-1 1-15,0-5 1 0,-5-6-1 16,-1-6 3-16,3 0 3 16,0-8 4-16,4-14-2 15,3-6-8 1,0-5-8-16,-6-2-17 0,-5 0 6 16,-2 1-2-1,-6 3 12-15,0 4 9 0,0 9 9 16,-9 6 16-16,6 9 26 0,0 3-2 15,3 12-49-15,0 18-16 16,0 12 16-16,6 9 31 16,12 6 8-16,-2 5-6 15,5 1 3-15,1-3-9 16,7 1-12 0,2-2-10-16,8 2 1 0,1-1-6 15,-3-7-3-15,-4-4-8 16,-10-9-11-16,-10-14 8 15,-10-9 5-15,-3-11 6 16,0-6 3-16,0 0 9 16,0-17 44-16,0-14-11 0,-8-10-42 15,3-5-1-15,5-1-17 16,0 3-20-16,0 6-12 16,-5 4-4-1,-4 8 27-15,-10 3 17 0,-2 4 6 16,-9 2 3-16,-6 1 0 15,-1-1 1-15,3 0 1 16,7-2 2-16,10-1 4 16,10 0-7-16,7-1-4 0,0-2-12 15,12 1-40 1,10 2-15-16,1 0 8 0,1 4 13 16,-4 2 7-16,-3 3 32 15,-1 2 10-15,-7 5 1 16,-3 4 7-16,-2 0-5 15,1 8 3-15,-2 14-5 16,0 9 21-16,-3 2 9 16,0 3 2-16,0-4 24 15,0-4-15-15,0 0-11 16,8-9-15-16,9-2-6 0,3-7 3 16,4-6-6-16,1-4 1 15,0 0-5-15,2-17-2 16,-4-5-15-16,-7-4-1 15,-5-2 16 1,-11-1-2-16,0-6 2 16,-8 2 9-16,-10 6 0 0,-3 7-2 15,-1 9-7-15,-2 11-2 16,-1 0-21-16,-4 8-41 16,2 15-55-16,2 1-33 0,3 0-104 31</inkml:trace>
  <inkml:trace contextRef="#ctx0" brushRef="#br0" timeOffset="35484.37">10382 14860 362 0,'0'0'118'15,"0"0"-38"-15,0 0 22 16,0 0-28-16,-28-79 0 16,28 58-29-16,13 0-25 0,7-2-5 15,5 4 10-15,2 2 0 16,1 8-6-16,0 8-11 15,4 1-8-15,-1 8-1 16,0 16-4-16,-4 8 4 16,-7 7-8-16,-10-3 5 15,-10 1 0-15,0-6 4 16,-15-6 3-16,-3-5 5 16,-1-7-4-16,5-10 5 15,3-3-7-15,0-10-2 16,8-18-8-16,1-10-25 0,2-5 7 15,0 0-17-15,8 4-41 16,9 11-85-16,3 6-4 16,3 7-30-16</inkml:trace>
  <inkml:trace contextRef="#ctx0" brushRef="#br0" timeOffset="35963.81">10743 14652 170 0,'0'0'118'0,"0"0"33"16,33 73-24-16,-26-41-11 0,-2 5-27 15,-2-4-32-15,1-4-10 16,-1-5-6-16,-1-10-17 16,-1-7-16-16,2-4-5 15,-3-3 6-15,2 0 21 16,-1-18 33-16,2-11-33 16,2-8-27-16,1 0-2 15,1 4 1-15,0 8-2 16,3 12 0-16,-3 8-2 15,5 5-5-15,1 0-19 0,1 12 1 16,-1 6 13-16,-4 2-2 16,-3 0 4-16,-5-4-2 15,-1-4 0-15,0-5 7 16,0-5-2-16,0-2-5 16,0 0 12-16,0-14 23 15,2-10-14-15,4-8-7 16,3 2-1-16,6 1-1 15,1 8 0-15,7 4-1 16,2 7 1 0,5 6 0-16,1 4-4 15,0 0 0-15,-5 4 1 16,-10 10-4-16,-5 5 3 0,-4 0 1 0,-7 3 3 16,0 0 5-1,-10 1-2-15,-8-1-2 16,-3-2-1-16,0-4-25 15,0-7-89-15,0-6-157 16,4-3-63-16</inkml:trace>
  <inkml:trace contextRef="#ctx0" brushRef="#br0" timeOffset="36778.66">11577 14613 110 0,'0'0'213'15,"0"0"-96"-15,0 0-13 0,0 0-28 16,-100-18 26-16,79 39-41 16,-1 10-11-16,1 7-14 15,5 4-6-15,3 1 2 16,8-8-18-16,5-8-7 15,0-12-6-15,0-9-1 16,4-6-10-16,10 0 10 16,6-13 5-16,3-12-5 15,5-7-9-15,-2-3-31 16,-3 3 12-16,-2 5-16 16,-4 9-41-16,-6 9 54 15,-3 9 17-15,3 0-8 0,-2 10 22 16,4 10 11-16,0 2 12 15,-1 0 2-15,-3-2-7 16,0-5 2-16,-3-2-3 16,0-7-2-16,0-2-6 15,0-4-1-15,5 0-8 16,6-6 24-16,6-14-24 16,-1-4-33-16,2-4-39 15,-3-1-47-15,-6-4-6 0,0 1 1 16,-8-4 32-16,-5 0 47 15,-2-4 45-15,0-1 4 16,0-1 32 0,-9 4 23-16,-6 4 26 0,6 9 22 15,1 9-6 1,2 9 3-16,3 7 5 0,3 0-85 16,0 21-11-16,0 13-13 15,0 11 35-15,6 6 39 0,6 3-23 16,3-1-16-16,-1 4-11 15,0-1-13-15,-3 0-3 16,0-2-8-16,-5-8-31 16,-5-10-55-16,-1-12-48 15,0-10-99 1,0-14-67-16</inkml:trace>
  <inkml:trace contextRef="#ctx0" brushRef="#br0" timeOffset="37064.51">11754 14652 595 0,'0'0'153'0,"0"0"-18"16,0 0-54-16,0 0-23 15,0 0-48-15,0 0-10 16,84-79-5-16,-38 70-12 16,-1 3-37-1,-5 3-32-15,-7 3 12 0,-5 0 27 16,-5 0 24-16,-4 4 19 0,-5 9 4 15,-4 6 2-15,-4 3 14 16,-1 5 16-16,-2 3-2 16,1 2 6-16,-1 0-13 15,6 1-12-15,-3-5-4 16,5-4-2-16,0-4-5 16,-2-6-33-16,0-3-73 15,-4-9-160-15,-5-2-164 16</inkml:trace>
  <inkml:trace contextRef="#ctx0" brushRef="#br0" timeOffset="37220.23">12033 14526 379 0,'0'0'263'16,"0"0"-227"-1,0 0-36-15,0 0-29 0,0 0-117 16,0 0-253-16</inkml:trace>
  <inkml:trace contextRef="#ctx0" brushRef="#br0" timeOffset="37978.41">12715 14603 428 0,'0'0'107'0,"-83"15"31"0,47 0-59 16,6 4 5-16,0 9-26 15,8 4-14-15,7 0-1 16,10-2-7-16,5-7-24 15,0-5 0-15,14-8 1 16,11-3 3-16,5-7-2 16,5 0-7-16,0-3-7 15,3-14-8-15,-3-4-23 0,-3-4 1 16,-10-2 1 0,-4-3 14-16,-7-1-3 0,-7-2-6 15,-4 3 8 1,0 0-7-16,-9 7 1 15,-6 8-7-15,2 7 14 16,2 5-27-16,4 3-26 0,5 0-52 16,2 0-14-16,0 0-24 15,15 0 36-15,9 0 83 16,4-6-23-16,-2-1 29 16,-8 0 33-16,-5 4 88 15,-7 3 48-15,-3 0-31 16,5 16-57-16,-1 7 51 0,3 4-14 15,1 3-7 1,-2-2-15-16,6-1-22 16,-8-4-13-16,1-6-14 0,-4-6-6 15,-1-6-2-15,-2-3-5 16,-1-2 7-16,3 0 24 16,2-18 33-16,3-6-57 0,1-8-8 15,4 2-3 1,0 0 2-16,5 3-11 15,0 9-14-15,2 8-2 16,-1 9 20-16,-1 1 3 0,1 8-7 16,-1 11 4-16,-1 7 4 15,-8 1 4-15,-1 0 10 16,-3-4 13-16,-2-3-6 16,3-4 0-16,-2-5-7 15,4-5 1-15,5-3 11 0,2-3-6 16,3 0-16-16,6 0-6 15,-5-10-63-15,1-6-77 16,-4-1-192-16</inkml:trace>
  <inkml:trace contextRef="#ctx0" brushRef="#br0" timeOffset="39328.14">24484 13992 582 0,'0'0'87'0,"0"0"5"16,-113 22-36-1,77 5 23-15,4 12-29 0,4 4-9 16,10 6 10-16,6 1-19 0,12 0 10 15,0-2-8-15,22-3-16 16,16-6-10 0,14-3 2-16,11-8-4 0,5-7-2 15,0-7-4 1,-7-7-7-16,-11-7-16 16,-12 0-9-16,-10-7-8 15,-12-11 6-15,-10-9 18 16,-6-5 3-16,-6-7 0 0,-21-1 9 15,-7 1 4-15,-6 6-1 16,3 6 0-16,5 8 1 16,10 6 5-16,12 6-4 15,5 3 9-15,5 1 5 16,0 1-15-16,15-4-1 16,13-1-12-16,14 2-7 15,4-1 16-15,5 3-7 16,-5 3 10-16,-4 0-1 0,-6 6-1 15,-6 10-4-15,-7 7 3 0,-4 4 4 16,-2 0 6 0,-3-1 2-16,1 1 10 0,-3-1-9 15,-2-2 1-15,3-1-3 16,-3 0-6-16,-1 0 1 16,-1-2-2-16,0-3-8 15,-2-1-23-15,0-1-46 16,-3-3-152-1,-2-8-126-15</inkml:trace>
  <inkml:trace contextRef="#ctx0" brushRef="#br0" timeOffset="40014.33">25455 14226 389 0,'0'0'228'15,"0"0"-171"-15,0 0 1 0,-97-15 4 16,66 22-16-16,0 14-16 16,2 6-9-16,8 4-2 15,8 0-3-15,10 0-14 16,3-4-1-16,7-5-1 15,14-3 9 1,6-9-9-16,3-6-13 0,1-4-13 16,1 0-40-16,-4-15-21 15,-3-10-25-15,-5-1 12 16,-3-2 68-16,-3-1 17 16,-2 4 15-1,-2 4 5-15,-2 7 27 16,1 5 27-16,-3 6 14 15,3 3-33-15,2 0-30 16,1 5-5-16,2 9 9 16,-2 1-3-16,-2-1-8 15,-1 0-3-15,0-1 0 16,-3-3-1-16,0-3-16 16,0-3-11-16,0-4 1 0,3 0 27 15,-1-4 5 1,1-10 6-16,2-2 14 0,1 1-13 15,3 1 0-15,0 3-3 16,3 1 19-16,-1 4-5 16,3 5-13-16,3 1-9 15,-2 0 2-15,-1 0-2 16,-4 4-1-16,-5 6-1 16,-5 0-2-16,-3-1-1 15,-3 2-7-15,0 1-4 16,0-1 7-16,0-2-14 0,-1-1-6 15,-7-2-9-15,4-3 1 16,1-3 15-16,3 0 11 16,0-14-1-16,0-12-27 15,16-5-121-15,8-6 20 16,4 2-124-16</inkml:trace>
  <inkml:trace contextRef="#ctx0" brushRef="#br0" timeOffset="40496.22">26020 13968 95 0,'0'0'148'0,"0"0"-71"16,0 0 29 0,0 0-11-16,0 0-37 0,0 0-20 15,-35 17 23-15,35 5-17 16,0 4 12-16,0 7 17 15,0 6-21-15,1 3-12 16,7 5 6-16,1 0-13 16,2 1-20-16,-1-3-7 15,0-3-4-15,0-5 1 16,-4-6-3-16,2-9-3 16,-4-5-5-16,1-10-17 0,-1-4-3 15,4-3 28 1,5-4 15-16,6-16 6 0,4-8-21 15,-1-6-14 1,4 3 11-16,-3 2 0 0,1 3 2 16,1 6-2-16,0 6-9 15,0 6 7-15,3 5-4 16,-1 3 4-16,-2 0 2 16,-3 13 0-1,-9 3-6-15,-9 3-4 0,-4 2-2 0,0 0 7 16,-22-1 5-1,-6 1 0-15,-7-1-9 16,0-4-21-16,-4-7-25 16,3-4-90-16,4-5-65 0,10-2-115 15</inkml:trace>
  <inkml:trace contextRef="#ctx0" brushRef="#br0" timeOffset="42031.95">26859 14244 224 0,'0'0'46'0,"0"0"40"16,0 0-7-16,0 0 13 15,-91-62-3-15,63 60-28 16,-2 2 14-16,0 2-19 15,2 16-26-15,4 7-6 16,1 3-13-16,7 1 0 16,9-3 2-16,7-2-12 0,0-4 3 15,3-6 2-15,17-4-2 16,6-9-4-16,5-1-1 16,2-1-1-16,0-14-27 15,-2-4 0 1,-1-2-3-16,-5 1-11 0,-7 1-7 15,-3 5 39-15,-4 5 8 16,-7 6 1-16,1 3-11 16,2 0 4-16,-1 3-12 15,4 10 20-15,4 1 2 0,-2 0 1 16,-2 0-1 0,2-1 2-16,0-3-2 15,4 0-1-15,5-5 0 0,5 0 4 16,5-5 0-16,6 0-2 15,6 0-2-15,1 0-5 16,0-6-7-16,0-4-6 16,-5-1-3-1,-3-5 13-15,-5-3 8 0,-7-1 3 16,-5-6 5-16,-7-2-3 16,-9 1 10-16,-3 2 4 15,0 6 0-15,-20 5 24 16,-5 7-26-16,-6 7-1 0,-2 0 5 15,2 10 3-15,4 10-15 16,8 3-6-16,8 0 0 16,6 1-2-1,5-2 0-15,0-4 5 0,14-4 4 16,7-4-5-16,4-2 8 16,0-5-8-1,-2-2 0-15,-2-1-4 16,-6 0 4-16,-2 0 1 15,-5 0 8-15,-2 0 15 0,4 0-13 0,4 9-16 16,6 7 0-16,6 6 6 16,-1 6 7-16,2 6-1 15,-2 3 0-15,-4 4-6 16,-6 4-6-16,-2-1 0 16,-6 0 0-16,-4-4 0 15,-3-1-6-15,0-3 5 16,0-5-2-16,-5-7 3 15,-1-8 1-15,-1-8-1 16,4-5 0-16,0-3 0 16,-2 0 22-16,-5-7 35 0,-8-14-13 15,-4-7-42 1,-4-2 4 0,2-1-5-16,5 0 5 0,10 1 8 15,6-1 5 1,3 1-14-16,6 1-3 0,16 1 1 0,11 1-3 15,6 1-1 1,7 1-13-16,3 1-14 0,3 0 6 16,2 0-1-16,-1-2-9 15,0-3 4-15,-2-1 8 16,-8 0 12-16,-7-2-28 16,-9 3 16-16,-11 2 6 0,-10 3 12 31,-6 7-2-31,0 3 2 0,-7 5 1 0,-14 5 1 15,-6 3 4-15,-1 1-1 16,-4 0 1-16,3 8 4 16,3 6 7-16,5 3 13 31,3 2-7-31,5 2 3 0,4 1-4 16,6 2 2-1,3 2 2-15,3 1-10 0,19-4-2 16,10-1 3-16,10-2-3 15,5-6-1-15,5-5-2 16,1-4-9-16,0-5-4 16,-2 0-6-16,-9 0 0 15,-8-7-21-15,-8-3-26 16,-10 0-10-16,-10 3-42 16,-6 1-86-16,0 1-205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02T05:09:01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10391 4580 356 0,'0'0'15'0,"0"0"38"16,0 0 61-16,0 0-16 15,0 0-23-15,0 0-17 16,0 0-11-16,0 0-18 15,-18-18 1-15,18 18-2 16,0 0-7-16,-2 0-7 16,2 2-7-16,-1 14-5 0,-1 11 4 15,2 11 27-15,0 9 7 16,0 2 0-16,0 5-5 16,0-1-17-16,5 5-7 15,4 7 4-15,-1 6 6 16,3 6-5-16,1 4 2 15,6 0 4-15,0 0-13 16,3-1-3-16,6 1 2 16,1 0 3-16,3 4-3 15,2 4-4-15,0 4 1 16,-3 0-1-16,0-1-2 16,-2 0 1-16,-1 0 3 0,-3-1-5 15,1 0 3-15,-2-5 0 16,-3-2-1-1,-3-2-2-15,-1 0 0 0,-2 2 0 16,-1 7-1 0,-1-2 1-16,0 3 4 0,3-4-3 15,2-2 7-15,0 3 1 16,3-1-4-16,-1-2-1 16,2-1 2-16,3-2-5 0,-3 2 4 15,1 1 1 1,-3 7 1-16,-3 3-5 15,0 1 4-15,-1 4-1 16,0-5-1-16,1 0 1 0,2-3-3 16,0-3 0-1,0-4 0-15,1 0-2 16,-1 2 4-16,1 2-3 0,1 6 3 16,-2 7-1-16,0 1 3 15,-2 2-3 1,-1-1-2-16,-1-5 0 15,-2 0-1-15,1-2 0 0,-1 1-1 16,0 0 1-16,0-3 2 16,0 0-2-16,1 3-1 15,-4-3 0-15,0 0 2 16,1-7-2-16,-2-9 0 16,1-9 0-16,0-8 0 15,-3-8 1-15,0-11-1 16,-2-9 0-16,-2-10-1 15,-1-5-10-15,1-4-11 0,-2-3-4 16,1 0-9-16,-1-2-16 16,0 0-7-16,0-1-17 15,0-2-63-15,0-2-43 16,2-6-82-16,6 0-63 16</inkml:trace>
  <inkml:trace contextRef="#ctx0" brushRef="#br0" timeOffset="718.45">11704 10881 498 0,'0'0'113'16,"0"0"49"-16,0 0-38 15,0 0-27-15,0 0-24 16,0 0-20-16,-14-7-20 15,14 7-18-15,0 0-9 16,0 0-6-16,0 0-2 16,0 0-5-16,0 0-3 0,5 0 10 15,13 2 7 1,15 1-7-16,16-1 7 0,17-2 1 16,20 0-1-16,19-2-3 15,24-8-3-15,18-1 2 16,19 2-4-16,15-1 2 15,11 4-1-15,13 0 8 16,13 1 0-16,7-4-7 16,10 0 2-16,5 1-3 15,6-2 0-15,6-1 3 16,6-2-3-16,3-1 0 16,0 0 0-16,-6 4 4 15,-6 0 4-15,-5 0 1 16,-6 0-9-16,-12 1 7 15,-9 0-4-15,-11 1 1 16,-10-2 2-16,-1-3-5 0,-7 0-2 16,0-1 0-16,-1 1 1 15,-4 1 5-15,-7-2-5 16,-1 0 1-16,-8 0-1 16,-12 1 0-16,-10 0 1 15,-11 3 4-15,-17 2 1 16,-12 0 1-16,-5 1-6 15,-3-2 2-15,0 2-1 0,6-3-2 16,0 1-2 0,7 2 1-16,3 0 0 0,0 1 2 15,-2 2 0-15,-10 0 0 16,-18 0 0-16,-20-2 0 16,-26 1 1-16,-15-1-2 0,-11-1-10 15,-3 0-15-15,-2-4-29 16,-2-4-12-16,-1-2-6 15,-2-2-3-15,-1 1-5 16,0-4-16-16,0 1-73 16,-3-1-84-16</inkml:trace>
  <inkml:trace contextRef="#ctx0" brushRef="#br0" timeOffset="1038.39">20281 10100 402 0,'0'0'65'0,"0"0"74"16,0 0 4-16,0 0-23 0,0 0-47 16,0 0-2-16,90 5 13 15,-24 7-23-15,3 1-27 0,0 3-11 16,-5 3-3 0,-4 1 6-16,-8 4-5 15,-12 2-8-15,-10 4-6 16,-9 7-4-16,-11 3 3 15,-6 4-3-15,-4-2 2 16,-11-1 6-16,-22-2-5 16,-11-1 26-16,-11 1-10 15,-4-3-9-15,-1 0-6 16,1 0-7-16,3-2 0 16,4-1-13-16,7-6-55 15,9-2-61-15,10-11-114 16,10-13-307-16</inkml:trace>
  <inkml:trace contextRef="#ctx0" brushRef="#br0" timeOffset="2170.63">10254 4402 441 0,'0'0'133'0,"0"0"34"15,0 0-65-15,0 0-102 0,0 0 14 16,-23 72-6 0,10-21 68-16,-6 4-38 15,-8 7 9-15,-3-4-6 0,2-6 6 16,3-12-16-1,9-12-14-15,7-11-7 16,6-9-7-16,3-5 2 16,0-3-1-16,0 0 10 0,3-13 7 15,12-17 8-15,9-17-19 16,1-11-9-16,2-7-1 0,-2-1-6 16,-2 3 1-1,1 2-3-15,-3 7 3 16,-6 11 0-16,-2 11 5 15,-7 15 2-15,-3 10-1 16,0 6 7-16,-3 1-8 16,5 4-5-16,5 17-20 15,5 15 25-15,7 9 16 16,9 3 3-16,7 4-2 0,11 0-10 0,17 5-5 31,8 6-2-31,5 7-36 16,-4 8-101-16,-18 0-215 15,-21-2-292-15</inkml:trace>
  <inkml:trace contextRef="#ctx0" brushRef="#br0" timeOffset="3734.66">20115 11283 708 0,'0'0'73'15,"0"0"18"-15,0 0 84 16,0 0-69-16,0 0-43 0,0 0-63 16,-29 25 6-16,29 45 20 15,0 13 4-15,4 4-18 16,2 1-3-16,-3-2-9 0,-2-1 2 15,-1-6-2 1,0-12-11-16,0-12-24 0,0-17-47 16,2-15-64-1,4-16-18-15,1-7-133 0,1-24 217 16,-1-14-44 0,-1-6 81-16,-3-3 43 0,-1 4 52 15,-2 3 27-15,0 7-2 16,0 1 14-16,0 8 2 15,-6 6-17-15,4 3-12 0,2 2-8 16,0 0-28-16,6-1-28 16,20 0 0-1,8 1-14 1,5 1-59-16,4 2-22 0,-6 0-55 16,-9 1-5-16,-11-1-14 15,-12 0 26-15,-5-1 108 16,-2 0 35-16,-14 3 124 0,-4-1 15 15,7 5 6-15,0 4-13 16,5 0-55-16,3 4-49 16,2 17-9-16,2 6 25 15,1 4 20-15,0 3-17 16,0 0-19 0,3 1-5-16,3-1-8 15,3-3-8-15,4-1-2 0,7-7 0 16,5-1-1-1,5-4 1-15,7-8 0 16,6-6-5-16,-1-4-3 16,1-2-5-16,-4-18 0 0,-4-6-10 15,-4-5-14-15,-6-5 4 16,-7-4 6-16,-4-1 15 16,-14 0 0-16,0 8 6 15,-12 6 1-15,-12 9 18 16,-5 13-8-16,0 5-2 15,3 10 1-15,4 15 1 16,7 6 4-16,8 4-2 16,7 1 1-16,0-3-6 15,7-3 1-15,10-5-4 16,5-9 2-16,5-7-6 0,5-9-7 16,4 0-2-16,0-10-18 15,0-11 9-15,-6-5-16 16,-5 1-1-16,-4 1 8 15,-4 3 21-15,-4 5 6 16,-4 5 1-16,-5 5 15 16,-2 5 17-16,1 1-21 15,2 2-12-15,2 14 0 16,3 6 16-16,5 0-6 16,-2 0-6-16,7 0 0 15,-1-7-1-15,13-5-3 0,9-8-29 16,6-2 28-16,3-5-5 15,-8-16-15-15,-10-6-95 16,-10-2-24-16,-10-5 27 16,-9 3 30-16,-3 3-51 15,-15 2-75-15</inkml:trace>
  <inkml:trace contextRef="#ctx0" brushRef="#br0" timeOffset="4751.09">20976 11418 776 0,'0'0'64'0,"0"0"81"15,0 0-80-15,0 0 3 16,0 0-55-16,0 0-13 16,0-8-24-16,8 13-48 15,5 7 30-15,-1 1-3 16,0 1-12-16,-3 4 16 15,-5 2 27-15,-2 5 7 16,-2 4 7-16,0 1 0 0,0 0 9 16,5 0 15-16,8-4-4 15,8 1 1-15,9 0 2 16,8 1-3 0,1 2 7-16,0 0 27 0,-11-1-44 15,-10-1-6-15,-13-2-3 16,-5-3-1-16,0-5 0 15,-12-4 2-15,-2-4 13 16,4-5 8-16,3-3-5 16,2-2 0-1,3-4 20-15,2-18 14 0,0-10-43 16,2-9-9-16,22-7-2 16,7-4-22-16,8 0-14 15,5-2-49-15,1 2-19 0,-3 0-2 16,-5-5-4-16,-8 1-38 15,-11 2 71-15,-7 5 35 16,-9 7 44-16,-2 8 21 16,-9 5 36-16,-13 10 11 15,-5 7-10-15,-1 10 31 16,1 2-22-16,5 11-24 0,3 14-3 16,8 11 4-16,8 4 5 15,3 4-2 1,4 2 0-16,14-1-12 0,3-6-4 15,-2-7-10-15,2-6-15 16,-4-9-2-16,0-6-4 16,3-10 4-16,-4-1-4 15,7 0-1-15,-1-18-6 16,-1-3-5-16,0 1 0 16,-8 2-7-1,-2 6 5-15,-7 5 9 16,2 7-7-16,2 0-15 0,3 3-6 15,3 11 28-15,-1 3 2 16,1-1 3-16,-2-3-2 0,0-2 2 16,-2-3 0-1,-1-3-3-15,3-5-18 0,2 0 19 16,3-13 2 0,1-11 0-16,5-9-11 0,-4-3-6 15,-2-7 4-15,0 1 8 16,-5 1 3-1,-3 3 0-15,-6 4-2 16,-3 0 4-16,-2-2 0 0,-15-1 0 16,-4 0 1-16,3 6 10 15,0 8 9-15,9 11 29 16,6 8 16 0,2 4-41-16,1 15-24 15,0 21 0-15,0 11 3 16,13 7 22-16,9 1-5 0,2 0-1 15,-3-3-10-15,0-5-2 16,-5-7-7-16,-5-10 3 16,-2-6-3-16,-4-5 0 15,-1-6-11-15,0-5-51 16,1-5-90-16,1-3-101 16,0-6-214-16</inkml:trace>
  <inkml:trace contextRef="#ctx0" brushRef="#br0" timeOffset="4902.8">21901 11290 377 0,'0'0'509'16,"0"0"-357"-16,0 0-21 15,0 0-67-15,0 0-23 16,0 0-41-16,126-52-3 16,-64 36-55-16,-7 2-91 15,-13-1-121-15,-13-1-316 16</inkml:trace>
  <inkml:trace contextRef="#ctx0" brushRef="#br0" timeOffset="7517.09">8703 7079 703 0,'0'0'88'0,"0"0"51"16,0 0 3-16,0 0-30 15,0 0-96-15,0 0-14 16,-10 33-2-16,34 20 22 16,7 1-7-16,-1-8-10 0,3-7 1 15,-2-10-6-15,-2-10 2 16,-4-11 7-16,-3-8-9 16,-2-2-10-16,-2-21 10 15,-6-8-3-15,-5-6-11 16,-4-2 5-16,-3 0-4 15,0 4-2-15,0 11 12 16,-4 11 1-16,2 10 2 16,2 3-6-16,0 13-25 15,0 11 19-15,0 4 8 16,9 1 4-16,0-8 0 16,0-3 0-16,3-7 1 15,0-6-1-15,0-5-7 16,3 0 7-16,0-20 2 0,4-8 15 15,-4-8-17-15,0 0-3 16,-6 2-6-16,-6 7-4 16,0 10 1-16,1 10 12 15,-4 7 0-15,0 0-11 16,5 0-18-16,1 0 6 16,0 7 23-16,3 0 0 15,1-2 3-15,-1-5-1 16,3 0-2-16,6 0 2 15,-3-19 18-15,7-6-9 0,-3-4-4 16,-6 0-3-16,-6 2-2 16,-7 6-2-1,0 4-3-15,-1 7 3 0,-16 10 0 16,-5 0-2-16,-7 14-1 16,0 16-2-16,0 5 5 15,8 4 5 1,6 1 3-16,9-5-5 0,6-4 3 15,0-5-2-15,8-6 1 16,13-8-1-16,5-6 1 16,9-6-1-16,4 0 8 0,0-10-6 15,2-9-6-15,-5-3-6 16,-2-2-7 0,-8-3 8-16,-8 1-7 0,-8-3 9 15,-7 0 1-15,-3 4-3 16,0 0 1-16,-3 7 4 15,-5 8 9-15,3 3 6 16,3 5 3-16,2 2-18 16,0 0-1-16,0 6-24 15,5 8 21-15,5 3 4 16,2 2 3-16,1-4-1 16,-1-2-2-16,-1-2-1 15,4-7-6-15,-2-4-16 0,2 0 3 16,-1-1 17-1,-3-16-10-15,-3-4-1 16,-7-3-15-16,-1-3-40 0,0-1-12 0,-16-2-23 16,-4 2-27-1,-3 4 21-15,-1 2 26 16,-1 2 43-16,3 2 39 16,3 6 2-16,7 4 21 15,5 2 20-15,4 3-11 16,3 0-24-16,0 2-6 15,0 0-50-15,13-1 18 0,1 2 20 16,-1 0 12 0,-7 0 4-16,0 0 14 15,-1 10 22-15,-2 7 27 0,-2 1 16 16,4 5 7 0,6-2-30-16,6 1-21 15,8-1-12-15,8 1-17 16,0 1-3-16,5-1-1 0,-6 0-6 15,-10 1 0 1,-5-1-6-16,-14-2 0 0,-3-1-3 0,-3-4 9 16,-15-5 3-16,3-5 6 0,0-5 3 15,3 0 27 1,3-16 9-16,2-7-24 16,4-5-12-1,3-3-12-15,0-2-10 16,16 3-24-16,9-3-21 15,-2 2 15-15,4-1-26 16,-8-2 5-16,-1-1-6 16,-5-4 39-16,-5 1 1 15,-7 0 7-15,-1 1 4 16,-3 5 4-16,-13 5 12 16,-7 7 12-16,0 6 31 0,-3 7 11 15,7 4 22 1,4 3-22-16,6 0-5 0,9 0-43 15,0 17 2-15,0 6-8 16,14 5 4-16,8 2 8 16,5-1-5-16,-1 0 10 15,0-3-10-15,-5-2-5 16,-3-1 3-16,-6-6-4 16,-5-4 1-16,0-6-2 15,-2-5-7-15,-2-2-7 0,0 0-3 16,2-8 17-16,-2-9 8 15,3 0-8-15,1 3-2 16,-3 3 2-16,2 2 0 16,0 1 3-16,-1 2-3 15,2 1 20-15,-4 2 3 16,0-1-4-16,0 2-3 16,0 0-4-16,0 0-12 15,2 2-4-15,-1 0-3 16,3 0-6-16,1 3-16 15,3 11 14-15,0 1 15 0,1 2 4 16,-1-3-4-16,-1-4-5 16,-4-4-1-16,-1-3-5 15,-2-3-12-15,-2 0 23 16,4-3 2-16,-2-14 12 16,0-6-14-16,-1-1-7 15,-2-4-1-15,0-2-16 16,-2-5 12-16,-13-3 7 15,-3-3 2-15,-5-2 3 16,-2-1 4-16,-3 3 0 0,2 5-1 16,6 9 12-1,3 8 18-15,8 8 7 0,3 5 19 16,5 6-57-16,1 0-2 16,0 2-15-16,3 15 6 15,13 5 9-15,8 5 1 16,1 0 7-16,2 1 7 15,3 0-1-15,-3 0-3 16,0 1-6-16,-8-1 0 16,1-1-3-16,-7 0-1 15,-3-5-1-15,-2-1-11 16,-2-4-41-16,0-4-47 16,-2-6-79-16,-1-7-78 0</inkml:trace>
  <inkml:trace contextRef="#ctx0" brushRef="#br0" timeOffset="7669.98">9829 6540 660 0,'0'0'125'16,"0"0"-3"-16,0 0-104 16,81-76-7-16,-24 54-11 15,1 3-15-15,-1 6-125 0,-8 5-154 16</inkml:trace>
  <inkml:trace contextRef="#ctx0" brushRef="#br0" timeOffset="9003.69">13175 7639 573 0,'0'0'83'16,"0"0"83"-16,0 0-68 0,0 0 2 15,0 0-56-15,0 0-44 16,-30 22-3 0,6 2 3-16,-6 6 7 0,-1 5-6 15,1-4 3-15,5-1-4 16,7-4-3-16,3-6-50 0,6-6-45 15,9-8-44-15,0-6-68 16,0 0 22-16,0-2 76 31,8-13 58-31,-2-6 54 16,-5-4 1-16,-1 1 40 16,0 1 36-16,0 0 34 15,0 6-1-15,0 3 22 16,0 4-22-16,0 4-11 15,0 1-14-15,6 2-44 16,13 0-40-16,13 3 12 0,5 0-12 16,6 0-1-16,-2 11-4 15,-7 2-11-15,0 1-54 16,-4 0-66-16,-2-2-125 16,-1-8-41-16</inkml:trace>
  <inkml:trace contextRef="#ctx0" brushRef="#br0" timeOffset="9221.12">13754 7543 750 0,'0'0'98'16,"0"0"31"-16,0 0-126 15,0 0 7-15,0 0-10 0,0 0 26 16,0 71-14-16,0-44-5 15,0 0-1-15,-11 0-6 16,-8 0-58-16,-8-1-91 16,-1-6-127-16,1-9-133 15</inkml:trace>
  <inkml:trace contextRef="#ctx0" brushRef="#br0" timeOffset="9409.7">13598 7583 615 0,'0'0'121'0,"0"0"-1"16,0 0-84-16,0 0-18 15,0 0-11-15,0 0 44 16,89 12-34-16,-54 4-16 16,-5 2-1-16,-6 2-48 15,-4 0-80-15,-7-6-130 0,-10-7-149 16</inkml:trace>
  <inkml:trace contextRef="#ctx0" brushRef="#br0" timeOffset="9679.99">13244 6938 710 0,'0'0'13'16,"0"0"-9"-16,0 0 2 16,-60 110 13-16,48-61 1 15,-1 0-12-15,-1-3-5 16,2-3-3-16,-1-3-45 0,-5-7-107 15,1-9-110-15</inkml:trace>
  <inkml:trace contextRef="#ctx0" brushRef="#br0" timeOffset="9904.71">12911 7055 614 0,'0'0'39'16,"0"0"76"0,0 0-67-16,0 0-45 0,0 0 33 0,85 17-10 15,-35 3-7-15,3 4-13 32,1 3-6-32,-4 0 0 0,-5-1-92 15,-12-4-175 1,-8-8-154-16</inkml:trace>
  <inkml:trace contextRef="#ctx0" brushRef="#br0" timeOffset="10483.15">13948 6920 657 0,'0'0'143'0,"0"0"-40"0,0 0-91 16,0 0-10-16,0 0 30 15,-49 83 2-15,32-52-16 16,4 2-12-16,1-3-1 16,1 0-5-16,1-3-67 15,2-3-122-15,2-9-93 0</inkml:trace>
  <inkml:trace contextRef="#ctx0" brushRef="#br0" timeOffset="10685.43">13778 7044 392 0,'0'0'261'0,"0"0"-189"0,0 0-39 16,0 0-2-16,0 0 90 16,124 24-46-1,-56-7-48 1,-1 4-27-16,-4 4-35 0,-10 5-116 0,-11 8-80 15,-12 3-25 1</inkml:trace>
  <inkml:trace contextRef="#ctx0" brushRef="#br0" timeOffset="10985.08">14451 7681 718 0,'0'0'93'16,"0"0"-1"-16,0 0-49 15,0 0 6-15,0 0-42 16,0 0 49-16,-38 104-15 15,19-66-27-15,1 0-9 16,-1 1-3-16,-1 1-2 16,2-5-7-16,-1-2-80 0,7-6-87 15,1-11-144-15,3-7-210 16</inkml:trace>
  <inkml:trace contextRef="#ctx0" brushRef="#br0" timeOffset="11172.7">14233 7943 592 0,'0'0'110'16,"0"0"106"-16,0 0-102 15,0 0-35-15,0 0-79 0,0 0-9 16,20 6 9-16,6 13 10 16,4 4-7-16,-1 4-3 15,-4 4-54 1,-5 4-75-16,-6 5-53 0,-10 3-81 15</inkml:trace>
  <inkml:trace contextRef="#ctx0" brushRef="#br0" timeOffset="11748.5">13982 8548 67 0,'0'0'118'0,"0"0"-35"16,0 0-28-16,0 0 4 0,0 0 33 15,0 0 3 1,-6-44 39-16,6 43 17 16,0 1 11-16,0 0-58 0,-2 0-70 15,-5 10-34-15,-6 10 1 16,-4 5 18-16,-4 3-1 16,-2 0-4-16,-3 1-4 15,-4-2 0-15,-1-4-7 16,3-4 0-16,7-8-3 15,6-5-19-15,9-6-25 16,4 0 10 0,2-13 26-16,0-5-102 0,0-1 52 0,0 5 19 15,2 6 15-15,1 4 24 16,-2 2 5-16,-1 2 18 16,2 0-6-1,4 0-8-15,6 0 2 0,7 5 30 16,8 2 11-16,6-2-17 15,7 2-13 1,-1 0-13-16,-2 0-9 0,-2 2-2 16,-7 1-51-16,-3 1-51 15,-6-1-79-15,-8-4-110 16,-6-5-103-16</inkml:trace>
  <inkml:trace contextRef="#ctx0" brushRef="#br0" timeOffset="11922.42">13946 8676 468 0,'0'0'92'16,"0"0"-43"-16,0 0-37 16,0 0 18-16,0 0 8 15,0 0-32-15,44 26-6 16,-33-20-60-16,-5-2-84 0,-4-4-221 15</inkml:trace>
  <inkml:trace contextRef="#ctx0" brushRef="#br0" timeOffset="12302.56">13273 8381 459 0,'0'0'101'0,"0"0"102"15,0 0-51-15,0 0-50 16,0 0-69-16,0 0-29 0,-39 53 0 16,20-9 20-16,-3 4-7 15,-2 1-1-15,-3-4-4 16,0-4-7-16,6-6-5 16,5-6 0-16,4-9-28 15,8-9-78-15,4-7-84 16,0-4-162-16</inkml:trace>
  <inkml:trace contextRef="#ctx0" brushRef="#br0" timeOffset="12500.16">13000 8558 618 0,'0'0'105'15,"0"0"64"-15,0 0-109 16,0 0-54-16,0 0 2 15,0 0-8-15,33 27 11 0,-12-10-6 16,7 1 0 0,-1 2-5-16,0 0-6 0,-4 1-48 15,-3-1-90-15,-9-5-108 16,-11-3-93 0</inkml:trace>
  <inkml:trace contextRef="#ctx0" brushRef="#br0" timeOffset="13052.44">12445 8136 624 0,'0'0'99'16,"0"0"35"-16,0 0-34 0,0 0 4 16,0 0-58-16,0 0-46 15,3 24 5-15,-3 6 4 16,0 5 0-16,0 2-2 16,-1 0-1-16,-5-1-6 15,-2 0-29-15,0-4-96 16,-1-5-139-16,-2-12-168 15</inkml:trace>
  <inkml:trace contextRef="#ctx0" brushRef="#br0" timeOffset="13286.53">12234 8289 430 0,'0'0'244'15,"0"0"-197"-15,0 0 12 0,0 0-12 16,0 0-23-16,0 0 43 16,108-12-19-16,-66 12-28 15,-3 3-19-15,-6 9-1 0,-2 0 3 16,-1-1 2-16,0-1-5 16,-3-3-14-16,1-3-43 15,-1-4-90 1,-5 0-145-16</inkml:trace>
  <inkml:trace contextRef="#ctx0" brushRef="#br0" timeOffset="13652.47">11908 7497 546 0,'0'0'134'0,"0"0"-77"15,0 0-6-15,-61 76 20 16,36-39-13-16,4-2-35 16,9-2-12-16,2-4-10 15,5-2-1-15,1-3-36 16,-1-4-117 0,-1-8-107-16,1-7-163 15</inkml:trace>
  <inkml:trace contextRef="#ctx0" brushRef="#br0" timeOffset="13838.78">11705 7639 627 0,'0'0'89'0,"0"0"-9"31,0 0-58-31,0 0-18 0,0 0 19 0,0 0 42 16,114 3-37-16,-74 6-16 15,-6 2-12-15,-4 2-37 16,-9 4-48-16,-9-3-120 16,-9-5-60-16</inkml:trace>
  <inkml:trace contextRef="#ctx0" brushRef="#br0" timeOffset="14389.31">12387 7154 294 0,'0'0'75'15,"0"0"61"-15,0 0-72 16,0 0 18-16,0 0-4 16,0 0-29-16,12-62-16 15,-12 60 3-15,0 2-5 16,0 0-6-16,0 0-9 15,0 0-10-15,0 16-5 16,0 4 47-16,-9 5 31 16,-1 5-14-16,-1-1-21 15,1 4-19-15,1 2-18 0,0-1 2 16,3 0-9-16,-1-5 0 16,4 1-48-1,1-6-93-15,2-4-94 0,0-9-125 16</inkml:trace>
  <inkml:trace contextRef="#ctx0" brushRef="#br0" timeOffset="14641.4">12166 7340 563 0,'0'0'78'0,"0"0"41"16,0 0-18-1,0 0 11-15,0 0-45 0,0 0-62 16,17-31 0-16,14 31-4 16,5 0-2-16,1 7 1 15,1 2 0-15,-4-3 0 16,2-1-9-16,-1-3-52 16,-3-2-75-16,-4 0-111 15,-8 0-54-15</inkml:trace>
  <inkml:trace contextRef="#ctx0" brushRef="#br0" timeOffset="14815.02">12445 7271 219 0,'0'0'210'16,"0"0"-194"-16,0 0-5 16,0 0 71-1,0 0-12-15,24 76-13 0,-13-49-29 16,0 3-13-16,-3-1-15 0,0 4-5 15,-5-3-135-15,-3-5-136 16</inkml:trace>
  <inkml:trace contextRef="#ctx0" brushRef="#br0" timeOffset="15400.52">12240 8807 114 0,'0'0'77'0,"0"0"-36"0,0 0 33 16,82-60 28-16,-68 51 37 15,-8 3 10-15,-4 4 3 16,-2 2-49-16,0 0-60 15,0 0-28 1,0 15 0-16,-8 7 59 0,-3 3-7 16,0 2-43-16,3 3-16 0,0 1-5 15,-3 4-3-15,1 2-23 16,-2-2-101-16,1-7-55 16,2-10-193-1,1-9-69-15</inkml:trace>
  <inkml:trace contextRef="#ctx0" brushRef="#br0" timeOffset="15617.89">12127 8894 78 0,'0'0'608'0,"0"0"-498"15,0 0 6-15,0 0-70 0,0 0-26 16,0 0-19-16,54-4 37 15,-14 4-34-15,-2 0-4 16,-4 7-7-16,-7 3-28 16,-5 4-53-16,-5 1-62 15,-2 2-56-15,-8-6-5 16</inkml:trace>
  <inkml:trace contextRef="#ctx0" brushRef="#br0" timeOffset="15850.6">12229 8901 267 0,'0'0'486'16,"0"0"-463"-16,0 0-12 15,0 0-10-15,0 0 14 16,0 0-4-16,-24 82-6 0,20-59-3 15,-1-1-1-15,-2-2-1 16,-5-2-20-16,4-2-83 16,-2-4-84-16,-2-6-105 15</inkml:trace>
  <inkml:trace contextRef="#ctx0" brushRef="#br0" timeOffset="16716.91">17846 5717 506 0,'0'0'102'15,"0"0"79"-15,0 0-52 16,0 0 5-16,0 0-43 16,0 0-41-16,0-31-41 0,-6 47-9 15,-6 14-15-15,-5 10 15 16,-5 7 3-16,0-3 0 15,0-5-3-15,0-5-23 16,2-6-62-16,2-5-62 16,3-9-76-16,3-8-136 15</inkml:trace>
  <inkml:trace contextRef="#ctx0" brushRef="#br0" timeOffset="16952">17616 5767 511 0,'0'0'134'16,"0"0"98"-16,0 0-96 15,0 0-67-15,0 0-37 16,0 0-9-16,44-3-12 16,-19 20-8-16,0 4-2 15,1 2-1-15,-4-2-1 16,-5-1-43-16,-4-5-74 15,-7-1-88-15,-6-4-68 16,0-4-57-16</inkml:trace>
  <inkml:trace contextRef="#ctx0" brushRef="#br0" timeOffset="17158.59">17679 5786 401 0,'0'0'130'15,"0"0"9"-15,0 0-60 16,0 0-45-16,0 0-33 16,0 0 11-16,-1 40 31 0,11-19-8 15,6 0-3-15,7 1-11 16,-1-2-11-16,2-2 2 16,-2-3-12-16,-8 1-20 15,-5-1-106-15,-9-2-143 16,-4-4-148-16</inkml:trace>
  <inkml:trace contextRef="#ctx0" brushRef="#br0" timeOffset="28216.44">19111 7658 442 0,'0'0'71'0,"0"0"66"0,0 0 6 16,0 0-40-16,0 0-6 15,0 0-14-15,0 0-16 16,0-52-28-16,0 52-30 16,0 1-9-16,-8 16-13 0,-14 10 13 15,-5 5 7 1,-8 3 7-16,-2 1-11 0,4-4-3 15,5-2 0-15,5-2-65 16,5-2-94-16,6-7-72 16,5-6-150-16</inkml:trace>
  <inkml:trace contextRef="#ctx0" brushRef="#br0" timeOffset="28466.89">18898 7668 518 0,'0'0'128'16,"0"0"35"-16,0 0-82 16,0 0-51-16,0 0-4 0,114-3-11 31,-56 20-5-31,-6 3 0 15,-7 2-10-15,-12-1-1 16,-8 2-1-16,-7-3-31 0,-8-4-87 16,-4-3-110-16,-6-7-73 15</inkml:trace>
  <inkml:trace contextRef="#ctx0" brushRef="#br0" timeOffset="28849.17">18982 7555 150 0,'0'0'55'0,"0"0"-38"16,0 0-6-16,0 0 42 0,0 0 1 15,0 0-5-15,16 14-4 16,-12-13-13-16,1-1 8 16,-2 0 29-16,0 0 21 15,0 0-11 1,1 0-30-16,-1 0-8 0,-1-3-13 15,-1 1-20-15,-1 0-8 16,0 2-1-16,0 0-28 16,0 0-72-16,2 0-116 15,-2 0-102-15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02T05:11:59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27044 3077 476 0,'0'0'441'0,"0"0"-408"16,0 0 47-1,0 0-16-15,0 0 5 0,0 0-32 16,0 0-25 0,-8 37 24-16,15-6 32 0,2 6-14 15,-1 5-29 1,0 5-10-16,1 5-6 0,1 7-7 15,-1 8-2 1,-4 1-5-16,-1 2-31 0,1-8-52 16,-1-7-122-16,6-14-110 15,1-16-238-15</inkml:trace>
  <inkml:trace contextRef="#ctx0" brushRef="#br0" timeOffset="319.11">27510 3069 981 0,'0'0'74'0,"0"0"-16"16,0 0-50-16,0 0 0 16,0 0 7-16,-11 117 29 15,11-65 2-15,6 4-20 16,7 0-11-16,-1 1 2 16,0 3-17-16,0-5 2 15,-4-2-2-15,-2-9-38 16,-5-8-79-16,-1-11-75 15,0-15-216-15</inkml:trace>
  <inkml:trace contextRef="#ctx0" brushRef="#br0" timeOffset="575.38">27508 3035 700 0,'0'0'296'0,"0"0"-274"16,0 0 59-16,28-72-55 16,20 68-26-16,9 4-2 0,-3 10-23 15,-11 19-48 1,-19 10 10-16,-19 3 25 0,-5 3 17 16,-29-3 6-1,-17-1 2-15,-8-7 3 0,4-7-3 16,12-6-31-1,14-8-87-15,18-10-127 0</inkml:trace>
  <inkml:trace contextRef="#ctx0" brushRef="#br0" timeOffset="963.59">28233 2905 658 0,'0'0'263'16,"0"0"-258"-1,0 0 39-15,-15 75 61 0,15-37-7 16,0 7-47-16,15 2-27 16,9 1-11-16,0-1-8 15,-2-3-3-15,-3 1 0 16,-6-6-2-16,-6 0 0 15,-4-1 0-15,0-2 1 16,-3-4-1-16,0-7 2 16,0-8-4-16,0-7 3 15,3-7-3-15,-2-3 4 0,2 0-3 16,6 0 2 0,12 0 9-16,10 0 3 0,10-3-13 15,9-2-8 1,0 2-35-16,4 3-56 0,-4 0-43 15,-5 0-294 1</inkml:trace>
  <inkml:trace contextRef="#ctx0" brushRef="#br0" timeOffset="1476.77">26413 3925 755 0,'0'0'144'0,"0"0"-138"15,0 0-1-15,0 0 35 16,0 0 18-16,0 0-26 0,87 16-18 16,-8-14 4-1,29 0 24-15,34-2 6 16,31 0-10-16,36 0-11 15,31 0-16-15,26 0-5 0,16 0-5 16,3 3 2 0,-6 1-3-16,-14 3-10 0,-28 0-13 15,-26 0 1-15,-39 1 2 16,-41-4 9-16,-30-3 1 16,-34-1 9-16,-22 0 1 15,-16 0 1-15,-13-4 0 16,-7 0 0-16,-6-2-1 15,-3 0-11-15,0-1-45 0,-25 0-80 16,-8-3-228-16</inkml:trace>
  <inkml:trace contextRef="#ctx0" brushRef="#br0" timeOffset="2210.91">26414 5174 808 0,'0'0'176'16,"0"0"-30"-16,0 0-26 16,0 0-36-16,0 0-33 15,0 0-41-15,0-3-10 16,6 23-19-16,5 9 18 16,1 10 1-16,-8 3 3 15,-4 6-3-15,0 6 0 16,-24 4-16-16,-2 4-66 15,-3-6-113-15,13-16-241 16</inkml:trace>
  <inkml:trace contextRef="#ctx0" brushRef="#br0" timeOffset="3020.1">26317 6456 685 0,'0'0'102'15,"0"0"44"-15,0 0-94 0,0 0-28 16,0 0-9-1,0 0-12-15,73-52-3 0,-49 54-6 16,-3 14-2-16,0 5 2 0,-5 3-10 16,-8 2 3-1,-8 3 12-15,0 1 1 16,-18-1 1-16,-9 1 13 16,-4-3 15-16,3-2-10 0,4-4 15 15,7-5-5 1,10-3-17-16,7-5-11 0,0-2-1 15,12-1 0 1,18-3 12-16,7-2 7 0,9 0-8 16,-1 0-11-1,1 0-18-15,-4 0-51 16,-2 0-67-16,-7 0-148 0,-10-5-329 16</inkml:trace>
  <inkml:trace contextRef="#ctx0" brushRef="#br0" timeOffset="3612.85">26377 7469 836 0,'0'0'109'0,"0"0"-46"16,0 0-1-1,0 0 1-15,0 0-49 0,0 0-13 16,100-64-1-1,-63 62 0-15,-7 2-10 0,-8 0-7 16,-9 14-29-16,-10 4 28 16,-3 4 2-16,-3 4 4 15,-21 1-1-15,-8-2 13 16,-2-1 2-16,1-4 2 16,8-4 0-16,10-5-4 15,9-4 0 1,2-3-1-16,4-3-4 0,0 1 1 15,0-1-4-15,16 3 8 0,8 0 4 16,4 3 12 0,5 2-10-16,-3 0 0 0,-6 3-5 15,-6 1-2 1,-9 3-5-16,-5 2 6 16,-4 0 1-16,0 1 17 15,-3-2 10-15,-14 1 5 0,-6-4-14 16,-7-2-4-1,-8-3 3-15,-2-5-9 16,-1-4-9-16,5 0-2 0,7-13-43 0,11-3-106 16,7 2-361-1</inkml:trace>
  <inkml:trace contextRef="#ctx0" brushRef="#br0" timeOffset="4244.02">26767 8846 198 0,'0'0'580'0,"0"0"-480"15,0 0 62 1,0 0-65-16,0 0-44 16,0 0-43-16,-10 25-10 15,-10 4 0-15,-10 6 34 0,-1 2 2 16,-2-2-7-16,1-3-5 15,6-2-4-15,3-5-16 16,8-2-1-16,5-8-1 16,4-3-2-16,6-7-1 15,0 0-3-15,0-1-12 16,4 0-2-16,14-1 11 16,9 0 7-16,7-3 1 15,8 0-1-15,0-4-1 0,1-6-11 16,0 3-13-16,1 1-35 15,-1 3-10-15,-7 2-37 16,-8 1-68-16,-11 0-68 16,-13 0-33-16</inkml:trace>
  <inkml:trace contextRef="#ctx0" brushRef="#br0" timeOffset="4433.96">26780 9127 365 0,'0'0'127'16,"0"0"-19"-16,0 0 63 15,0 0-10-15,0 0-50 16,0 0-31-16,-26-51-11 0,26 51-17 16,0 0-1-16,0 0-40 15,0 4-11-15,2 15-18 16,4 6 18-16,-3 9 0 16,-3 4-5-16,0 3-17 15,0 0-68-15,0-10-160 16,0-11-329-16</inkml:trace>
  <inkml:trace contextRef="#ctx0" brushRef="#br0" timeOffset="5525.52">28448 5025 435 0,'0'0'93'0,"0"0"17"0,0 0-9 16,0 0-28-16,0 0-39 15,0 0-34-15,-2 35 0 16,2-4 17-16,0 3 4 16,0 1 0-16,0-1-14 15,0 0-3-15,-3-2-4 16,3-2-36-16,0-7-117 16,0-11-167-16</inkml:trace>
  <inkml:trace contextRef="#ctx0" brushRef="#br0" timeOffset="5875.56">28700 5032 594 0,'0'0'9'0,"0"0"44"0,-40 87-28 16,40-56 17-16,0-3-25 15,21-5 4-15,7-3-2 16,3-5-5-16,-1-5-10 16,-4-6 8-1,-6-1-5-15,-6-3 9 0,-1 0 1 16,-1-11 7-16,-1-11 15 16,0-8-15-16,-1-4-18 15,-6-1 8-15,-4 2-14 16,0 8-1-1,-9 5 1-15,-22 7 2 16,-14 9-2-16,-10 4-22 16,-7 0-26-16,3 12-31 0,10 10-38 15,16 5-82-15,14 2-158 16</inkml:trace>
  <inkml:trace contextRef="#ctx0" brushRef="#br0" timeOffset="6343.09">28530 6228 528 0,'0'0'44'0,"0"0"79"15,0 0-49-15,0 0-42 16,0 0-29-16,0 0-1 16,2 51 44-1,8-20 7-15,-3 3-8 0,1 3 12 16,1-4-32-16,-5 3-4 16,1 0-17-16,-2-1-1 15,-2-2-3-15,-1-3-7 0,0-6-76 16,2-4-18-16,2-10-144 15,8-10-192 1</inkml:trace>
  <inkml:trace contextRef="#ctx0" brushRef="#br0" timeOffset="6914.82">29110 6268 746 0,'0'0'109'0,"0"0"-23"15,0 0 16-15,0 0-48 16,0 0-35-16,0 0-19 16,-106-17-3-16,54 24 3 15,-1 2 0-15,5-4 3 16,10 0-3-16,11-4 1 15,13-1 3-15,6 0-3 16,7 0 2-16,1 0-3 0,0 1-7 16,0 1-14-16,0 3-17 15,0 2-8-15,1 6 30 16,7 2 15-16,3 1 1 16,-3 1-3-16,0-1-5 15,-2-4 0-15,1-2-2 16,0-5-5-16,4-2 1 15,5-3 2-15,4 0 12 16,2 0 6-16,3-1 2 16,1-2-7-16,-2 0-1 0,3 3-1 15,-1 0 0-15,1 0-2 16,2 3-2-16,-3 7 2 16,1 1 3-16,-6-1 0 15,-1 2 0-15,-8 1-6 16,-4-2 2-16,-5 0-4 15,-3-1 8-15,0 1 3 16,-7 0 12-16,-16-1 27 0,-8-1 4 16,-2-3-20-1,-1-4-14-15,1-2-9 16,5 0-3-16,-1 0-42 16,6 0-103-16,2-1-144 0,9-5-237 15</inkml:trace>
  <inkml:trace contextRef="#ctx0" brushRef="#br0" timeOffset="7548.7">28715 7335 321 0,'0'0'67'0,"0"0"48"0,0 0-1 0,0 0 6 15,0 0-46-15,0 0-46 31,-3-2-11-31,3 2-10 0,0 7-6 0,3 10 28 16,3 4 45 0,0 5-22-16,-2 2-15 0,-2 0-14 15,-1 1-18-15,-1 0-4 16,0 2-1 0,0 0-18-16,0-1-45 0,0-5-43 15,6-5-139 1,12-9-85-16</inkml:trace>
  <inkml:trace contextRef="#ctx0" brushRef="#br0" timeOffset="7946.76">28924 7539 741 0,'0'0'79'0,"0"0"37"0,0 0-57 15,0 0-11-15,0 0-27 16,88-72-19-16,-57 72-1 16,-1 0-1-16,-5 7-9 15,-6 13-4-15,-6 6 5 16,-12 2 0-16,-1 1 5 16,-9 4 3-16,-18-2 0 15,-4 0 8-15,-2-4 1 16,3-4 5-16,10-1 8 15,6-4-13-15,5-2-7 16,8-4 4-16,1 0-5 16,0-5-1-16,3-2 1 0,15 0 4 15,8-5 4 1,7 0-1-16,11 0-7 0,6-12-1 16,2-2-35-16,1 3-13 15,0 1-61-15,-2 3-169 16,-6 2-266-16</inkml:trace>
  <inkml:trace contextRef="#ctx0" brushRef="#br0" timeOffset="8526.87">28670 8824 124 0,'0'0'379'16,"0"0"-261"-16,0 0 88 16,0 0-37-16,0 0-15 15,0 0-67-15,0-16-41 0,0 16-35 16,0 0-11-1,5 13-4-15,1 10 4 0,4 10 11 16,-3 3 0 0,-2 1-9-16,-2 9-2 0,-1 1-1 0,-1 6-45 15,2 2-7 1,6-6-142-16,4-6 6 16,8-18-278-16</inkml:trace>
  <inkml:trace contextRef="#ctx0" brushRef="#br0" timeOffset="8905.91">29042 8891 614 0,'0'0'136'0,"0"0"-57"16,0 0 54-16,0 0-73 15,0 0-49-15,0 0 15 16,-60 72 30-16,49-36-8 16,4-4-15-16,4-1-9 15,3-5-1-15,0-3-9 16,0-6-10-16,17-7-1 0,6-7-1 16,9-3-2-16,5-6-3 15,0-12-9-15,-4-6-13 16,-10-1 13-1,-11-1 10-15,-9-1-2 16,-3 1 3-16,-8 0 0 0,-16 3-7 16,-1 7-10-16,-2 6-20 15,3 7-20-15,8 3-25 16,10 0-94-16,6 3-160 16,0 4-132-16</inkml:trace>
  <inkml:trace contextRef="#ctx0" brushRef="#br0" timeOffset="9243.76">29507 8963 544 0,'0'0'112'0,"0"0"-99"0,0 0 48 15,-86 65 15-15,77-47-25 0,7 1-5 16,2-2-30-16,0 0-9 15,19-3 0-15,3-3-3 16,4-3-2 0,0-3-1-16,-1-5-2 0,2 0 2 15,1-9 1 1,-1-9 1-16,0-3-2 0,-6-5 2 16,-5 1 0-16,-7-2 1 15,-9-2 8-15,0-4 10 16,-19-1-6-16,-14 3-12 15,-6 10-4-15,-8 9-8 16,-4 11-41-16,-3 1-61 16,-1 3-139-16,3 7-269 15</inkml:trace>
  <inkml:trace contextRef="#ctx0" brushRef="#br0" timeOffset="10291.2">26077 8880 243 0,'0'0'42'16,"0"0"7"-16,0 0 96 16,0 0-1-16,0 0-37 0,0 0-23 15,-27-48-5-15,27 47 2 16,0-1 4-16,-1 2-12 16,-1 0-19-16,-1 0-19 15,2 0-35-15,1 11-18 16,0 20 4-16,0 13 14 15,3 8 18-15,10 5-4 16,7 2-2-16,-1 5-4 16,4-1 6-16,-3-2-3 15,0-5 5-15,-4-7-8 16,-2-5-2-16,-4-4-1 16,-1-8-3-16,2-6-1 15,2-7-1-15,0-3 1 16,7-4 1-16,3-2 5 0,7 0-1 15,5-1 0-15,7-1-2 16,11-2-3-16,11-2 2 16,17-2 0-1,14-2 2-15,20 0 2 0,21-3-6 16,18-7 0-16,16 2-1 16,10 2-1-16,5 3-2 15,-1 3 3-15,-2 0-4 0,-2 0 3 16,-2 6 0-16,0-1-3 15,-4-5 1-15,-3 0 3 16,-6 0 0-16,-7 0 2 16,-6-5-1-1,-17-4 5-15,-19-1-5 16,-21 3-1-16,-23-1 0 0,-20-1-1 16,-9 2 2-16,-10 0-1 15,-6 0 0-15,0-1 3 16,-2-1 1-16,2 2 2 15,-2 1-1-15,-2 4 1 0,-7 0-4 16,-6 1-2-16,-7 1 0 16,-3 0-4-16,0 0-7 15,0 0-16-15,-19 0-11 16,-14-3-13-16,-13-3-51 16,-14-4-190-16,-11-2-225 15</inkml:trace>
  <inkml:trace contextRef="#ctx0" brushRef="#br0" timeOffset="11694.14">25982 8706 328 0,'0'0'31'0,"0"0"-18"0,0 0-2 16,91-30 69-1,-45 25-11-15,18 1-20 0,20 1 6 16,22 2 4-16,21-2 6 16,16-1-13-16,18-1-4 15,7 1-11-15,7-1-8 16,6-1-17-16,-2 0 6 15,-2 3-5-15,-10 0 7 16,-4 3-12-16,-11 0 2 16,-7 0 2-16,-4 0-3 15,-6 2-3-15,-5 5 7 16,-2 0 1-16,-6-1 4 0,-5-3-6 16,-3-2 10-16,-3-1-8 15,-8 0-8-15,-8 0 0 16,-7 0-6-16,-14 0 0 15,-6 0 0-15,-11-4 0 16,-10 1-2-16,-8 0 2 16,-9 2-1-16,-5-1 1 15,-4-1 2-15,-1 2-2 16,1-2 0-16,1 2 4 16,1-1-4-16,2-1 0 0,0 1 1 15,-1 0-1-15,-2 1 0 16,-7 1 0-16,-4 0-1 15,-4 0-1-15,-6 0 0 16,1 0-1-16,-2 0-1 16,0 0 2-16,0 0 2 15,0 0 5-15,0 0 0 16,0 0 4-16,0 0 6 16,0 0-1-1,0 0-2-15,0 0-7 0,0 1-5 16,0 12 0-16,0 8 13 15,0 4 18-15,0 4-3 0,8 3-4 16,1 5-3 0,2 4 3-16,0 4-3 15,-2 2-9-15,0 2 4 16,-6-2-4-16,-2-3-5 16,-1 2 1-16,0-3 0 15,0 1 3-15,0-3-5 0,0-1-3 16,0-5-1-16,0-4-1 15,0-4 2-15,3-8-1 16,0-5-2-16,-3-4-1 16,0-5 1-16,0-2 1 0,0-2-1 15,0 0 3 1,0-1-3-16,0 0 0 0,0 0 0 16,0 0-2-16,0 0 2 15,0 0 0 1,0 0-2-16,0 0 1 0,0 0-2 0,0 0 1 31,0 0 1-31,0 0-6 0,0 3 4 16,-9 4 3-1,-10 3 0-15,-3 2 0 16,-5 2 2-16,-4-1-2 0,-5 3-1 16,-6 1 1-16,-12 3-5 15,-13 1-39-15,-10-6-95 16,-4-15-248-16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8-02T04:44:29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2615 2970 419 0,'0'0'17'0,"0"0"12"15,0 0 18-15,0 0-15 0,0 0-10 16,0 0-22 0,-42-36-11-16,42 36-22 0,3 14-16 15,14 4-7-15,2-4-33 16,3-13-109-16</inkml:trace>
  <inkml:trace contextRef="#ctx0" brushRef="#br0" timeOffset="9479.84">14616 5383 299 0,'0'0'90'0,"0"0"4"0,0 0-84 16,0 0 6-16,0 0-4 15,0 0 53-15,0 0 8 16,15 31-7-16,-9-22-18 15,0-3-18-15,0 4 4 16,-2 0-8-16,1 0-5 16,1 2-3-16,0 1-8 15,1 2 20-15,1 3-13 16,-1 2-9-16,-1 3-5 0,0-2 0 16,0 0-1-16,-2 0 4 15,-2 2-3-15,4-1 2 16,-1 1-2-16,1 1-3 15,4 3 2-15,-4 1 0 16,1 1-2-16,1 1 1 16,1 0-1-16,-3-1 0 15,-3 1 0-15,-2-1-4 16,-1 0 3-16,0-1 2 16,0-1 0-16,0-1 0 15,2 4-1-15,1-1 0 16,1 1 1-16,5 2-1 0,0-1 0 15,2 2 1-15,2 4 0 16,-3 1 2-16,1 2-1 16,1-1-1-16,-2 1 0 15,1 2 0-15,5 1 2 16,-1 1 0-16,4 3-1 16,2-2 2-16,0 3-1 15,0-1 0-15,1 4 1 16,-3 2-2-16,-2 4 0 0,-3 2-2 15,-3 0 1-15,-3 0-1 16,1 0 0 0,0 1 0-16,-3 2 0 0,-2 0 4 15,1-1-2-15,-2-2 1 16,-2-2 1-16,-1-1 2 16,0-1 2-16,0 2 11 15,0 0-7 1,0 3-3-16,-1-1-3 0,-8 6 0 15,0 4 4-15,-3 4-3 16,0 2 4-16,-1 0-1 0,1-3-4 16,0 1 4-1,-2 1 1 1,2 0-4-16,1 0 0 0,2-2-1 16,-1 0 2-16,3 0-3 15,-5 2-1-15,3 1 4 0,0 4-3 16,-3 6-2-1,5 1 1-15,-2 3-1 16,0-3-1-16,2-3-1 16,-1 1 2-16,2-2-1 0,0 0-2 15,0-5 0 1,2 1 2-16,1-2 1 16,0 1-3-16,-2-1 0 15,1 3 1-15,-1 6-1 16,0 0 3-16,3 0-1 15,0-3-1-15,2-5 0 16,0 1 2-16,0-4-2 0,4 1 0 16,3-4 3-1,-1-3-2-15,-2-2 1 0,-2 0 2 16,-2 0-1-16,0 1-2 16,0 2-1-16,0 1 1 15,0 5-1-15,0 0 2 16,0-3-1-16,0-3-1 15,0-4-1-15,0-2 0 16,1 1 3-16,2 0-1 16,0-2-2-16,0-1 2 15,-1 1 0-15,-1-5-1 16,3-1-1-16,-1-1 0 0,0-1 0 16,2-3 0-1,-2 3 1-15,0 2 0 0,2 2-1 16,2 3 1-16,-3-4 0 15,1-3-1-15,-1-3 0 16,-1-4 2-16,2-2-2 16,-2-3 0-16,2-2 0 15,-1-2 0-15,-1-5 0 16,0-4 0-16,-2-2-5 16,1-6-6-16,-2-3 8 15,0-1-15-15,0-3 6 16,0 2 5-16,0-2-16 0,-3-2-1 15,-2 0 21-15,0-5-14 16,0-2 3-16,3 0-3 16,1-2-13-16,1-3-24 15,0 0-15 1,0 0-4-16,-2 0-6 0,1 0-23 16,1 0-53-16,0-2-178 15</inkml:trace>
  <inkml:trace contextRef="#ctx0" brushRef="#br0" timeOffset="11724.13">15083 13172 113 0,'0'0'120'16,"0"0"-84"-16,0 0-3 0,0 0-16 0,0 0-2 31,0 0 3-31,92-22 5 0,-70 19 21 15,1 0-7-15,4 2-12 16,2 1-12-16,0 0-5 0,3 0-2 16,2 0 0-1,5 0-4-15,7-2 6 16,9-3 2-16,11-3-3 16,9-1-6-16,7-2 5 0,7-2-2 15,14-3 6-15,13 1 106 16,14-1-65-1,9 1-47-15,0 2-1 0,1-1-2 16,5 0 2 0,5-5-2-16,4-1-1 15,10-5 0-15,-1-2-1 16,-2 4 1-16,0 2 0 16,-9 2 1-16,-1 3-1 15,-5 1 1-15,-3-3-1 0,-2 1 0 16,-3-4 2-16,-5-2-4 15,2-2 2-15,-3-1-1 16,-5-2-9-16,-6-2 8 16,-6-1 0-16,-3 0 2 15,-9 3 2-15,-5 3-1 16,-8 3-1-16,-2 5 0 16,1-1 0-16,4 3 0 15,1-2 0-15,3 1 8 16,1 0-4-16,-3 1 6 15,-2 1 3-15,-2 3 5 16,-6 0 2-16,0 1 5 0,-6 1-10 16,-7-1-8-16,-2 2-7 15,3-1 0-15,2 1 3 16,4-2-2-16,3 3 1 16,1-1 3-16,5 1 8 15,2 2-1-15,-4 1-4 16,-2 0-1-16,-4 2-3 15,-2 2-4-15,0 0 3 16,-4 0-2-16,-1 0-1 16,-4 0-1-16,-2 0 1 0,0 0 2 15,6 0-2 1,4 0 0-16,4 2 8 0,4 1 0 16,5-1-1-16,2 3 2 15,4-2 7-15,1 2-8 16,2 1-1-16,1-1 4 15,1 4 0-15,-4-1 0 16,-2 0-5-16,-1 2-1 16,5 0-3-16,2-1 3 15,5 0-3-15,2-4-1 16,-1 1 0-16,-1-2 0 16,0 2 1-16,-3-1 0 15,-2 1-2-15,-1 1 0 16,-3 1 0-16,-3 2 0 15,3-1 0-15,0-1 0 16,2 1 0-16,2-4 2 0,2 1 1 16,3 1 1-16,4-1-2 15,7 1 2-15,0 0 0 16,0 0 0-16,-1 1-4 16,-5 1 8-16,-5 2 4 15,-1-2-3-15,-6-2-9 0,-2-2 3 16,-1 0-1-1,-4-3-1-15,2 1 1 0,2 0 1 16,1 0-3-16,-2 1 0 16,-2 0 0-16,-2 3-1 15,-2 0 1-15,-2 1 0 16,1 0 1-16,-7-1-1 16,-3 0 0-16,0-1 0 0,-4-2 1 15,-2-3-1-15,-2-1 2 16,-6 0-2-16,-1 0 1 15,-4 0 0-15,0 0 0 16,-5 0-1-16,-4 0-1 16,-6 0 0-1,-1 0 1-15,-9 0-3 16,-3 0 1-16,-4 0 2 0,-9 0-1 16,-3 0 0-16,-6 0 1 0,-3 0 1 15,1-1-1-15,-4-6-23 16,0-2 5-1,-3-2-17-15,0-1-8 0,0 1 6 16,0-1-7-16,-7 2-15 16,-5 2-9-16,0-2-37 15,-3 1 36-15,5 0 49 16,-1 1 20-16,-1-1 6 16,5 1-3-1,-4-2 2-15,0 2 1 0,0-2 4 16,-5-1 0-16,-1-1 5 15,3 2 2-15,0 2 18 0,3 2 23 32,3 0-29-32,0 4 1 0,4-1 13 0,2 0-2 15,-1 2 2-15,1-1-6 16,2 2 8-16,-1 0-4 16,1 0-16-16,0 0-9 15,0 0-11-15,0 0-5 16,6 10 0-16,12 4 33 15,6 2 8-15,4 1-5 16,5 0-12-16,-2-2 4 0,4 1-8 16,-1 1-8-1,0 0-4-15,0-2 1 0,-2 2 5 16,-1-2-14-16,-1 0 3 16,-3-3 5-16,-8 0-6 31,-4-4 3-31,-6 2-4 0,-6 3-2 0,-3 6-12 15,0 10 13 1,-1 10 3-16,-17 6 11 0,-8 9-5 16,-11 6-4-16,-11 0-5 15,-8 3-2 1,-5-3-35-16,1-10-61 0,5-12-102 16,8-22-272-16</inkml:trace>
  <inkml:trace contextRef="#ctx0" brushRef="#br0" timeOffset="13260.72">14752 5301 255 0,'0'0'54'0,"0"0"41"15,0 0 1-15,0 0 7 16,0 0-3-16,0 0 8 16,-48-60-26-16,38 60-32 15,-4 0-31-15,-10 25-6 16,-5 16-1-16,-7 14 14 16,-2 6 11-16,-2 4-8 15,4-3-6-15,5-5 2 0,3-4-3 16,7-7-8-16,4-6-6 15,8-8-4-15,4-11 1 16,5-8-5-16,0-7-3 16,0-6 2-16,0 0 1 15,0-20 11-15,14-11 5 16,7-10-14-16,5-4-2 16,2-6-9-16,8-5 7 15,-1-5-9-15,3 0 2 16,-1 4 1-16,-5 8 3 15,-7 14-3-15,-10 14 8 16,-6 10 2-16,-5 8 3 0,-2 3-2 16,4 0-3-16,7 1-18 15,11 16 13 1,13 7 5-16,11 4 7 0,12 5-4 16,7 5 0-16,9 4-3 15,-1 5-7-15,-5 5-107 16,-11 1-151-16,-19 3-225 15</inkml:trace>
  <inkml:trace contextRef="#ctx0" brushRef="#br0" timeOffset="15915.07">22265 13915 204 0,'0'0'226'0,"0"0"-71"0,0 0 65 16,0 0-89-16,0 0-57 15,0 0-47-15,112-31-22 16,-33 15-3-16,27-2 1 16,12 1 1-16,6 3-2 15,-3 3-2-15,-14 5-3 16,-16 6-45-1,-21 0-43-15,-24 0-76 16,-27 8-66-16,-19 7-49 0</inkml:trace>
  <inkml:trace contextRef="#ctx0" brushRef="#br0" timeOffset="16316.49">22965 13905 6 0,'0'0'157'16,"-122"27"-41"-16,77-16-6 16,18-4-13-16,14 1-23 15,11 8-20-15,2 5-50 16,5 11 40-16,14 10 11 15,4 4 7-15,2 2-35 16,0 0 3-16,-1-1 5 16,-4-5-20-1,-1-2-7-15,-5-7-4 16,3-5-3-16,1-6-1 0,5-11-7 0,8-7 4 16,7-4 2-1,7-2-7 1,4-18 5-16,-4-6-24 0,-7 0 10 15,-13 0-5-15,-10 6 22 16,-9 7 5-16,-6 6 4 16,0 7 25-16,0 0-22 15,0 14-10-15,0 8 3 0,0 3 3 16,0 2-1 0,0-3-4-16,13-1-2 0,5-4 10 15,-1-6-8-15,2-6-3 0,3-6 0 16,2-1 1-16,3-7-4 31,0-12-7-31,-3-5-21 0,-5-3-39 0,-5 1-68 16,-8 4-77-1,-6 2-144-15</inkml:trace>
  <inkml:trace contextRef="#ctx0" brushRef="#br0" timeOffset="16473.91">23280 14066 637 0,'0'0'0'0,"0"0"-7"0,0 0-87 16,0 0-28-16,0 0-51 0</inkml:trace>
  <inkml:trace contextRef="#ctx0" brushRef="#br0" timeOffset="17216.2">23495 14263 293 0,'0'0'109'0,"0"0"56"16,-17 77-53-1,16-56-36-15,1-5-23 16,0-6-18-16,0-6-26 15,4-4 0-15,13 0 20 16,3-18 17-16,3-7-25 0,2-6-12 16,1-2-6-1,-1 5-3-15,-1 7-1 0,-3 8-9 16,0 10-2-16,-1 3-15 16,-1 10-22-16,-2 13 0 15,-6 2 37-15,-4 0 5 16,-3-3 1-16,-4-5 5 15,0-4-2-15,0-8 3 16,0-3 0-16,0-2 6 16,0-3 29-16,2-15-5 15,3-7-21-15,5 0-8 16,5 3-2-16,0 2 1 16,3 8-12-16,1 10-2 0,4 2-13 15,2 0-6-15,8 12-26 16,3 5 18-16,0 3 41 15,-2-3 2-15,-4-3 7 16,-5-4-7-16,-4-4-1 16,-2-4 13-16,2-2-11 15,3 0 6-15,3-8 3 16,1-6 34-16,0-3-38 16,-2-4 8-16,1-2-16 15,-3-1 2-15,-7-1 4 0,-6 0-3 16,-6 0 4-16,-5 2 4 15,0 5 17-15,-10 3 10 16,-9 7 2-16,-5 3-4 16,-1 5-10-16,-2 0 1 15,2 17 0-15,4 10-8 16,9 4-7-16,6 4-1 16,6 0-3-16,0-2-3 15,18-3-2-15,13-7 5 16,11-3-5-16,7-7-3 15,11-6-11-15,3-7-18 16,1 0 6-16,-6 0 19 0,-12-2-9 16,-12-6-38-16,-14 3-40 15,-5-1-9-15,-9 3-11 16,-6 0-46-16,0 0-83 16</inkml:trace>
  <inkml:trace contextRef="#ctx0" brushRef="#br0" timeOffset="20647.12">11572 10839 359 0,'0'0'86'0,"0"0"51"16,0 0-23-16,0 0-7 15,0-85 2-15,0 55-25 16,0-1 4-16,0 2-33 16,0 3-3-16,0 3-17 15,0 4-9-15,0 3-16 16,0 5-6-16,0 4 1 15,0 6-1-15,0 1-4 16,0 0-6-16,13 18-13 0,3 8 14 16,3 10 5-16,5 2 1 15,0 1 0 1,6 0 7-16,-2-3-2 0,0-2-2 16,5-3-1-16,0-1 4 15,0-5-4-15,6-3 0 16,-6-4-1-16,-6-7-2 15,-7-6 1-15,-9-5 1 16,-2 0 1-16,3-19 18 0,-2-15-12 16,5-14-7-1,-3-11 2-15,-3-7-1 16,0-6-1-16,-3-5 0 0,-2 2-2 16,-1 2-4-16,-3 10-4 15,0 13-3-15,0 19-14 16,0 17-11-16,0 14-5 15,0 3-113-15,5 25-94 16,1 9 125 0,12 4 0-16,1 1 3 0,5-4 0 15,4-5 50-15,5-8 7 16,-1-7 28-16,-4-8 26 16,-6-4 9-16,-10-4 20 15,-5-2 47-15,-5 0 66 16,-2-2 77-16,0-8-49 15,0-1-67-15,-6 2-16 0,-3 1-17 16,-1 5-6-16,-2 3-10 0,0 0-17 16,-6 18-27-1,3 11 0 1,-3 4 4-16,6 4-3 0,3 0 11 16,3-5-6-1,2-6 1-15,4-6-8 0,0-9 0 16,6-7 0-16,10-4-17 0,8-3 9 15,7-19 7-15,4-5-22 16,-1-6-19 0,-4 2-13-16,-5 7-5 0,-10 7 12 15,-6 9 31-15,-5 6 12 16,-2 2-16 0,3 3-22-16,1 14 43 15,-2 2 2-15,3 1 5 16,-4-1 10-16,0-4-3 15,0-3-5-15,0-5-2 16,2-4-3-16,1-3-4 0,4 0 1 16,2-12 11-1,6-10-5-15,2-6-7 0,0-1-5 16,4 5-5-16,-4 6-4 16,-1 7 2-16,-5 8 11 15,-1 3-8-15,-3 0-11 16,2 4 9-16,0 5 9 15,-3-1 1-15,0-4 1 16,-2-1 0-16,-2-3 2 16,3 0-1-16,-1-3 14 15,3-15-7-15,-1-6-3 0,-1-7-4 16,2-5-1-16,-4-10-2 16,-1-4 0-16,-5-6 0 15,0-2-1-15,-3 2 3 16,-15 1 0-16,4 7 3 15,-3 8 3-15,0 13 2 16,2 12 48-16,3 10-20 16,-1 5-7-16,4 10-23 15,0 22 2-15,3 13 13 16,6 6 3-16,0 6 3 0,10-1-2 16,11 0-13-16,-1-6-3 15,2-7-9 1,-1-7 4-16,-5-12-4 15,1-6-3-15,-5-10-18 0,-1-6-7 16,0-2 1 0,4-10 21-16,-2-11-8 0,1-5-25 15,-2 1 0-15,-5 1 10 16,1 3 24-16,-5 5 5 16,-2 5 5-16,1 4 7 0,-1 4 8 15,1 3-10-15,2 0-10 16,2 0-16-16,3 7 12 15,0 6 2-15,1 1-7 16,-2-1-13-16,-4-2 6 16,1-1-17-16,1-1 7 15,0 0 14-15,-2-2 6 16,2-4-5-16,0-3 3 16,2 0 8-16,3-4 7 15,2-11-3-15,0 0 4 16,-3-2-1-16,2 3 13 0,-4 1-6 15,-1 5 10-15,-2 4-14 16,-2 2 4 0,1 2-14-16,4 0-3 0,3 7 3 15,0 3 2-15,2-4 5 16,-2-2-2-16,-4-4 4 16,1 0 7-1,1 0 7-15,1-8 4 0,2-9-15 16,3-5-5-16,-6 2-5 15,-1-2-2 1,0 2 0-16,-3 0 0 0,-2 1 1 16,-3 1 0-16,0 1 2 0,0 1 0 15,0 2 1 1,-3 4 7-16,-5 3-2 16,-2 3 12-16,0 3-6 0,-3 1-2 15,-1 0-13 1,0 0-2-16,1 12 2 0,1 6 4 15,6 5 0-15,0 3 0 16,6-1-2 0,0 2 1-16,13-3 1 15,11-5-3-15,7-6-1 16,8-9-8-16,12-4-2 0,15-4 4 16,13-18 6-1,15-5 2-15,-5 0 1 16,-10 3-3-16,-24 6-18 0,-26 6-75 15,-25 7-91-15,-4 3-149 16</inkml:trace>
  <inkml:trace contextRef="#ctx0" brushRef="#br0" timeOffset="34610.87">15205 10707 98 0,'0'0'115'0,"0"0"-73"15,0 0 2-15,0 0-18 16,0 0 9-16,0 0 15 16,0 0-1-16,-4-56-22 15,2 54-10 1,0 1-2-16,2 1-7 0,0 0-8 15,0 0-7 1,0 0-18-16,0 0-11 0,0 0-8 16,0 0 15-16,0 1 20 15,0 4 3-15,-2 0-1 0,-1 0 2 32,-1-1 5-32,1-1 0 15,0 0 10-15,-1-1 0 16,3 0 0-16,-2-1 3 15,1 0-10-15,1 1-3 16,-3-1 2-16,1 2 0 0,0-2 0 16,-2 1 3-16,4-1 2 15,-2 1 1-15,1-1 2 16,1 0-3-16,1 1-2 16,-2-1-3-16,-1 1-2 15,2-1 11-15,-2 2 0 16,1-2-1-16,-2 1-3 15,1-1 0-15,3-1 2 16,0 0-2-16,0 1 1 16,0-1-1-16,0 0 1 0,0 0-5 15,0 0 2-15,0 0 4 16,0 0 10-16,0 0 16 16,0 0 8-16,0 0 5 15,0 0 13-15,0 0-3 16,0-9-39-16,0-4-13 15,0 2-6-15,0-2 3 16,0 3 2-16,0 0-1 16,0 3-2-16,0 1 0 15,0 1 1-15,0 2 3 16,0 0-2-16,0 2 1 0,0-2-4 16,0-1-1-1,0-1-10-15,7-1-9 0,4-3 6 16,2-1 6-16,2 1-3 15,0-1 8-15,1 0-1 16,-1-2-1-16,2 2 2 16,-2-1 1-16,-1 1-7 15,-1 2 5-15,1-2 1 16,1 0 1-16,6 0-1 16,1-3 2-16,1-1-4 15,-1 0 4-15,-1-1 3 16,-3 1-2-16,-3 4 1 0,-4 3-1 15,-7 2 1-15,-1 5 3 16,-3 0-3-16,0 0-2 16,2 0-14-16,2 16-1 15,2 4 15-15,1 2 7 16,1-1-5-16,1-1-1 16,-2-1 2-16,1-3 5 15,1 1-3-15,-1-3-1 16,3-1-1-16,0-1 1 15,-1-2 0-15,2-2-2 16,-2-1-2-16,2-1 2 0,-3-2-2 16,-3-2 0-16,3-2-3 15,0 0 3 1,0 0 4-16,3-8 5 16,3-7-4-16,3-4-1 0,1-5-2 15,2-1-4-15,1 0-2 16,-2 1-7-16,1 4-8 15,-3 3-1 1,0 4-12-16,-5 2 4 0,2 1-3 16,-3 2 18-16,3 2 1 15,-2 3 7-15,5 2-2 0,-1 1 4 16,3 0 1 0,3 0 0-16,-2 2 4 15,1 6-2-15,-3 0 0 0,-4 1 0 16,2-1-2-16,-5 0-1 15,1-1 1-15,-2 0 4 16,-1-1-1 0,0-2 0-16,-1-1-1 0,-3-2 0 15,1-1-1-15,-2 0-2 16,1 0 3-16,2-1 7 0,-1-10-2 31,5-6 6-31,0-1-6 0,2-4 0 16,0 4-5-16,2 0 0 15,0 4 0-15,-4 3-1 16,1 2 0-16,1 5-1 0,0 2 0 16,1 2-2-1,3 0 1-15,-1 2 1 16,-1 8 1-16,-1 2 0 16,1 1 1-16,-1 1 3 0,3 3-1 15,-1-1 3-15,-1 1-5 16,-1-1 1-1,1 0 1-15,-2-2 0 0,-1-3-2 16,-2-2 0-16,-1-4 0 16,-1-2 0-16,0-3 3 15,2 0-3-15,3-1 12 16,2-15-1-16,3-4-7 16,-2 1-1-16,-3-1 5 15,2 0 5-15,-1 0-2 16,6 2 26-16,4 1-28 15,1 5-6-15,4 2-3 16,4 6 0-16,6 4-3 16,4 0 1-16,2 0 1 15,-4 14 1-15,-5 1-5 0,-4 3 2 16,-5 1 2-16,-2-2-7 16,-4 0 4-16,-2-2 4 15,-3-1-1-15,1-1 2 16,-4-3-1-16,-1-2 0 15,-1-2 1-15,-5-2-1 16,-2-4 2-16,-2 0 2 16,0 0 3-16,4 0 16 15,2-14-4-15,5-5-11 0,1 0-6 16,0-3 3-16,2 0-4 16,1 1-1-16,5 3-2 15,1 5 2-15,2 5-4 16,4 6 2-16,2 2-4 15,3 0 5 1,4 7-1-16,4 6 0 0,1 1 1 16,0 0-1-16,-3-1 1 0,-7-2-1 15,-3-1-7 1,-7-4 0-16,-6-5-5 16,-4-1-2-16,-2 0 9 0,-1-1 7 15,0-13 0-15,3-6 0 16,2-2 0-16,-1 2 0 15,4-3-1-15,3 4 1 16,4 5 0-16,1 4 0 16,1 6 0-16,1 4 0 15,-1 0-1-15,0 0-3 16,3 6 2-16,1 4 0 0,-2 0 0 16,-4 0-6-1,-2-2-4-15,0-2-2 0,-6-5 8 16,3-1-2-16,-3 0-2 15,0-4-6-15,-1-9-4 16,-1-1 4-16,-4 0 10 16,-2 3 3-1,-1 2 3-15,-3 4 0 16,6 1 3-16,0 1-2 0,4 3 4 0,5 0 0 16,1 0-2-1,1 0-3-15,-5 0 1 0,0 0-1 16,-5 1-1-16,-1 5-2 15,-2-1 2-15,1 2-6 32,2 0 4-32,1-1 3 0,5-4 2 0,-1-2-1 15,4 0-1 1,2 0-1-16,3-12-2 16,0 1-7-16,-3-2-5 15,0 0-6-15,-5 6 12 16,-5 2-3-16,-7 3 8 0,-4 2 2 15,-2 0-7 1,2 0-4-16,0 6 10 16,0 5 2-16,7-1 1 15,4 0 1-15,6 0 2 16,10-2 23-16,4-2-17 16,1-2-8-16,1-3-1 0,-3-1 0 15,-6 0-14-15,-6 0-5 16,-6 0-9-16,-8 0-13 15,-2-1 25-15,-3-1 16 16,-2 0 13-16,0 0 17 16,0 0-9-16,0 2-1 15,1 0-12-15,-1 0-8 16,0 0-2-16,0 0 1 16,0 0-3-16,0 0 4 15,2 1 9-15,-2 6 1 16,1 0-2-16,3-1 3 0,-2-2-5 15,-2-1 2 1,1-3-2-16,-1 0 8 0,0 0 3 16,0 0 10-16,2 0 10 15,-2 0 8-15,0 0 9 16,0 0-2-16,3 0-3 16,0 0-13-16,0-4-30 15,1-2 1-15,1 0-1 16,-1 0-2-16,3 0-3 15,0-3 0-15,-1-1-1 16,1 1 0-16,0-1 0 16,-1 0 0-16,0 0 3 0,-3 0-2 15,0 0 10 1,1 1-4-16,-1 1 1 0,1 0-1 16,0-2-3-16,1-1-1 15,-1-1 5-15,1 1-6 16,1-3-2-16,1-2 1 15,1-2 2-15,-1-3 2 16,2-3 8-16,1-2-4 16,-1 3 5-16,2-2 7 15,1 0-10-15,-2-2 2 16,4-1-4-16,1-5-2 16,-3-3 6-16,2-4-3 0,-3-7 0 15,1-10 4-15,-2-7-2 16,1-7-4-16,5-7 19 15,1-5-14-15,5-12-2 16,6-4-8-16,4-5-2 16,2-4 0-16,5 4-1 15,4-4 2-15,2-4-1 16,1-4 0-16,-3-1 7 0,2-7-2 16,-6-3 4-1,0 1-7-15,0-1 0 0,0 5 1 16,-3 6 3-1,0 0-4-15,0 1-1 16,0 3 3-16,4 2 0 16,2 4-2-16,3 1-1 15,2 6 2-15,-2 8-3 0,1 8 2 16,1 11-2-16,2 4 5 16,3 5-6-16,5 7 1 0,-3 7-2 15,-2 9 0 1,-3 5 0-16,-9 6-2 15,-5 7 3-15,-4 0 0 0,-3 2 2 16,-2 3 0 0,-5 2-2-16,-4 4 0 15,0 2 0-15,-8 4 0 0,0 2 0 16,-3 1-2-16,-3 1-1 16,-2 1-3-16,-1 0-1 15,0 0-3-15,0 0-3 16,3 0 3-1,-2 0 6-15,1 0 2 16,0 3 1-16,-1 0-1 16,1 2 2-16,-2 5-3 15,3 6 0-15,-2 10 1 0,1 10 2 16,1 6 0-16,0 8 0 16,0 4 0-16,0 3 1 0,1 0 0 15,0-1-1-15,1-1 1 0,-2 1 0 31,-2 6-1-31,-1 7 0 16,2 6 3-16,-2 6-2 0,1-2 3 16,3 1-4-16,-1 2 4 0,1 3-2 31,3-1-1-31,-1 2 2 0,-1-2-3 16,-2-4 0-1,0-1 0-15,0-3 1 0,3-1 0 16,3 3-1-16,3-3 1 15,2-1 1-15,5-2-1 16,0-4 0-16,3-4-1 16,1-4-4-16,0-1 3 0,1-2 1 15,-6-6 1 1,2-6-1-16,-3-4-2 16,-2-6 1-16,0-3 0 15,-3-5 1-15,0 0-1 16,2-3 1-16,-4 1-1 15,3 1 1-15,-1-2 1 0,1 1-1 16,1 1 0 0,-3 2-2-16,0-2 2 0,0 0-3 15,-2 0 1-15,3-3 1 16,-3 3 2-16,2 4-2 16,0 5 3-16,0 3-3 15,1 0 1-15,-2-1-1 16,1-5 1-16,-1-1 0 0,3-1 1 15,1 0-1 1,4-1 0-16,-2 1 1 16,4 1-1-16,0-2 1 15,-3-2-1-15,1-4 0 0,-6-7 1 16,-3-7-1-16,-4-3-1 16,-1-3 1-16,-3-1 0 15,-1 1-2-15,2-1 2 16,-1 0-2-16,1-2 2 15,-1 2 0-15,1-1 0 16,-2-1 1-16,0 3 0 16,3 0-2-16,0 1 1 15,3 6-1-15,4 3 1 0,-1 5-1 16,2 3 1-16,3 6 0 16,0-1 0-1,1 0-2-15,1-2-2 16,3-3 3-16,1 4-1 0,4-1 2 15,-2 1 0-15,2-1-2 16,-2-3 1-16,-7-5 1 16,0-4 0-16,-7-5-2 0,-4-1-4 15,-1-3-5 1,-3 1 3-16,0 0 6 16,2 3-4-16,-2 0-3 15,0 2 7-15,0-2 2 0,0 0-1 16,0-3 2-16,1 1 0 15,2-3 2-15,-1-2 0 16,-1 2-2 0,-1-2 3-16,0 0-2 15,0 0 4-15,0 1-2 0,0-1-4 16,2 2-2-16,-1 2-2 16,3 1 1-16,1 4 3 15,-1-2-2-15,1 0 2 16,1-1-1-16,-3-2 2 15,0 0-1-15,0-2 0 0,0-1 2 16,0-1-1-16,0 0 1 16,1 0 6-1,2 0-4-15,0 0-4 16,-1 0 0-16,-3 0 1 0,0 0 0 16,0 0-1-16,1 0-1 15,0 0 1-15,0-1 0 16,1-2-1-16,2-3 0 15,4-5 1-15,5-2-2 16,5-4-1-16,1-2 0 16,0 1 1-16,-2 1 1 15,-4 3 1-15,-2 4-5 16,-1 2-1-16,-3 1 0 16,0 3 1-16,-4 1 1 15,-4 3 2-15,1 0-5 16,1 0-5-16,1 0-25 15,4 8 11-15,3 6 22 16,2-1 2-16,3 1 2 16,0-2 0-16,4 0 0 15,-4-2 6-15,0-1-5 16,-5-2-1-16,-3-3 0 16,-3 0 0-16,-2 0-1 0,0-2 1 15,0-2 0-15,-1 0 1 16,-2 0 2-16,1 0 3 15,4 0 1-15,1 0 8 16,4-13-11-16,1-1 1 16,1-3-1-16,2 0-2 15,0 0 0-15,1 3-2 0,-3 1 0 16,-1 5-1-16,0 3 1 16,-2 2-2-16,0 1 0 15,0 2-8-15,2 0 2 16,0 7 1-16,1 9 2 15,3 0 3 1,3 4 2-16,1-1 1 0,1-2 1 16,-2 0-1-1,0-1-1-15,0 0 3 0,-1-2-2 16,-2-1 1-16,2-3-2 16,-5-3 0-16,-5-3 0 15,-1-4 1-15,0 0-1 0,2 0 8 16,5-14-6-16,5-3 0 15,0-2-2 1,0 2-2-16,-2 1-4 0,-2 0 5 16,-4 2 1-1,3 0 0-15,0 1 1 0,0 2-1 16,-1 2-2-16,-3 2 2 16,3 5-1-16,-2 0-5 0,2 2-11 15,0 0-7 1,-1 0-10-16,-2 6 1 15,1 5 7-15,0 2 0 0,2 1 23 16,0 0 3-16,-3 2-2 16,3-2 0-16,-3-2 2 0,2 1 0 31,-1-5-2-31,-3-3 0 0,1-4 0 16,-2-1 2-1,1 0 3-15,7-3 5 0,-1-8-6 16,2-3-1-1,0 0 0-15,0 0-1 16,-2 3 1-16,4 2-1 16,-5 2 0-16,2 3 2 0,-3 1-2 15,-2 3 0-15,0 0-4 16,-6 0-1-16,-2 0-11 16,2 5-13-16,-1 4 0 15,2 0-3-15,-1-1 7 16,0-1 15-16,0-3 6 15,0-2 4-15,5-2 2 16,-1 0 3-16,5-6 3 16,4-9-8-16,3-4-5 15,1 0 3-15,3 4 2 0,-1 3 0 16,1 2 1-16,-3 4 0 16,-3 5 1-16,1 1-4 15,-2 0 1-15,1 4-3 16,6 10 3-16,3 3 1 15,-1 1 2-15,2 2-1 16,-3-1-1-16,-2-3 0 16,0 1 0-16,1-3 0 15,1-1 0-15,0-3 0 0,-5-2 0 16,-3-3-2-16,-6-4-2 16,-6-1 2-16,0 0 2 15,1 0 3-15,1-1 0 16,0-8 0-16,3-2 2 15,1-2 4-15,-1-1-6 16,6-1-2-16,2-2 0 16,5 1 3-16,5 2 6 0,-3 2-10 15,3 5 0-15,-1 3-1 16,3 4-1-16,7 0-2 16,7 9 1-16,5 8 2 15,5 1 1-15,1 2 0 16,-3 2 0-16,-4-2-4 15,-6 0-5-15,-7-3-12 16,-6-4-1-16,-5-5-30 16,-8-5-13-1,-4-3-22-15,-1 0 50 0,1-7 23 16,3-8 9-16,-1 0 5 16,2 0 2-16,0 2-1 15,1 0 9-15,4 2 12 16,-4 0-18-16,5 1 5 15,-1 2-4-15,-1 2-4 0,-1 2 4 16,-3 4-5-16,-3 0-2 16,-2 0-2-1,-1 2-9-15,-3 11-6 16,0 4 11-16,4 1 4 0,3 2 4 16,3-3 0-16,3 0 3 15,5-4 11 1,3-5-11-16,-2-5 1 15,-1-3 2-15,-6 0-6 16,-2-11-2-16,-2-8-1 0,2 0 3 16,-2-3 1-16,2 1 13 15,2 3 13-15,1 1 3 0,5 3 10 16,2 5-5-16,6 3 3 16,3 5-34-16,4 1-4 15,3 0 0-15,4 6-1 16,0 7-1-16,5 4-11 15,1 1 1-15,-4 0-22 16,-2 2-8 0,-6 1-18-16,-5-1 28 15,-3-2 20-15,-3 2 3 16,-1-3-2-16,-6-1 9 16,-2-4 1-16,-5-5 2 0,-6 0-1 15,-5-4 0-15,-2-3 1 16,-1 0 23-16,5 0 38 15,-3-4-36-15,3-9 5 16,3-2-13-16,4-4 1 16,4-1-8-16,7 1-8 15,5 1-1-15,6 2 3 16,1 5-4-16,0 3 0 16,2 7 5-16,1 1-3 0,1 0 6 15,1 10-5-15,-1 4 7 16,-3 3-6-1,-2-1 1-15,-4-1 0 16,-4 0-6-16,-5 0 2 0,-7-2-2 16,-3-5 0-16,-6-2-10 15,-3-3-5-15,-2-3 14 16,1 0 1-16,2 0 19 0,4-9 27 16,5-5-43-1,1-5-2-15,2 1-2 16,2 0 0-16,3 0-5 15,1 2 2-15,3 5 4 0,3 1-2 16,0 5 2-16,5 4 0 16,5 1 0-16,4 0 0 15,6 3 2-15,-5 8-2 16,-4 2 0-16,-6 1-1 16,-6-1 0-16,-3-1-1 15,-9 0 1-15,-2-4-2 16,-6-1-7-16,-2-4-1 0,0-2 10 15,-1-1 1-15,3 0 8 16,4-1-3 0,2-9-1-16,2-3-4 0,4-1 1 15,6 2-2 1,3 2 0-16,7 1 0 16,3 7-1-16,-1 0 2 0,2 2 0 15,1 0-1-15,-1 14 2 16,-2 6 1-16,-1 1 1 15,0 3-3-15,-2-1 2 16,3-3-1 0,-1-5 0-16,-5-4 11 0,-2-4-6 15,-8-4-5-15,0-3-1 0,-1 0 0 16,0 0-7-16,-1-2 5 16,-1-5-3-16,-4 2 5 0,-7 1 2 15,-2 1 3 1,-3 1 18-1,0 2 13-15,-2 0-19 16,1 0-7-16,-1-1-8 16,3 1-2-16,2 0 0 15,1-1-2-15,5 1-6 0,0 0 1 0,1 0 4 16,3 0-3-16,-1 0-1 0,-1 0-7 16,1 0 5-1,3 0 4 1,-2 1-4-16,5 0 2 15,-4 1-3-15,2 1 2 16,-4-2 2-16,-3 0 5 16,-3 1-1-16,-4-2 1 15,-1 0-1-15,-1 1-1 16,-2-1-1-16,0 0-35 16,0 2-43-16,0-2-72 15,0 0-168-15</inkml:trace>
  <inkml:trace contextRef="#ctx0" brushRef="#br0" timeOffset="34813.99">28485 10244 908 0,'0'0'78'0,"0"0"-11"0,0 0-58 16,0 0-9-16,0 0-113 16,0 0-195-16,0 0-333 15</inkml:trace>
  <inkml:trace contextRef="#ctx0" brushRef="#br0" timeOffset="36084.26">22337 5921 342 0,'0'0'62'31,"0"0"85"-31,0 0 4 0,10-72-34 16,18 39-53-16,14-6 1 0,18-9-22 16,19-3 34-16,24-3-41 15,18 0-5 1,19-6-11-16,26 1-11 0,16 0-1 0,16 5-3 15,2 10-5-15,-15 13-2 16,-32 11 1-16,-48 13-39 31,-45 7-57-31,-43 2-109 16,-20 14-139-16,-47 3 167 16</inkml:trace>
  <inkml:trace contextRef="#ctx0" brushRef="#br0" timeOffset="36529.36">22664 5429 611 0,'0'0'81'0,"0"0"37"0,0 0-3 16,0 0 2-16,0 0-39 16,0 0-78-16,-5-30-8 15,-23 51-8-15,-18 13 16 16,-17 11 21-16,-9 7-1 16,4 4 9-16,9 4-1 15,15-1-12-15,18-6-12 16,11-4-2-16,11-13-1 15,4-9-1-15,0-8 2 0,21-8-2 16,8-7 2 0,15-4 6-16,13 0 5 15,11-5-5-15,11-7-5 16,7 4 1-16,6 6-4 0,1 2-2 16,-5 0-8-16,-10 17-20 15,-13 3-57-15,-16-1-48 16,-12 0-83-16,-16-8-49 15,-9-5-187-15</inkml:trace>
  <inkml:trace contextRef="#ctx0" brushRef="#br0" timeOffset="37229.66">24781 4693 509 0,'0'0'227'0,"0"0"-136"0,0 0 54 16,0 0-82-16,0 0-63 15,0 0 0-15,-20 130 53 16,10-43 3-16,-5 5-2 16,-2-5-20-16,1-9-10 15,3-13-7-15,1-16-9 16,6-14-2-16,3-15 0 15,3-10-6-15,0-10 0 0,0-1 7 16,12-28 15 0,9-18-10-16,5-17-12 0,0-15-6 15,-1-8-7-15,1-5-5 16,2 2 7-16,3 11 7 16,2 17 1-1,-1 18-1-15,-3 18 2 0,0 16 2 16,2 10-6-16,2 12-2 15,2 19 6-15,-2 7 2 0,-4 7 0 16,-10 4 0-16,-6 4-1 16,-7 5 1-16,-6 4 0 15,-1 4-20 1,-23 3-32-16,-7-1-93 0,-8-9-46 16,-4-11-112-1,-2-14-138-15</inkml:trace>
  <inkml:trace contextRef="#ctx0" brushRef="#br0" timeOffset="37963.44">24794 5331 107 0,'0'0'448'16,"0"0"-358"-1,0 0 69-15,-21-88-70 0,23 62 10 16,23-4-56-16,15-3-14 16,16 0-19-16,12-1-5 15,8 1-5 1,6 4-6-16,-2 0-5 0,-3 4-25 15,-11 5 3-15,-14 5 10 16,-19 5 9 0,-18 7 14-16,-11 3 0 15,-4 0-5-15,0 17-9 0,0 13 14 16,0 8 17-16,0 2 8 16,0-3-13-16,0-4-6 15,0-10 1-15,0-10-3 16,0-7-4-16,0-6-11 15,6 0 11-15,9-22 34 16,9-11-14-16,6-9-18 0,2-3 1 0,4 1-1 16,3 9-2-16,-3 10-1 31,-5 14-6-31,-4 11-1 0,-3 0-5 16,-5 11 0-16,1 9 5 0,-2 2 3 31,-6-1 5-31,-1-6 1 15,-3-4 0-15,-2-6 2 16,6-5 2-16,4-2-5 0,7-19-3 16,5-7-34-1,3-7-43-15,-1-3 3 0,0 1 32 16,-6 6 1-16,-2 10 25 16,-8 10 19-16,-8 11 15 15,-3 0-15-15,1 21 18 16,1 8-15-16,-1 4 49 15,1-4-20-15,0-2 12 16,0-7-8-16,1-9-8 16,2-5-7-16,9-6 1 15,13-3 26-15,11-20 0 16,11-8-45-16,-1-4-3 0,-8-5-11 16,-12-2 0-16,-14-2 11 15,-10 1 1-15,-7 3 10 16,-10 5 14-16,-20 8 0 15,-9 4-15-15,-6 9-3 16,-4 6 6-16,4 8-9 16,5 0-4-16,6 5-18 15,8 15-60-15,8 6-35 16,12 2-62-16,6-3-148 16</inkml:trace>
  <inkml:trace contextRef="#ctx0" brushRef="#br0" timeOffset="39660.26">26687 4545 861 0,'0'0'102'0,"0"0"-81"15,0 0-15-15,0 0-4 16,-17 73 19-16,17-40-5 0,0-6-6 15,0-9-4 1,0-9-6-16,0-7 0 16,0-2-1-16,4 0 1 0,7-17 31 15,9-13 8-15,7-7-38 16,6-4-1-16,3 4-2 16,-2 10 1-16,-1 12-16 15,-8 10 2-15,-2 5-20 16,-6 8-13-16,-6 13 8 15,-3 2 19-15,-5 1 12 16,-3-2-2-16,0-8 11 16,0-6-1-16,0-5 1 0,0-3 4 15,3 0 27-15,8-11 37 16,6-9-40 0,5-7-27-16,2 2 2 15,1-2 3-15,1 3 4 0,-1 4-8 16,1 6-2-16,2 6-6 15,2 6 3-15,1 2 3 0,0 0 0 16,-5 0 0-16,-8 7-5 31,-2-1 4-31,-1-2 1 0,3-4-1 0,3 0 2 16,1 0-3-16,7-8 2 16,3-9-11-16,4-4-15 15,0-4 20-15,-2-4 2 16,-3-5 1-16,-2-1 3 15,-5 1 0-15,-8 6 0 16,-7 6 0-16,-7 10 4 16,-2 6 26-16,-3 5 11 0,-21 1-26 15,-12 5-9-15,-9 15 4 16,-2 4 15-16,6 0-3 16,8 0 16-16,11-3-23 15,13-2-15-15,7-3-8 16,2-4-8-16,4 1-5 15,15-4-8-15,3-2 11 16,4-2 3-16,-2-3 1 16,-1-2 1-16,-1 0 10 15,1 0 3-15,0-8 1 0,-3-5 2 16,0 1 2-16,1-1 0 16,-2 2-2-16,-2 4-3 15,0 3 0-15,-3 4-4 16,-2 0-3-16,1 0 2 15,-4 0-1-15,3 5-1 16,-3 0 4-16,2-3 2 16,2 0 0-16,2-2-4 15,6 0 5-15,5-9 2 16,4-9-1 0,-1-8-1-16,-2-2 0 0,-6-6-1 0,-4-2 2 15,-5-2 0 1,-2-3 2-16,-2-3 7 0,-2-5-8 31,0-7-1-31,-3-3-1 0,-1-6-1 0,-2-5-21 16,0-4 20-1,0-5-10 1,-11 5 5-16,-2 12 7 0,1 19 9 0,4 23 28 16,2 17-5-16,-2 5-32 15,-1 33-17-15,-4 19 8 0,2 14 9 31,6 8 22-31,5-1-4 0,0-4-2 16,11-4-5 0,10-5-4-16,2-7-1 15,7-7 1-15,3-10-2 16,1-11 0-16,2-10-3 16,-1-12-1-16,-2-5 10 15,-1 0-2-15,5-18-2 16,-4-9-7-16,0-3 0 0,-3 3-10 15,-10 1-2 1,-6 9-1-16,-6 7 12 0,-5 7 1 16,-3 3 0-16,1 0-5 15,2 0-13-15,3 6-12 16,3 7 20-16,0 1 6 16,0-1-2-16,1-5-16 15,-1 1-7-15,2-7-11 16,4-2 4-16,1 0 19 15,5 0 12-15,1-16-33 16,-2-7 9-16,-1-6 13 16,3-1 7-16,-5-1 9 0,-2 5 10 15,-5 6 1-15,-7 8 13 16,-1 3 14-16,0 4-8 16,-1 0 16-16,1 4 22 15,0 1-39-15,0 0-25 16,-1 0-4-16,4 16-32 15,2 14 17-15,7 13 15 16,5 10 4-16,3 3 2 16,4-1 7-16,-5-1-4 0,-2-4-2 15,-4-2 6-15,0-3-9 16,-6-4-1-16,-3-4-1 16,0-5-2-16,-5-7 2 15,-1-6-1-15,0-8 2 16,0-5-2-16,0-5-1 15,0-1 8-15,0 0 14 16,-5 0 39 0,-11-10-5-16,-9-5-44 0,-8-4-12 15,2 1 2-15,4 4-2 16,10-1 3-16,9-1 15 0,8-3-13 16,0-6-5-1,3-3-9-15,18-3-23 16,8 0-17-16,6 0-40 0,5 5-64 15,2 1-130-15,0 3-194 16</inkml:trace>
  <inkml:trace contextRef="#ctx0" brushRef="#br0" timeOffset="39829.51">29328 4006 773 0,'0'0'285'0,"0"0"-170"0,0 0-22 16,0 0-19-16,0 0-39 16,0 0-35-16,-6 3-11 15,5-3-133-15,-4-4-391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B5D-41AB-3207-702F-0DC279E1B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40797-3325-D587-0BD3-6D7201D8A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18A2F-4F02-FA64-767F-BC601BB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939-B32C-4E4C-BE2E-BBDB92777B2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ED46-0392-C61C-9586-F707C560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D0A1-657F-71D3-96BE-71F82BDC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89D5-3D12-4DF2-8A10-403070D4F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05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E256-1DDA-85BB-588C-6F2D146D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0549-2198-70EA-4915-18B335D0F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8EE2-790F-4AB8-AD03-2C673A6E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939-B32C-4E4C-BE2E-BBDB92777B2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18EF-2555-8DF1-42DC-5BAEC0C7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291D-29A4-F2CF-7369-71A9F205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89D5-3D12-4DF2-8A10-403070D4F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EB887-F511-55B2-A1A1-7A6820D7D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4A859-EF51-2AD2-3863-2F6A3F9C4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A618-758B-686D-41FB-4DA7B627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939-B32C-4E4C-BE2E-BBDB92777B2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F417-0712-A5A5-A9F6-4C19A42D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A904-80CE-A646-8654-ECE15A54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89D5-3D12-4DF2-8A10-403070D4F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56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29CF-0FA7-17B1-2162-549E2C1B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A2C6-11A1-20D0-9E09-2D59F2CD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BE32-93DA-1A09-E145-135B7EA5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939-B32C-4E4C-BE2E-BBDB92777B2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A8BC-4761-93CD-3061-16CBAC85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5726-9265-9CED-0E19-5050D36D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89D5-3D12-4DF2-8A10-403070D4F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56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80B8-87CB-8CEE-EAA6-5CEE2585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51703-F3B1-E072-1D97-3171920D0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0EBE-5051-CEE8-C7E9-F9775BD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939-B32C-4E4C-BE2E-BBDB92777B2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0E63-88E0-592D-B2C5-D550DBC7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08FE-153E-F145-56FC-4BA4EDC1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89D5-3D12-4DF2-8A10-403070D4F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24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852E-F7F1-D4A5-5C48-9EBACE8F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FDB4-9686-138A-4A5A-985781E65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9EE41-9309-AF44-4A63-C6D6B4EA2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0F293-2FD1-28D5-7BBE-ED9DD1F1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939-B32C-4E4C-BE2E-BBDB92777B2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8A451-D4AF-DA23-1B9E-485F84BE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392A1-67BA-D411-BA24-571A8C18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89D5-3D12-4DF2-8A10-403070D4F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44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438A-AB76-BE4C-8A86-416302CF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5A39-C71E-9A86-90F5-C61AB6AE4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01255-A147-3C2B-BE86-304DCC4EB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0A6B6-8B39-135E-4D15-CA5B5654E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1E3DE-EFA6-46C8-31FE-61AAC166A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7BFAF-8DAE-C660-AF72-84528B13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939-B32C-4E4C-BE2E-BBDB92777B2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02339-E672-7FCF-69F1-08DC7CAC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FBE89-1CE7-97EA-77DF-D45FBC4B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89D5-3D12-4DF2-8A10-403070D4F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6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5AA5-4F31-B8FE-00F2-014427B6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A5092-6BED-FC11-469F-EC1A0F20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939-B32C-4E4C-BE2E-BBDB92777B2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1101D-5D57-4B22-FDEF-FB0F23EE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72A7E-C1EE-CA37-5E61-86542253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89D5-3D12-4DF2-8A10-403070D4F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7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FAA93-BA64-D79C-4F05-0CDC58BF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939-B32C-4E4C-BE2E-BBDB92777B2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8F4A7-C756-9F48-99BC-CD3BA726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3BA06-7E83-14A5-69D1-0DCB8B08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89D5-3D12-4DF2-8A10-403070D4F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5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2EA5-8F9A-9857-8E41-BF738C0F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D0AA-4D25-6E84-E980-3DF894DB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A3A80-C96F-5E02-EBBC-BBDB511B9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CC84-C908-D381-4B03-B4086669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939-B32C-4E4C-BE2E-BBDB92777B2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AB159-6504-755F-AA9E-1925E57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E1A0F-43BC-7E0E-35B1-6A7C449C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89D5-3D12-4DF2-8A10-403070D4F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6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FF94-6571-13EF-FE8A-D161581B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49942-7A8F-B0BD-0B38-BC0C2B130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6FE4F-0B8F-EFCB-3BF9-514AF8D5B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73219-F0E9-F13E-9906-1AC79A8A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7939-B32C-4E4C-BE2E-BBDB92777B2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7A020-0FC9-D37C-2D2D-8F02C361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5F3D0-6F73-48D1-88E7-9890763D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89D5-3D12-4DF2-8A10-403070D4F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2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B9F37-BDEB-652C-C926-001D9DCA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4CACF-FAB5-FC01-B63A-9BE9B155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11D3D-220C-BCC9-C8A7-6AB9224B8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97939-B32C-4E4C-BE2E-BBDB92777B2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9238-689E-86F9-E976-8262AF271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ECEB-A4B4-6CB2-530A-7ED41F7A1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89D5-3D12-4DF2-8A10-403070D4F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84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CBE0-070A-EA1B-D58D-3CE14D02D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229A8-6809-C708-605A-1809C224C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Krishna.S.S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75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8C2D-71BC-830E-0E53-CD8401AF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98BE1-2DE7-3310-56FC-F10A79C2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Global anomalies are the most common types of anomalies and correspond to those datapoints which deviate largely from the rest of the datapoints</a:t>
            </a:r>
          </a:p>
        </p:txBody>
      </p:sp>
    </p:spTree>
    <p:extLst>
      <p:ext uri="{BB962C8B-B14F-4D97-AF65-F5344CB8AC3E}">
        <p14:creationId xmlns:p14="http://schemas.microsoft.com/office/powerpoint/2010/main" val="159160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F22D-9F2F-2943-C964-1BB533E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Contextual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407D-A2D0-81A4-02C0-904C39BC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archives of “The Washington Post” </a:t>
            </a:r>
          </a:p>
          <a:p>
            <a:r>
              <a:rPr lang="en-IN" i="1" dirty="0" err="1"/>
              <a:t>Alska</a:t>
            </a:r>
            <a:r>
              <a:rPr lang="en-IN" i="1" dirty="0"/>
              <a:t> just finished one of its most unusually warm marches ever recorded. In its northern reaches , the March warmth was unprecedented.</a:t>
            </a:r>
          </a:p>
          <a:p>
            <a:r>
              <a:rPr lang="en-IN" dirty="0"/>
              <a:t>Take note of the phrase “unusually warm”. It </a:t>
            </a:r>
            <a:r>
              <a:rPr lang="en-IN" dirty="0" err="1"/>
              <a:t>rfers</a:t>
            </a:r>
            <a:r>
              <a:rPr lang="en-IN" dirty="0"/>
              <a:t> to 59 degrees Fahrenheit</a:t>
            </a:r>
          </a:p>
          <a:p>
            <a:r>
              <a:rPr lang="en-IN" dirty="0"/>
              <a:t>But this may not be unusually warm for other countries.</a:t>
            </a:r>
          </a:p>
          <a:p>
            <a:r>
              <a:rPr lang="en-IN" dirty="0"/>
              <a:t>This unusual warmth is anomaly here</a:t>
            </a:r>
          </a:p>
        </p:txBody>
      </p:sp>
    </p:spTree>
    <p:extLst>
      <p:ext uri="{BB962C8B-B14F-4D97-AF65-F5344CB8AC3E}">
        <p14:creationId xmlns:p14="http://schemas.microsoft.com/office/powerpoint/2010/main" val="191229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18CC-4DA8-9AE7-3A77-264AB445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5E91D-84D4-8C3D-270A-10E6BDFC1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993" y="2629623"/>
            <a:ext cx="5112013" cy="2743341"/>
          </a:xfrm>
        </p:spPr>
      </p:pic>
    </p:spTree>
    <p:extLst>
      <p:ext uri="{BB962C8B-B14F-4D97-AF65-F5344CB8AC3E}">
        <p14:creationId xmlns:p14="http://schemas.microsoft.com/office/powerpoint/2010/main" val="317486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3162-D2E9-B552-3C71-788A223F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BAB44-CFD3-913D-D400-1EBECEB93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321" y="2450083"/>
            <a:ext cx="7531487" cy="2444876"/>
          </a:xfrm>
        </p:spPr>
      </p:pic>
    </p:spTree>
    <p:extLst>
      <p:ext uri="{BB962C8B-B14F-4D97-AF65-F5344CB8AC3E}">
        <p14:creationId xmlns:p14="http://schemas.microsoft.com/office/powerpoint/2010/main" val="149368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5A3B-4B16-4D75-2ABD-79A9E1BC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927A-EFD8-F7FA-F02A-9B10CA04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dirty="0"/>
              <a:t>Anomaly detection is the process of finding outliers in a given dataset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Outliers are the data objects that standout amongst other objects in the dataset and do not conform to the normal behaviour in a dataset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Anomaly detection is the identification of datapoints events or observations that deviate from datasets normal behavioural patterns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Anomaly detection is an important supervised data processing task which enables us to detect abnormal behaviour without having a priori knowledge of possible abnormalities</a:t>
            </a:r>
          </a:p>
        </p:txBody>
      </p:sp>
    </p:spTree>
    <p:extLst>
      <p:ext uri="{BB962C8B-B14F-4D97-AF65-F5344CB8AC3E}">
        <p14:creationId xmlns:p14="http://schemas.microsoft.com/office/powerpoint/2010/main" val="46348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FA9B-D97E-9D61-4B21-EE8C9F2F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89E8-403B-AE58-450F-792A8EDF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anomaly can be defined as a pattern in the data that </a:t>
            </a:r>
            <a:r>
              <a:rPr lang="en-IN" dirty="0" err="1"/>
              <a:t>doesnot</a:t>
            </a:r>
            <a:r>
              <a:rPr lang="en-IN" dirty="0"/>
              <a:t> conform to a well defined notion of normal behaviour</a:t>
            </a:r>
          </a:p>
          <a:p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7C6141-22FD-FA9A-331C-6B3429D66EBA}"/>
                  </a:ext>
                </a:extLst>
              </p14:cNvPr>
              <p14:cNvContentPartPr/>
              <p14:nvPr/>
            </p14:nvContentPartPr>
            <p14:xfrm>
              <a:off x="2738520" y="2934000"/>
              <a:ext cx="8281440" cy="2965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7C6141-22FD-FA9A-331C-6B3429D66E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9160" y="2924640"/>
                <a:ext cx="8300160" cy="29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14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CF49-7ABD-A823-7BBB-0493AC27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2551-2170-87C7-0E5A-88C69104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ABCAB0-848C-C371-5E1B-9C5909E664AD}"/>
                  </a:ext>
                </a:extLst>
              </p14:cNvPr>
              <p14:cNvContentPartPr/>
              <p14:nvPr/>
            </p14:nvContentPartPr>
            <p14:xfrm>
              <a:off x="3129480" y="1544760"/>
              <a:ext cx="4868280" cy="280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ABCAB0-848C-C371-5E1B-9C5909E66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0120" y="1535400"/>
                <a:ext cx="4887000" cy="28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B4246E-3282-5095-A64A-F7D2479EDC18}"/>
                  </a:ext>
                </a:extLst>
              </p14:cNvPr>
              <p14:cNvContentPartPr/>
              <p14:nvPr/>
            </p14:nvContentPartPr>
            <p14:xfrm>
              <a:off x="9353520" y="1045800"/>
              <a:ext cx="1533600" cy="241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B4246E-3282-5095-A64A-F7D2479EDC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44160" y="1036440"/>
                <a:ext cx="1552320" cy="24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05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F6BC-861E-A802-7C35-63C1FDB8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Categories of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F07C-3B0E-6DB4-BCFD-7732F8F5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On this basis we can categorise anomalies in the data into three categories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b="1" dirty="0"/>
              <a:t>Outliers</a:t>
            </a:r>
            <a:r>
              <a:rPr lang="en-IN" dirty="0"/>
              <a:t>- Short anomalies patterns that appear in a non systematic way in the collected data usually arising due to noise or faults for example due to communication errors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16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3919-C6E2-59D3-E436-8A8A3D24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DDF4-B202-C254-43BE-8F23664E0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algn="just"/>
            <a:r>
              <a:rPr lang="en-IN" b="1" dirty="0"/>
              <a:t>Events/ Change </a:t>
            </a:r>
            <a:r>
              <a:rPr lang="en-IN" dirty="0"/>
              <a:t>: These patterns appear with a systematic and sudden change from previously known normal behaviour</a:t>
            </a:r>
          </a:p>
          <a:p>
            <a:pPr algn="just"/>
            <a:r>
              <a:rPr lang="en-IN" dirty="0"/>
              <a:t>The duration of these patterns is usually longer than outliers</a:t>
            </a:r>
          </a:p>
          <a:p>
            <a:pPr algn="just"/>
            <a:r>
              <a:rPr lang="en-IN" dirty="0"/>
              <a:t>In environmental monitoring extreme weather conditions are examples of events.</a:t>
            </a:r>
          </a:p>
          <a:p>
            <a:pPr algn="just"/>
            <a:r>
              <a:rPr lang="en-IN" dirty="0"/>
              <a:t>The start of an event is usually called a change point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59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E268-E4A4-FD59-531D-4DFE958C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Drifts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DCBC-8B9C-4E5B-AB89-16408514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Slow , Unidirectional long term changes in data.</a:t>
            </a:r>
          </a:p>
          <a:p>
            <a:r>
              <a:rPr lang="en-IN" dirty="0"/>
              <a:t>This usually happens due to the onset of a fault in a sensor</a:t>
            </a:r>
          </a:p>
        </p:txBody>
      </p:sp>
    </p:spTree>
    <p:extLst>
      <p:ext uri="{BB962C8B-B14F-4D97-AF65-F5344CB8AC3E}">
        <p14:creationId xmlns:p14="http://schemas.microsoft.com/office/powerpoint/2010/main" val="232929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C393-8ACC-92A1-47CA-84B6E887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Anomalies in the real world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230CF-ADB7-6C94-3E9F-11DE837C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Suppose you are a credit card holder and on an unfortunate day it got stolen. Payment processing companies (like PayPal) do keep a track of your usage pattern so as to notify in case of any dramatic change in the usage patterns</a:t>
            </a:r>
          </a:p>
          <a:p>
            <a:r>
              <a:rPr lang="en-IN" dirty="0"/>
              <a:t>The patterns include transaction amounts, the location of transactions and so on</a:t>
            </a:r>
          </a:p>
          <a:p>
            <a:r>
              <a:rPr lang="en-IN" dirty="0"/>
              <a:t>If a credit card is stolen, it is very likely that the transactions may vary largely from the usual ones</a:t>
            </a:r>
          </a:p>
          <a:p>
            <a:r>
              <a:rPr lang="en-IN" dirty="0"/>
              <a:t>This is where the companies use the concepts of anomalies to detect the unusual transactions that may take </a:t>
            </a:r>
            <a:r>
              <a:rPr lang="en-IN" dirty="0" err="1"/>
              <a:t>palce</a:t>
            </a:r>
            <a:r>
              <a:rPr lang="en-IN" dirty="0"/>
              <a:t> after the credit card theft</a:t>
            </a:r>
          </a:p>
        </p:txBody>
      </p:sp>
    </p:spTree>
    <p:extLst>
      <p:ext uri="{BB962C8B-B14F-4D97-AF65-F5344CB8AC3E}">
        <p14:creationId xmlns:p14="http://schemas.microsoft.com/office/powerpoint/2010/main" val="144071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4625-D704-1F94-38EC-8EF8AAB1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cntd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5BEBC34-4CAD-9330-6686-62AF18CD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116" y="566680"/>
            <a:ext cx="2965602" cy="224801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CDF0B6-F972-30DA-2B02-84B64C2CE5C4}"/>
                  </a:ext>
                </a:extLst>
              </p14:cNvPr>
              <p14:cNvContentPartPr/>
              <p14:nvPr/>
            </p14:nvContentPartPr>
            <p14:xfrm>
              <a:off x="926280" y="1056240"/>
              <a:ext cx="9632160" cy="415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CDF0B6-F972-30DA-2B02-84B64C2CE5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920" y="1046880"/>
                <a:ext cx="9650880" cy="41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31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432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Anomaly Detection</vt:lpstr>
      <vt:lpstr>What is anomaly Detection</vt:lpstr>
      <vt:lpstr>cntd</vt:lpstr>
      <vt:lpstr>PowerPoint Presentation</vt:lpstr>
      <vt:lpstr>Different Categories of Anomalies</vt:lpstr>
      <vt:lpstr>Cntd</vt:lpstr>
      <vt:lpstr>Drifts</vt:lpstr>
      <vt:lpstr>Anomalies in the real world</vt:lpstr>
      <vt:lpstr>cntd</vt:lpstr>
      <vt:lpstr>Global Anomalies</vt:lpstr>
      <vt:lpstr>Contextual Anomalies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Sandeep</dc:creator>
  <cp:lastModifiedBy>Krishna Sandeep</cp:lastModifiedBy>
  <cp:revision>3</cp:revision>
  <dcterms:created xsi:type="dcterms:W3CDTF">2023-08-02T01:12:07Z</dcterms:created>
  <dcterms:modified xsi:type="dcterms:W3CDTF">2023-08-02T06:03:12Z</dcterms:modified>
</cp:coreProperties>
</file>