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62" r:id="rId11"/>
    <p:sldId id="263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03T06:33:08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12023 9841 79 0,'0'0'44'15,"0"0"-39"-15,-82-3-5 16,67 3-16-16,8 0-14 16,7 0-48-16</inkml:trace>
  <inkml:trace contextRef="#ctx0" brushRef="#br0" timeOffset="374.91">11840 9921 53 0,'0'0'245'0,"0"0"-231"15,0 0 56 1,0 0 11-16,0 0 3 0,0 0 17 15,-36-13 27-15,34 13-56 16,2-1 2-16,0 1-5 16,0 0 5-16,0 0-21 15,0 0-18-15,0 0-20 16,0 0-15-16,23 0-7 16,26 1 7-16,30 11 19 15,34 0-10-15,31 1 7 16,26-4-11-16,18 1-4 15,1-3 0-15,-7 1-2 16,-22 2-25-16,-31-2-65 0,-32-2-148 16,-26-6-298-1</inkml:trace>
  <inkml:trace contextRef="#ctx0" brushRef="#br0" timeOffset="1249.74">16290 9997 88 0,'0'0'327'0,"0"0"-282"15,0 0 37-15,0 0 36 16,0 0-13-16,0 0-42 16,-31-33 18-16,31 33-19 15,0 0-23-15,0 0-14 0,0 0-5 16,0 0-10-16,10 0-2 16,22 0 23-16,27-2 8 15,31 2-29-15,31 0-3 16,34 0 7-16,27 7-13 15,23 7-1-15,21 4-70 16,2 1-52-16,-6-2-78 16,-25-4-127-16</inkml:trace>
  <inkml:trace contextRef="#ctx0" brushRef="#br0" timeOffset="1843.75">20560 10176 287 0,'0'0'195'0,"0"0"-83"16,0 0 16-16,0 0-4 16,0 0-44-16,0 0-40 15,10-19-15-15,46 19-8 16,33 1-17-16,38 17-25 15,30 2-110-15,13-4-238 16</inkml:trace>
  <inkml:trace contextRef="#ctx0" brushRef="#br0" timeOffset="4983.53">27347 9801 208 0,'0'0'79'15,"0"0"0"-15,0 0 47 0,0 0 9 16,0 0-5-16,0 0-23 16,0 0-26-16,-21-5-7 15,21 5-27-15,0 0-35 16,13 0-12-16,37 0 0 15,51 1-21-15,57 8-62 16,51-8-350-16</inkml:trace>
  <inkml:trace contextRef="#ctx0" brushRef="#br0" timeOffset="6514.69">4031 10846 295 0,'0'0'132'0,"0"0"-65"16,0 0 36-16,0 0 47 16,0 0-45-16,0 0-5 15,-54-17-46-15,54 17-39 16,0 0-15-16,3 0-7 15,24 0-16-15,28 3 23 16,30 1 14-16,34-4-14 16,25 0-126-16,16 0-82 15,-1-2-124-15</inkml:trace>
  <inkml:trace contextRef="#ctx0" brushRef="#br0" timeOffset="6874.11">6546 10955 308 0,'0'0'394'0,"0"0"-387"0,0 0 81 16,0 0-24-16,0 0-19 16,0 0-18-16,0 0-21 15,72-16-5-15,-32 16-2 16,9 0-2-16,9 0-41 15,11 5-70-15,13-3-126 16,20-2-59-16</inkml:trace>
  <inkml:trace contextRef="#ctx0" brushRef="#br0" timeOffset="7358.21">11468 10968 694 0,'0'0'87'0,"0"0"-77"15,0 0-4-15,0 0 44 0,128 0-4 16,-23 0-22-16,41 0-24 15,42 0-36-15,40 0-172 16</inkml:trace>
  <inkml:trace contextRef="#ctx0" brushRef="#br0" timeOffset="8123.79">18095 11136 398 0,'0'0'30'16,"0"0"82"-16,0 0 27 16,0 0-15-16,0 0-21 15,0 0-29-15,89-11-63 16,31 11 11-16,52 15-20 15,41 15-2-15,26 3-69 16,11-6-270-16</inkml:trace>
  <inkml:trace contextRef="#ctx0" brushRef="#br0" timeOffset="9999.09">26508 11219 191 0,'0'0'10'0,"0"0"33"0,0 0-1 16,0 0 16-16,0 0 46 16,0 0-4-16,0 0 15 15,-65-23-2-15,75 20-19 16,23-1-15-16,22 1-43 15,20 1-24-15,24 2-12 16,28 2 0-16,20 20-25 16,27 8-125-16,14-3-184 15</inkml:trace>
  <inkml:trace contextRef="#ctx0" brushRef="#br0" timeOffset="11264.21">5156 12025 353 0,'0'0'67'0,"0"0"-22"15,0 0 39-15,0 0 44 0,0 0-41 16,0 0-22-16,-21 6-25 15,24-6-34-15,22 0-3 16,23 0 25-16,34 0-5 16,49-17-23-16,48-21-72 15,38-16-195-15</inkml:trace>
  <inkml:trace contextRef="#ctx0" brushRef="#br0" timeOffset="42541.64">2734 9438 465 0,'0'0'116'0,"0"0"-8"15,0 0 28-15,0 0-45 16,0 0-28-16,0 0-7 15,0 0-5-15,0 0 9 16,-7-2-16-16,-20-11-17 16,-19-2-19-16,-20 2-3 15,-19 4 0-15,-15 9-3 0,-10 0 0 16,2 7 2-16,11 9-3 16,15 1-1-16,24-3 0 15,18 0-1-15,13 1-2 16,5 0 1-16,2-1-5 15,5-1-3-15,0 0 8 16,5-1-4-16,1 3 2 16,3 5-1-16,-2 6 0 15,-3 8 3-15,0 8 1 16,-1 13 0-16,-1 14 1 0,-1 16 0 16,-5 16 3-1,-6 16 9-15,-5 16 2 0,0 12 6 16,9 6-5-16,0 7-4 15,5-1-7-15,13 3-1 0,3-2-1 0,0 2-1 32,19 1 2-32,6-7 2 15,-1-1-2-15,-3-13 3 0,-3-9-1 0,-4-12 4 32,-4-12-6-32,-4-11 4 15,-6-9-1-15,0-7 1 16,0-5 1-16,0-6-7 15,-8-8 5-15,1-12-3 0,0-11 0 0,4-14-1 32,3-10 0-32,-2-8-1 0,2-3-1 15,0-3 3-15,0 0 1 0,0 0-2 0,0 0-1 16,0 1-1-16,0-1 0 31,0 1 0-31,0 1-2 16,0-1 1-16,11 3-4 15,14-1 5-15,14 0-2 16,19-3 2-16,13 0-10 0,6 0-20 0,-4 3-27 16,-10 4-18-16,-8 5-29 15,-8-2-60-15,-5-5-168 16,-9-5 148-16</inkml:trace>
  <inkml:trace contextRef="#ctx0" brushRef="#br0" timeOffset="42807.36">2160 12621 827 0,'0'0'135'0,"0"0"-112"16,0 0 65-16,0 0-30 15,0 0-26-15,0 0-20 16,49 38 26-16,4 3 17 0,9 2-24 0,-5 5-26 15,-8 6-2-15,-12 5-3 16,-16 5-13-16,-13 5-29 0,-8 3 6 16,-24-2-66-16,-18-2 1 15,-12-10-13-15,-13-10 7 16,-12-11-55-16,-5-13-197 16</inkml:trace>
  <inkml:trace contextRef="#ctx0" brushRef="#br0" timeOffset="48932.02">17833 17644 665 0,'0'0'104'15,"0"0"-34"-15,0 0 13 16,0 0-45-16,0 0 19 16,0 0-5-16,0 0-20 31,24 3-5-31,-11 34-2 15,2 13 3-15,-2 10-4 16,-3 2-13-16,-3-2-2 16,-4-2-9-16,-2-2-4 15,-1-6-15-15,0-4-34 0,0-7-63 0,0-7 31 16,0-7-160-16,0-12-44 16,0-11-51-16</inkml:trace>
  <inkml:trace contextRef="#ctx0" brushRef="#br0" timeOffset="49354.21">17709 17564 432 0,'0'0'378'0,"0"0"-340"0,0 0-35 0,0 0-3 31,0 0 0-31,0 0 38 0,-49 41 9 0,32-12-6 16,0 2-22-16,-6-1 0 0,1-2-2 16,-1-8-7-16,7-4-1 15,4-5 1-15,6-8-9 16,6-3 3-16,0 0 4 16,0 0 7-16,7-9 5 15,19-12-12-15,10-7-8 16,8-7-11-16,4 0 6 31,3 3 2-31,-3 4 3 0,-7 11 0 0,-9 4 4 31,-9 7 7-31,-6 6-11 0,1 0 0 0,1 9-1 16,8 11-13-16,6 4-33 0,7 3-46 16,0 1-39-1,1 2-95-15,-5-4-7 0,-6 1-118 31</inkml:trace>
  <inkml:trace contextRef="#ctx0" brushRef="#br0" timeOffset="52104.14">11713 17671 542 0,'0'0'242'0,"0"0"-114"15,0 0 40-15,0 0-43 31,0 0-37-31,0 0-25 16,0 0-22-16,63-58-18 16,-63 57 7-16,0-5-3 15,0-5-9-15,25-9-13 16,19-6-3-16,18-4-2 0,15-7-6 0,10-1-14 16,-1 0-15-16,-9 5-2 31,-19 7-27-31,-27 12-55 0,-26 5-89 0,-10 6-112 15,-37-1-203-15</inkml:trace>
  <inkml:trace contextRef="#ctx0" brushRef="#br0" timeOffset="52369.7">12114 17087 1153 0,'0'0'0'0,"0"0"-10"0,0 0 2 16,0 0 8-16,0 0 1 31,0 0 7-31,46 0 2 0,-4 19-10 0,9 17 0 32,1 6-14-32,-6 9-13 0,-5 4-18 0,-14-3-11 0,-13-1-10 15,-14-8-29-15,-1-6-1 16,-28-4-60-16,-5-8-29 15,0-8-126-15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0T05:13:04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3471 1789 32 0,'0'0'730'16,"0"0"-583"-16,0 0 37 15,0 0-50-15,0 0-26 16,0 0-33-16,0 0-36 16,-36-11-23-16,36 41-16 0,0 12 1 15,3 15 72-15,14 9-20 16,4-4-4-16,4 2 6 15,2-1-34-15,-6-4-12 16,1-2-6-16,-8 0-3 16,-7 0-23-16,-4-3-81 15,-3-2-78-15,0-19-111 16,-13-20-439-16</inkml:trace>
  <inkml:trace contextRef="#ctx0" brushRef="#br0" timeOffset="252.9">3344 1812 920 0,'0'0'139'15,"0"0"8"-15,-11-85-6 16,39 60-73-16,33 5-56 16,18 10-12-16,15 10-7 15,-3 21 0-15,-19 24-7 16,-23 15-2-16,-28 7 3 15,-21 2 9-15,-24-1-5 0,-31-4 9 16,-15-8 0-16,3-11 0 16,10-13-15-16,21-12-32 15,18-17-81-15,18-3-110 16,0-33-114-16</inkml:trace>
  <inkml:trace contextRef="#ctx0" brushRef="#br0" timeOffset="519.8">4517 1564 1013 0,'0'0'143'0,"0"0"-49"15,0 0-9-15,-104 108-30 16,83-47-4-16,6 7-4 15,12 1-22-15,3-1 9 16,18-1-16-16,13-3-12 16,8-5-5-16,6-3-1 15,1-5-6-15,-1-6-32 16,4-7-68-16,3-10-122 16,-4-15-182-16</inkml:trace>
  <inkml:trace contextRef="#ctx0" brushRef="#br0" timeOffset="1039.33">5132 1860 1231 0,'0'0'65'15,"0"0"72"-15,0 0-56 0,0 0-21 16,0 0-60-16,0 0-9 0,73-16-6 15,-28 60 15-15,-7 4-2 16,-11 1 1-16,-9-2 0 16,-6-8 1-16,-1-7 1 15,-4-10-1-15,-1-9 0 16,0-10 1-16,0-3 2 16,3-5 8-16,12-20 17 15,3-8-8-15,6-1-17 16,-8 5-2-16,-7 12-1 15,-9 8-6-15,-3 8 2 16,-2 1-17-16,2 3-20 16,5 12-9-1,2 6 44-15,5 1 6 0,1-2 0 0,-2-4 1 16,-1-5-1-16,-1-4 2 16,-3-5-2-16,6-2 3 15,6 0 7-15,3-13 2 16,7-9-3-16,-4-9-5 15,-5-3-3 1,-6-7 0-16,-6-2-1 0,-10-3 2 16,0 1-1-16,-6 3 1 15,-14 7-1-15,-3 12-2 16,-1 9-15-16,3 12-13 16,-5 2-36-16,3 20-75 15,5 8-131-15,10 1-176 0</inkml:trace>
  <inkml:trace contextRef="#ctx0" brushRef="#br0" timeOffset="1259.05">6081 1895 949 0,'0'0'52'0,"0"0"59"15,0 0 27-15,0 92-36 16,18-63-68-16,1 1-23 16,-1 0-6-16,1 0-5 15,-7-1-84-15,-7-9-245 16,-1-12-556-16</inkml:trace>
  <inkml:trace contextRef="#ctx0" brushRef="#br0" timeOffset="1415.76">5987 1638 1325 0,'0'0'81'16,"0"0"12"-16,0 0-10 16,0 0-48-16,0 0-35 15,0 0-77-15,28-42-128 16,-1 42-394-16</inkml:trace>
  <inkml:trace contextRef="#ctx0" brushRef="#br0" timeOffset="3678.1">7652 1031 325 0,'0'0'35'0,"0"0"-32"0,0 0 25 16,0 0 81-16,0 0-15 16,0 0-17-16,0 0 0 15,-36-21 46-15,35 20-5 16,-1-2 0-16,-1 0-22 15,0 0-13-15,0 2-10 16,0 0-13-16,3 1-16 16,0 0-21-16,0 0-23 15,0 18-14-15,0 22-31 0,24 24 45 16,3 24 33 0,16 19 11-16,5 14 6 0,1 12 5 15,-4 5-4-15,-2 0-22 16,-10-1-16-1,-5-8-6-15,-7-15-5 0,-9-11 0 16,-1-11-1-16,-7-13-1 16,-4-10-2-16,0-17 1 15,0-15-4-15,0-13-19 16,0-13-26-16,4-8-20 16,-2-3-63-16,-1-24 38 15,-1-24-77-15,0-23-611 16</inkml:trace>
  <inkml:trace contextRef="#ctx0" brushRef="#br0" timeOffset="4070.47">8540 1616 921 0,'0'0'136'0,"0"0"-56"16,-105-26-29-16,56 26-18 15,-1 9-14-15,3 15-19 0,8 5-4 16,11 5-1-16,14 1-6 16,10-3-10-16,4 3 5 15,27-6 13-15,10-2 3 16,11-4 0-16,2-2 2 15,0-4-2-15,-7 1 0 16,-9 0-1-16,-10 2-5 16,-12 1-3-16,-3 0-5 15,-9 1 7-15,0-1 7 16,-9 0 0-16,-19-4 8 0,-7-3 14 16,-7-7-9-16,-4-6-4 15,3-1-9-15,1-5-35 31,11-19-76-31,14-11-160 16,14-11-509-16</inkml:trace>
  <inkml:trace contextRef="#ctx0" brushRef="#br0" timeOffset="4306.1">8850 1808 921 0,'0'0'19'16,"0"0"74"-16,0 95 48 16,10-50-20-16,11 6-49 15,8 3-34-15,-1-1-13 16,-1 0-16-16,-5-1-7 16,-5-4-2-16,-7-3-4 15,-6-3-34-15,-4-9-76 16,0-10-106-16,-13-18-263 15</inkml:trace>
  <inkml:trace contextRef="#ctx0" brushRef="#br0" timeOffset="4557.79">8951 1783 1031 0,'0'0'89'16,"0"0"82"-16,0 0-92 15,0 0-46-15,79-50-33 16,-28 58-9-16,1 19-1 16,-13 7-7-16,-14 2-12 15,-19 3 6-15,-6-2 5 0,-13-3-6 16,-18-4 13-16,-4-5 4 16,3-8-6-16,5-8-33 15,12-9-43-15,10-2-44 16,5-24-112-16,15-14-448 15</inkml:trace>
  <inkml:trace contextRef="#ctx0" brushRef="#br0" timeOffset="5280.43">9387 1720 467 0,'0'0'372'16,"0"0"-336"-16,0 0 26 15,0 0 90-15,-55 94-69 16,34-60-36-16,4-1-30 0,4-7-10 15,7-7-4-15,5-8-3 16,1-8-1-16,0-3 1 16,0 0 10-16,6-7 22 15,11-6-9-15,10 0-23 16,3 4-4-16,6 5-7 16,0 4-30-16,-5 0-22 15,-3 1 20-15,-7 10 9 16,-7-1 14-16,-5-3 14 15,-2-2 6-15,-6-3 0 0,2-2 2 16,2 0 9 0,1-7 32-16,5-9-14 0,0 0-27 15,1 0 6-15,-3 6-7 16,2 6-1-16,-2 4-4 16,2 0-9-16,0 1-9 15,1 11 9-15,-3 1-6 16,-3-2 2-16,-3-3 5 15,-3-4 8-15,0-1-5 16,0-3 8-16,0 0 1 16,0-3 48-16,3-13 14 15,1-4-49-15,4-2-11 16,1 5 17-16,1 5-13 0,1 8-5 16,5 4-1-16,2 0-14 15,3 11-17-15,3 9 12 16,-8 2 7-16,-1-2 9 15,-4-3-2-15,-5-5 0 16,-5-5 4-16,-1-4 0 16,3-3 1-16,-3 0 3 15,4 0 18-15,4-11 14 16,1-6-32-16,3-4-2 16,1-1 1-16,3 0 2 0,0 4 17 15,1 3-6-15,1 3-4 16,2 8-9-16,2 4-2 15,1 0-2-15,0 6-8 16,0 13-1-16,-7 7-3 16,-4 4 3-16,-6 3 5 15,-6 1 4-15,0 0 1 16,-8-3-10-16,-11-3-18 16,-3-5-54-16,4-9-56 15,3-14-220-15</inkml:trace>
  <inkml:trace contextRef="#ctx0" brushRef="#br0" timeOffset="5609.57">10119 1160 639 0,'0'0'611'15,"0"0"-533"-15,0 0-25 16,87-16 4-16,6 46-36 0,24 23-4 16,3 22-8-16,-17 15-1 15,-26 13-8-15,-25 8-1 16,-25 2-1-16,-24-4-1 15,-10-3 0-15,-38-5 1 16,-18-11 1-16,-14-6 0 16,-8-9-48-16,-12-13-75 15,0-16-267-15</inkml:trace>
  <inkml:trace contextRef="#ctx0" brushRef="#br0" timeOffset="8138.54">5412 3050 205 0,'0'0'134'15,"0"0"-24"-15,0 0 21 16,0 0 8-16,0 0-29 16,0 0-46-16,0 0-7 15,0 0 10-15,0 0 2 16,2 0 6-16,2-6 4 16,2-11-6-16,2-7-47 15,7-9-14-15,-3-8 5 16,-1-4-5-16,-3-7-10 0,1-2-2 15,-3 3-1-15,-6 4 1 16,0 7 0-16,0 7-4 16,0 13 1-16,-6 7 0 15,3 10 1-15,0 3-3 16,0 0 0-16,-3 21-16 16,-6 15-5-16,0 11 15 15,3 7 11-15,2-2 0 16,7-1 0-16,0-3 1 15,3-7 1-15,18-7-2 0,1-8 2 16,8-6-2 0,4-8 6-16,2-10-2 0,7-2-4 15,-4-4-3-15,0-13-1 16,-6-6-8-16,-11-2 1 16,-5 3 4-16,-9 0-2 15,-6 7 9-15,-2 5-5 16,0 6 5-16,0 4 5 15,0 0-5-15,-3 1-9 16,-4 14-6-16,-1 5 4 16,5 2 7-16,3-4 2 15,0-3 1-15,0-1-1 16,11-2 2-16,8-5 1 0,5-6 1 16,4-1 5-16,2 0-2 15,-2-17-4-15,-2-5 0 16,-7-5-1-16,-7-4 0 15,-9-1-1-15,-3 2-4 16,-7 4-6-16,-15 7 11 16,-6 7-19-16,-2 5-12 15,-1 7-28-15,3 0-37 16,7 13-31-16,13-1-163 16,8-3-70-16</inkml:trace>
  <inkml:trace contextRef="#ctx0" brushRef="#br0" timeOffset="8421.32">6119 2730 555 0,'0'0'124'16,"0"0"-92"-16,0 0 49 16,-13 82 34-16,13-59-60 15,9-1-31-15,6-5-14 16,6-3 1-16,-3-4-1 15,0-6 1-15,-3-4 2 16,1 0-2-16,-1-8 11 0,1-13 3 16,-2-6-18-16,2-6 1 15,-5 2-5 1,-4 2-3-16,-1 2-1 0,-2 8-9 16,1 8-15-16,-2 4-17 15,6 7-56-15,3 0-132 16,1 0-72-16,2 5 99 15</inkml:trace>
  <inkml:trace contextRef="#ctx0" brushRef="#br0" timeOffset="8782.87">6515 2774 525 0,'0'0'82'0,"0"0"-4"16,0 0 6-16,0 0-32 15,70-72-31-15,-56 59 12 16,-6 2 2-16,-5 0-10 16,-3 1-2-16,0 1-8 15,0 1-3-15,-10 5 12 16,-5 3-24-16,-4 0-3 16,-1 0-2-16,4 7-2 0,-2 7 6 15,3 3 1 1,7 2 13-16,1 1-5 0,4 3-3 15,3-1 0-15,0 0 2 16,2 0-4-16,11-3 3 16,1-1 2-16,3-2-8 15,-3-5-2-15,8-3-14 16,2-6-19-16,3-2-28 16,4 0-124-16,2-17-260 15</inkml:trace>
  <inkml:trace contextRef="#ctx0" brushRef="#br0" timeOffset="9045.09">6830 2372 896 0,'0'0'70'15,"0"0"-44"-15,0 0-21 16,101 47 6-16,-44-8 8 16,-4 10-12-16,-11 8-7 15,-10 3-1-15,-13 10 0 0,-16 0 0 16,-3 4 1 0,-18-4-16-16,-16-3-39 0,-13-8-114 15,-11-14-260-15</inkml:trace>
  <inkml:trace contextRef="#ctx0" brushRef="#br0" timeOffset="9626.29">5268 2695 300 0,'0'0'209'15,"0"0"-110"-15,0 0 29 16,0 0-10-16,0 0-39 16,0 0-52-16,-78-31-3 15,62 40-1-15,-5 17-11 16,4 15-12-16,1 14 21 15,4 7 11-15,6 2-11 16,6-4-3-16,0-2-16 0,12-6 2 16,19-5-4-1,11-5-18-15,15-8-61 0,7-11-86 16,7-15-250-16</inkml:trace>
  <inkml:trace contextRef="#ctx0" brushRef="#br0" timeOffset="10882.98">12744 2215 752 0,'0'0'140'0,"0"0"-49"15,0 0-10-15,0 0-1 16,0 0-38-16,0 0-30 15,4 2-12-15,21-2 8 16,11 0 0-16,8-3-2 16,3-2-4-16,-2 3-2 15,0 2-53 1,-5 0-171-16,-7 0-262 0</inkml:trace>
  <inkml:trace contextRef="#ctx0" brushRef="#br0" timeOffset="11087.03">12856 2384 609 0,'0'0'300'0,"0"0"-279"16,0 0 32-16,0 0 76 16,0 0-68-16,0 0-35 15,86-8-14-15,-26-4-8 16,9 3-4-16,5 0-22 15,-1 1-133-15,-10 0-220 16,-14-2-282-16</inkml:trace>
  <inkml:trace contextRef="#ctx0" brushRef="#br0" timeOffset="49621.2">14990 1580 370 0,'0'0'83'0,"0"0"109"0,0 0 15 16,-28-76-22-16,21 64-56 15,-2 4-28-15,7 4-18 16,1 1-3-16,1 3-27 16,0 0-22-16,0 8-27 15,1 24 4-15,14 15-6 16,3 16 40-16,2 6-4 15,-1 1-19-15,-1-1-13 16,-2-5 1-16,-1-7-7 16,-2-7-15-16,3-10-57 0,1-9-58 15,3-16-120-15,5-15-363 16</inkml:trace>
  <inkml:trace contextRef="#ctx0" brushRef="#br0" timeOffset="49825.34">15453 1844 708 0,'0'0'424'16,"0"0"-369"-16,79-11 18 0,-3-2 6 16,15 1-56-1,0 3-23-15,-13 8-10 0,-14 1-60 16,-15 0-63-16,-17 8-132 15,-20 2-101-15,-12-3-116 16</inkml:trace>
  <inkml:trace contextRef="#ctx0" brushRef="#br0" timeOffset="50029.95">15625 1587 909 0,'0'0'141'15,"0"0"24"-15,0 0-76 16,0 0-80 0,0 0 3-16,0 0-6 0,43 110 30 15,-12-61-16-15,-1 6-13 16,-3-2-4-16,-6 0-3 16,-2-3-36-16,-4-6-78 15,-2-12-176-15,1-15-318 16</inkml:trace>
  <inkml:trace contextRef="#ctx0" brushRef="#br0" timeOffset="50282.14">16402 1473 942 0,'0'0'282'0,"0"0"-170"15,0 0-24-15,0 0-32 16,0 0-49-16,9 78 38 16,18-28 4-16,4 7-16 15,2 5-26-15,4 3 0 16,1 4-7-16,-6 0-54 16,-5 2-64-16,-11-6-92 0,-14-13-309 15</inkml:trace>
  <inkml:trace contextRef="#ctx0" brushRef="#br0" timeOffset="50926.86">14680 2521 25 0,'0'0'468'0,"0"0"-406"0,0 0 104 16,0 0 37-16,0 0-56 16,-64-75-76-16,51 70-14 15,4 2-9-15,1 0 1 16,7 3-1-16,1 0-15 16,0 0-33-16,13 0-1 15,35 7 1 1,34 0 38-16,43-3 12 0,44-4-15 15,26 0-16-15,32 0 0 16,28-2 5-16,24-5-9 0,17 2-15 16,2 4 0-1,-11 1 1-15,-22-1 3 0,-28 1-4 16,-29-2-7 0,-31-1 7-16,-31-2 4 0,-26-2-4 15,-28-1 5-15,-20 0-3 16,-20 1 2-16,-19 2 1 15,-19 0 12-15,-9 4 9 16,-5 1 0-16,0-2-6 16,0 2-13-16,0 0-6 15,0-1-1-15,0 1-2 16,0 0-9-16,0 0-17 0,0 0-22 16,0-3-20-16,0-3-26 15,2-5-69-15,-2-8-602 16</inkml:trace>
  <inkml:trace contextRef="#ctx0" brushRef="#br0" timeOffset="51115.42">18434 2517 1151 0,'0'0'260'15,"0"0"-148"-15,0 0-58 0,0 0-14 16,0 0-12-16,0 0-28 16,-7-39-54-16,7 39-83 15,0 0-136-15,0-9-657 16</inkml:trace>
  <inkml:trace contextRef="#ctx0" brushRef="#br0" timeOffset="194043.03">15561 2970 507 0,'0'0'229'16,"0"0"-173"-16,0 0 64 15,-83-54-78-15,49 45 1 16,-2 3-12-16,-1 4 0 16,6 2 19-16,4 0-19 0,6 5-16 15,3 10-14-15,-1 11-1 16,1 7-4-16,-2 6 4 16,5-1 9-16,2-2-1 15,9-3-6-15,4-5 2 16,1-2-2-16,29-5 3 15,13-3 2-15,17-4 1 16,8 0 6-16,-1 0-4 16,-11 3-5-16,-14 5-5 15,-20 3-1-15,-16 3-7 16,-6 3 5-16,-25 4 3 16,-22 1 16-16,-11-5 10 15,-2-8-8-15,10-10 10 0,15-13 2 16,15-3 10-16,14-27 34 15,6-14-40-15,7-11-32 16,28-6-2-16,9 3-2 16,4 8 1-16,-2 10 1 15,-6 11-2-15,-4 10 1 16,-4 7-13-16,-7 6-14 16,-3 4-28-16,-4 2-58 15,-3 0-118-15,3 5-144 16,0 0-155-16</inkml:trace>
  <inkml:trace contextRef="#ctx0" brushRef="#br0" timeOffset="194295.31">16000 3190 912 0,'0'0'100'15,"0"0"21"-15,0 0-19 16,0 0-41-16,0 0-38 0,0 0-15 16,56 0-4-1,-12 0 8-15,8 0-3 0,0 0-9 16,-2 0 0-16,-2 0-30 16,1 0-35-16,-2 0-70 15,-1-1-44-15,-9-5-104 16,-10-1-140-16</inkml:trace>
  <inkml:trace contextRef="#ctx0" brushRef="#br0" timeOffset="194562.36">16211 2953 792 0,'0'0'158'16,"0"0"46"-16,0 0-75 16,0 0-44-16,0 0-56 15,0 0-29-15,-18-3-5 16,32 36 5-16,8 16 10 16,0 10 7-16,-1 12-7 15,-1 8-10-15,-4 14-14 0,-10 6-113 16,-6-6-352-16</inkml:trace>
  <inkml:trace contextRef="#ctx0" brushRef="#br0" timeOffset="208533.41">17336 2819 624 0,'0'0'49'0,"0"0"-14"0,0 0 84 16,-109-63-1-1,72 61-58-15,-2 2-45 0,1 9 15 16,6 12 5-16,5 4 1 16,9 1 8-16,11 1-12 15,7 0-19-15,1 2 3 16,24 3-5-16,8 2 3 15,5 0 0-15,2 1-8 16,-2 1-6-16,-8-2 7 0,-10 2-7 16,-14-2-4-16,-6 0-4 15,-11-3 8-15,-17-4 5 16,-3-7 2-16,2-9-5 16,6-6 7-16,6-5 16 15,2-4 31-15,3-15 4 16,3-10-41-16,2-2-17 15,1 2 4-15,6 0-2 16,0 2-1-16,0 2-3 16,21-2-3-16,13 0-6 15,15 3-5-15,12 1-16 16,8 3-48-16,1 4-89 0,-7 3-166 16,-14 4-323-1</inkml:trace>
  <inkml:trace contextRef="#ctx0" brushRef="#br0" timeOffset="209013.98">18989 2421 492 0,'0'0'306'15,"0"0"-168"-15,0 0-16 16,0 0-12-16,0 0-28 15,0 0-52-15,43-9-27 16,8 7 25-16,11-1-10 16,0 3-13-16,-7 0-5 0,-7 5-59 15,-6 7-70 1,-2 1-154-16,-9-5-189 0</inkml:trace>
  <inkml:trace contextRef="#ctx0" brushRef="#br0" timeOffset="209176.89">19162 2601 791 0,'0'0'93'0,"0"0"42"15,0 0-8-15,0 0-23 16,0 0-63-16,0 0 14 16,127 0-21-16,-61-10-34 15,-7 1-33-15,-7 5-85 0,-11 3-133 16,-6-2-169-16</inkml:trace>
  <inkml:trace contextRef="#ctx0" brushRef="#br0" timeOffset="210419.11">20535 1891 649 0,'0'0'96'0,"0"0"-1"15,0 0-11-15,65-95 4 0,-23 72-31 16,3 6-27-16,-5 10-9 16,-4 7-7-16,-8 12-14 15,-5 18-12-15,-14 9 5 16,-9 6 1-16,-3 1 6 16,-27 0 6-16,-14-4 5 15,-5-4 15-15,3-8 12 16,3-5-12-16,18-11-2 15,9-7-2-15,13-5-6 16,3-2-4-16,3 0-10 16,30 0 0-16,19 0 8 15,17 0 6-15,9 0-8 0,-2 0-8 16,-12 0 0-16,-7 0-28 16,-9 3-34-16,-7 4-69 15,-10 3-115-15,-14-2-198 16</inkml:trace>
  <inkml:trace contextRef="#ctx0" brushRef="#br0" timeOffset="210682.06">20430 2456 847 0,'0'0'114'0,"0"0"-11"0,0 0-4 15,0 0-21-15,108-8-44 16,-32 1-2-16,19 0-12 16,20-1-6-16,14-2-9 15,9 3-2-15,-2 0 0 16,-11 4-3-16,-19 3-5 16,-27 0-16-16,-24 0-51 15,-22 0-22-15,-16 0-22 16,-17 0-35-16,0 0-18 15,-30 0-180-15</inkml:trace>
  <inkml:trace contextRef="#ctx0" brushRef="#br0" timeOffset="210965.66">20823 2709 1232 0,'0'0'74'0,"0"0"61"15,0 0-49-15,0 0-44 16,0 0-42-16,0 0-11 0,52 64 11 16,-18-21 6-1,-3 4 0-15,-4-1-3 0,-3 0-3 16,-6 0-13-16,-5 2-60 15,-5 0-36-15,-8-4-77 16,0-13-206-16,0-15-408 16</inkml:trace>
  <inkml:trace contextRef="#ctx0" brushRef="#br0" timeOffset="211320.19">21458 2665 899 0,'0'0'239'16,"0"0"-139"-16,0 0 17 16,0 0-59-16,-85-4-40 15,57 35-13-15,1 9 4 16,6 2 6-16,8 3-10 16,11-2 4-16,2-3-6 15,5-3 1-15,17-6-3 16,6-7-1-16,4-7-3 15,3-5-7-15,1-11-13 16,-1-1-5-16,-4-1 0 0,-6-18 12 16,-7-2 15-1,-9-3 1-15,-7 4-3 0,-2 5-5 16,-8 5 4-16,-17 7 4 16,-13 3-7-16,-11 4-5 15,-3 16 3-15,1 8-42 16,7 3-81-16,11-1-164 15</inkml:trace>
  <inkml:trace contextRef="#ctx0" brushRef="#br0" timeOffset="214012.54">3770 4653 611 0,'0'0'177'16,"0"0"-56"-16,0 0 56 16,0 0-42-16,0 0-33 15,0 0-32-15,0 0-28 16,-18-28-22-16,18 30-20 16,0 24-10-16,0 19 9 0,12 14 1 15,7 9 48-15,-1 3-19 16,0 3 7-16,4 2-15 15,-5 3-9-15,-4-3-2 16,-1-4-6-16,-6-4-3 16,-4-7-1-16,-2-7-18 15,0-4-45-15,0-9-21 16,-5-10-74-16,4-16-143 16,1-15-284-16</inkml:trace>
  <inkml:trace contextRef="#ctx0" brushRef="#br0" timeOffset="214295.17">3744 4692 942 0,'0'0'126'15,"0"0"20"-15,14-79-74 16,25 56-17-16,16 6-35 15,12 8-15-15,6 9-5 16,-9 8-2-16,-7 23-1 16,-15 11-3-16,-14 11 2 0,-16 4-1 15,-12 1 1-15,-6-3 2 16,-21-9 2-16,-7-4-1 16,-5-9-3-16,-4-3-33 15,4-7-35-15,2-8-40 16,7-12-81-16,12-3-135 15</inkml:trace>
  <inkml:trace contextRef="#ctx0" brushRef="#br0" timeOffset="214655.88">5056 4388 715 0,'0'0'205'0,"0"0"-58"16,0 0-38-16,-106 29-13 16,73 3-36-16,0 12-18 15,9 9-5 1,8 14-13-16,10 5 0 0,6 4-8 0,0 3-5 15,19-5 6 1,4 1-10-16,8-3-3 0,2-5-1 16,1-10-3-16,2-4 0 15,4-10-23-15,9-8-39 16,8-10-67-16,7-14-119 16,-3-11-392-16</inkml:trace>
  <inkml:trace contextRef="#ctx0" brushRef="#br0" timeOffset="-190633.61">5851 4643 970 0,'0'0'51'16,"0"0"70"-16,0 0-34 16,0 0-71-16,0 0-16 15,0 0-32-15,0 0 32 16,22 91 15-16,-2-54 0 0,-1-3 8 16,-1-9 7-16,-6-7-4 15,-3-5-11-15,-3-6-8 16,0-5 1-16,-3-2-6 15,-2 0 9-15,2 0 8 16,0-15 20-16,2-10 15 16,-1-12-33-16,5-7-21 15,-1 5-3-15,-1 8-1 16,-2 12 0-16,-1 11 1 16,-2 7-5-16,3 1-9 0,3 15-28 15,4 17 15-15,7 5 29 16,-5 5 1-16,4-5 0 15,-3-4 4 1,1-5 0-16,8-8-1 0,-3-6 0 16,6-9 2-16,1-5 0 15,6 0 2-15,-1-9 4 16,-1-12 3-16,-9-5-5 16,-5-2 1-16,-9-2-2 15,-6 1-5-15,-3 2 1 16,0 3-4-16,-12 3-2 15,-3 4-8-15,0 4-7 16,-1 6-27-16,2 7-34 0,1 0-89 16,6 18-126-16,7 5-133 15</inkml:trace>
  <inkml:trace contextRef="#ctx0" brushRef="#br0" timeOffset="-190444.76">6757 4821 893 0,'0'0'37'0,"0"0"26"15,0 0 62 1,0 0-44-16,-2 86-40 0,2-67-25 16,0-2-7-16,2-1-9 15,2 0-1-15,0-2-68 16,1-5-173-16,1-9-367 15</inkml:trace>
  <inkml:trace contextRef="#ctx0" brushRef="#br0" timeOffset="-190287.71">6671 4599 1005 0,'0'0'42'16,"0"0"38"-16,0 0-56 31,0 0-24-31,0 0-201 0,0 0-372 0</inkml:trace>
  <inkml:trace contextRef="#ctx0" brushRef="#br0" timeOffset="-188622.48">7510 4038 498 0,'0'0'76'0,"0"0"143"0,-57-86-66 16,44 66-28-16,4 6 11 16,3 8-39-16,6 4-30 15,0 2-59-15,0 29-8 16,18 28-7-16,3 19 7 16,3 15 45-16,-4 3 2 15,-4 1-16-15,-2-5 3 16,-3 2-7-16,2-2-8 15,2-1-4-15,3-2-12 0,0-9-3 16,4-10 0-16,-1-11-26 16,0-10-33-16,-3-13-35 15,6-16-58-15,-3-18-118 16,6-20-208-16</inkml:trace>
  <inkml:trace contextRef="#ctx0" brushRef="#br0" timeOffset="-188276.36">8483 4244 711 0,'0'0'284'0,"0"0"-151"16,-97-22-32-16,50 22-68 15,-6 18-10-15,2 8-10 16,11 4-4-16,16 3-9 15,18-3-4-15,6-2-11 16,22-1 5-16,19-3 7 16,9-3 3-16,5-3 3 15,-4 2 3-15,-5 0-4 16,-11 2-2-16,-8 5-2 16,-14 1-2-16,-10 2 3 0,-3 1-1 15,-13-1 2-15,-19-4 1 16,-7-7 6-16,-2-10-6 15,2-7-1 1,5-2-14-16,2-20-31 0,7-13-62 16,11-9-124-16,4 3-200 15</inkml:trace>
  <inkml:trace contextRef="#ctx0" brushRef="#br0" timeOffset="-188024.89">8939 4477 505 0,'0'0'441'15,"0"0"-374"-15,0 0 58 16,0 80 10-16,2-37-31 16,13 6-40-1,3 1-31-15,1-2-9 0,0-2-12 16,-4-6-9-16,-4-2-3 15,-2-3-14-15,-6 1-30 0,0-7-58 16,-2-8-132-16,-1-14-308 16</inkml:trace>
  <inkml:trace contextRef="#ctx0" brushRef="#br0" timeOffset="-187772.67">8957 4453 1041 0,'0'0'94'0,"0"0"89"16,0 0-100-16,0 0-52 15,93-72-31-15,-31 72-5 0,1 10 4 16,-9 16-12-16,-22 5-19 16,-15 5 6-16,-17 3 6 15,0 1 10-15,-24 1-2 16,-10-2 4-16,1-3 2 15,2-10-9 1,11-10-43-16,8-12-93 0,9-4-138 16,3-22-258-16</inkml:trace>
  <inkml:trace contextRef="#ctx0" brushRef="#br0" timeOffset="-187049.62">9627 4387 768 0,'0'0'188'15,"0"0"-90"-15,0 0-76 16,0 0 41-16,-79 87-16 16,48-48-24-16,2 0-11 15,7-5-7-15,7-7-4 16,9-12-1-16,4-9-1 16,2-6 1-1,0-3 8-15,8-17 29 0,13-1-23 0,3 0-14 16,4 8 0-1,7 5-3-15,3 6-15 0,-2 2-9 16,1 0 6-16,-8 9-1 16,-9-2 13-16,-6-3 2 15,-6-3 7 1,-4-1 4-16,0 0 7 0,4-10 42 16,1-9 11-16,4-6-54 15,2 0-8-15,-3 7-1 16,0 5-1-16,-6 8-2 15,2 5-3-15,-1 0-20 16,6 12-19-16,1 7 33 16,-4 1 4-16,-4-3 5 0,-1-6 2 15,-5-6 0-15,1-3 2 16,1-2 2-16,-2 0 21 16,3-6 43-16,3-9 8 15,4-5-59-15,1 0-15 16,-1 7-2-16,2 8-2 15,0 5-7 1,6 0-17 0,3 11-18-16,4 9 21 15,-1 1-7-15,-6-2 18 16,-8-6 8-16,-4-4-1 0,-4-6 1 16,-2-3 4-1,0 0 2-15,3-2 26 0,0-15 39 16,7-8-50-16,1-2-15 15,6 2 0-15,0 5 0 16,2 5 5-16,2 8 4 16,2 5-11-16,6 2 0 15,6 0-5-15,3 14 2 16,-2 3 3-16,-3 1 3 16,-8 1 1-16,-8 1-4 15,-8 1 0-15,-9 4-8 16,0 6 1-16,-20 5-5 15,-11-3-13-15,1-2-40 0,2-6-75 16,10-16-173-16</inkml:trace>
  <inkml:trace contextRef="#ctx0" brushRef="#br0" timeOffset="-186750.62">10440 3905 1165 0,'0'0'101'0,"0"0"8"16,0 0-48-16,0 0-35 15,169 77 1-15,-48-14 36 16,4 10-40-16,-22 12-23 15,-36 7-12-15,-33 4-9 16,-32 7 0-16,-10-1 13 16,-34-2 2-16,-11-7-5 15,-4-14-40-15,-4-8-2 16,-3-19-123-16,-12-24-402 16</inkml:trace>
  <inkml:trace contextRef="#ctx0" brushRef="#br0" timeOffset="-185570.7">5827 5538 514 0,'0'0'115'0,"0"0"-29"15,0 0 16-15,0 0-51 16,-88 3-19-16,72 17-21 16,-2 5 9-16,3 3 18 15,2-1 9-15,2-2-12 16,8-2-10-16,0 0-10 16,3 0-10-16,0 1-5 15,0-4-25-15,15 0-76 0,12-8-107 16,9-9-108-16</inkml:trace>
  <inkml:trace contextRef="#ctx0" brushRef="#br0" timeOffset="-185255.83">6193 5511 726 0,'0'0'109'0,"0"0"9"16,0 0-43-16,0 0-34 0,-87-11-30 15,77 11-11-15,-1 11-6 16,7 1 2-16,4 0-7 16,0 4-8-1,7 0 9-15,11 1 0 0,3-1 10 16,1 0 6-16,-4-1-6 16,-6 1-8-16,-6-2-16 15,-6 0 5-15,0-1 4 16,-13-2 11-16,-11-1 4 15,-6-3 0-15,0-6 0 16,5-1-17-16,7-2-22 0,12-14-39 16,6-4-177-16,16 0-198 15</inkml:trace>
  <inkml:trace contextRef="#ctx0" brushRef="#br0" timeOffset="-184972.47">6376 5547 588 0,'0'0'116'0,"0"0"-15"16,0 0 1-16,-64 73-29 15,55-50-26-15,6-2-17 16,3-4-17-16,0-5-10 0,12-2 0 16,12-7-3-1,1-3 6 1,5 0 11-16,-4-11-9 15,-3-5 6-15,-8 1-5 16,-7-2 0-16,-8 0 3 16,0-2-5-16,-8 3 0 15,-8 2-7-15,-5 4-3 16,3 7-28-16,3 3-46 0,6 0-85 16,6 4-131-1,3 3-68-15</inkml:trace>
  <inkml:trace contextRef="#ctx0" brushRef="#br0" timeOffset="-184328.18">6552 5616 384 0,'0'0'160'0,"0"0"0"16,0 0-48-16,0 0-27 16,5 73-55-16,-4-67-14 15,2-6-3-15,2 0 1 16,6-7 54-16,0-14 42 15,8-5-80-15,-1-1-22 0,2 8-7 16,-7 6-2-16,2 13-4 16,0 0-33-16,7 17-61 15,2 11 38-15,-1 5 15 16,-4-1 8-16,-1-7 27 16,-6-5 8-16,-3-10 3 15,1-8 0-15,1-2 0 16,2-13 50-16,5-13 6 15,4-3-39-15,-4-2-10 16,-1 1-6-16,-5 6 1 0,-1 7-2 16,-5 6 2-16,-4 8 0 15,1 2 1-15,-3 1-3 16,0 0-10-16,0 0-12 16,0 0 0-16,0 4 16 15,0 3 5-15,0 3 0 16,-6 3 0-16,-3 3 1 15,2 4 0-15,2 3 7 16,5 4-1-16,0-2-3 16,3 1 0-16,16-5-3 15,3-3-5-15,6-3 5 16,9 0 5-16,0 0 42 0,-1-1-31 16,-6 5-16-16,-8 3-3 15,-10 1-5-15,-10 1-3 16,-2-2 6-16,-3-2 5 15,-12-6 13-15,-3-5 14 16,-1-5 18-16,2-4 11 16,-2-2 16-16,2-16-23 15,1-9-12-15,10-8-22 16,6-9-15-16,0-2-12 16,15-1-30-16,10 3-44 15,7 5-91-15,1 5-94 16,-2 1-298-16</inkml:trace>
  <inkml:trace contextRef="#ctx0" brushRef="#br0" timeOffset="-184044.67">7271 5248 4 0,'0'0'869'0,"0"0"-802"0,0 0-59 15,0 0 78-15,60 97 43 16,-5-42-57-16,2 7-38 16,-3 4-17-16,-10 6-17 15,-12 6 0-15,-13 4-8 16,-15 1-9-16,-4 3 4 15,-23-4-68-15,-16-8-165 16,-9-18-232-16</inkml:trace>
  <inkml:trace contextRef="#ctx0" brushRef="#br0" timeOffset="-182300.29">13159 4718 398 0,'0'0'62'15,"0"0"63"-15,0 0 12 32,0 0-16-32,0 0-33 15,0 0-48-15,-50 27-16 16,67-21 8-16,11 2 27 16,14-2 24-16,9 0-35 0,8-6-21 15,7 0-13-15,8 0-11 16,0-6-3-16,0-1-54 15,-4 6-105-15,-16 1-73 16,-15 0-142-16</inkml:trace>
  <inkml:trace contextRef="#ctx0" brushRef="#br0" timeOffset="-182095.85">13330 4975 787 0,'0'0'200'15,"0"0"-132"-15,0 0 23 0,0 0 11 16,0 0-44-16,0 0-52 16,92-25-6-16,-21 11-2 15,8 1-22-15,0 2-36 16,-2 2-45-16,-2 1-77 16,-8-2-133-16,-10-1-265 15</inkml:trace>
  <inkml:trace contextRef="#ctx0" brushRef="#br0" timeOffset="-154904.28">15392 4387 581 0,'0'0'108'15,"0"0"58"-15,0 0-47 16,0 0 4-16,0 0-28 16,0 0-30-16,0 0-17 15,-12-16-11-15,12 16-8 16,4-3-15-16,17 1-12 15,17 0-2-15,12 2-1 16,7 0-4-16,-5 16 3 16,-10 6-2-16,-9 4-3 15,-15 2-2-15,-14-1 4 16,-4 3-1-16,-31-1-9 0,-20 2 15 16,-13 0 2-1,-3-1-1-15,9-6-1 0,10-4 2 16,18-6-3-16,15-6 1 15,9-3-9-15,6-1-17 16,2-2-22-16,23 4 18 16,11-2 30-16,10 2 5 15,9-1 1-15,-1 2-2 16,-3 5-3-16,-6 2-1 16,-16 3-1-16,-13 4-5 0,-11 1-10 15,-5 3 9-15,-21-1 5 16,-16 1 2-16,-14-1 0 15,-7 0-13-15,-3-3-80 16,3-4-91-16,4-4-205 16</inkml:trace>
  <inkml:trace contextRef="#ctx0" brushRef="#br0" timeOffset="-154546.3">14857 5128 894 0,'0'0'123'0,"0"0"33"16,0 0-63-16,0 0-13 15,0 0-61-15,0 0-16 16,147-6 2-16,-28 6 7 15,20 0 1-15,6 0-6 16,6 0 0-16,-2 0-2 16,-3 0-5-16,-12 0-1 0,-16 0-2 15,-22 0-2-15,-28-1-7 16,-22 1-6-16,-24 0-8 16,-14 0-1-16,-8 0-6 15,0 0-4-15,-4 0-16 16,-22 5-6-16,-14 12-23 15,-11 1-200-15,-11 1-352 16</inkml:trace>
  <inkml:trace contextRef="#ctx0" brushRef="#br0" timeOffset="-154305.41">15413 5375 1022 0,'0'0'115'0,"0"0"14"16,0 0-28-16,0 0-53 15,0 0-40-15,0 0-7 16,22 71-1-16,-6-33 6 16,-6 3-2-16,-4 1-4 0,-6-2 0 31,0 0-14-31,4-8-46 0,8-6-92 0,9-14-159 15,9-12-342-15</inkml:trace>
  <inkml:trace contextRef="#ctx0" brushRef="#br0" timeOffset="-153945.67">15851 5321 974 0,'0'0'45'0,"0"0"53"15,0 0 32 1,-99 72-43-16,81-38-20 0,4 0-30 16,11 0-20-16,3-2-3 15,3-2-7-15,21-5-3 16,7-1-3-16,9-6-1 16,4-5 0-16,-1-7-11 15,0-6-9-15,-8 0-11 16,-12-6 4-16,-9-7 9 15,-12-4 16-15,-2 2 2 16,-16 0-5-16,-15 3 4 16,-9 8-2-16,-3 4 1 0,-3 0-3 15,2 20 1-15,4 2 1 16,5 6-5-16,13 2-42 16,13-2-93-16,9-4-131 15,11-7-146-15</inkml:trace>
  <inkml:trace contextRef="#ctx0" brushRef="#br0" timeOffset="-153771.55">16390 5636 1020 0,'0'0'108'15,"0"0"-100"-15,0 0-8 16,0 0-29-16,0 0-345 16</inkml:trace>
  <inkml:trace contextRef="#ctx0" brushRef="#br0" timeOffset="-152244.04">4101 7129 207 0,'0'0'16'0,"0"0"9"16,0 0-22-16,0 0-3 15,0 0-25-15,0 0-23 16,0 0-33-16,-28-6 65 16,23 6 13-16,4 0 3 15,-1 0 1-15,2 0 26 16,0 0 52-16,0 0 4 16,-1 0 1-16,1 0 38 0,0 0-2 15,-2 1 9 1,2-1-8-16,-1 0-25 0,1 0-7 15,0 0-20-15,-2 0-15 16,2 0-14-16,0 3-11 16,0 6-18-16,0 8-11 15,3 11 0-15,11 10 55 16,2 7 1-16,2 6-14 16,3 8-3-16,4 7-4 15,2 8-7-15,3 4-18 16,-2 4-6-16,-5-1 0 15,-7 1-4-15,-10-6 0 16,-6-12-22-16,0-12-15 0,0-14-20 16,-6-11-59-16,3-13-89 15,0-14-227-15</inkml:trace>
  <inkml:trace contextRef="#ctx0" brushRef="#br0" timeOffset="-151963.58">4073 7139 389 0,'0'0'786'16,"0"-72"-723"-16,22 35-8 15,17 4-33-15,16 10 5 16,15 14-25-16,6 9-2 15,-7 19-9-15,-16 20-5 16,-23 9-7-16,-19 3 10 16,-11-1 7-16,-15 0 3 15,-27-4-3-15,-19-3 1 16,-6-5-6-16,-5-7-8 16,14-10-68-16,15-14-44 15,19-7-196-15</inkml:trace>
  <inkml:trace contextRef="#ctx0" brushRef="#br0" timeOffset="-149466.4">6124 6885 262 0,'0'0'178'0,"0"0"-62"16,0 0-3-1,0 0-55-15,0 0-14 0,0 0-30 16,-12-57-7-16,11 54 7 15,-1-1 22-15,-1 1 12 16,-1 0 9-16,-1 1 17 16,-4-2 1-16,-4-2-6 15,1 2-18-15,-6-1-11 16,3 3-3-16,-1 2-5 0,-4 0-13 16,1 19-13-16,-5 22-6 15,-1 14 1-15,-1 16 11 16,5 5 12-16,4 3 4 15,6 1 5-15,5-2-16 16,6-5-2-16,0-6-10 16,18-7-2-16,9-6-3 15,9-3-1-15,10-8 1 16,9-6-19-16,11-9-22 16,5-5-55-16,2-10-85 15,-10-8-180-15</inkml:trace>
  <inkml:trace contextRef="#ctx0" brushRef="#br0" timeOffset="-147799.2">6930 7064 312 0,'0'0'48'16,"0"0"79"-16,0 0 39 16,0 0-3-1,-21-74-36-15,19 62 3 0,1 2-25 16,-1 4-29-16,1 5-9 15,-1 1-20-15,2 4-47 16,0 21-6-16,2 16-16 0,11 12 22 16,1 3 7-16,-1 0-4 15,2-3 0 1,0-6 0 0,0-8-1-16,-3-11-1 15,1-11 0-15,-5-9 0 16,-2-8 7-16,0-3 12 15,5-25 10-15,0-10-20 16,7-6-9-16,-6 4 0 16,-5 11-1-16,-2 11-5 15,-1 11 4-15,-1 7-7 16,3 4-39-16,2 17-6 16,2 12 45-16,5 2 4 15,0-1 3-15,1-2 1 0,-2-5 0 16,4-9 2-16,-1-5-1 15,0-7 4-15,5-6 4 16,2-1 6-16,3-21 2 16,0-9-7-16,0-8-5 15,-5-5-1-15,-7-4-3 16,-5 3-1-16,-10 4 0 16,0 5-2-16,0 9-5 15,-13 7-14-15,3 5-10 16,4 10-16-16,1 5-37 15,5 0-75-15,0 10-136 0,8 7 55 16,17 0-61-16</inkml:trace>
  <inkml:trace contextRef="#ctx0" brushRef="#br0" timeOffset="-147594.83">7808 7117 678 0,'0'0'109'0,"0"0"-60"15,0 0 69-15,0 0 12 16,-13 101-42-16,13-72-14 0,0-2-35 16,0-2-15-1,11-2-14-15,6-3-6 0,4-5-4 16,0-2-8-16,0-3-76 16,4-9-126-16,-8-1-230 15</inkml:trace>
  <inkml:trace contextRef="#ctx0" brushRef="#br0" timeOffset="-147453.71">7723 6840 801 0,'0'0'68'0,"0"0"-64"15,0 0-4-15,0 0-27 16,0 0-87-16,0 0-157 15</inkml:trace>
  <inkml:trace contextRef="#ctx0" brushRef="#br0" timeOffset="-147045.24">8532 6618 1022 0,'0'0'51'0,"0"0"90"0,0 0-41 15,0 0-51 1,0 0-49-16,0 0 0 0,-9 110 17 16,33-24 27-16,3 11 9 15,6 7-7-15,1 5 3 16,-7-1-24-16,4 0-13 16,-5-1-5-16,-1-9-7 15,-1-12-2-15,-6-21-36 16,-2-16-24-16,-7-15-16 15,-9-17-77-15,0-17-148 16,-12-6-312-16</inkml:trace>
  <inkml:trace contextRef="#ctx0" brushRef="#br0" timeOffset="-144862.23">7140 7927 470 0,'0'0'219'0,"0"0"-89"0,0 0 22 16,0 0-9 0,0 0-36-16,0 0-63 0,0 0-28 15,-16-35-16-15,16 49-3 16,1 12 3-16,5 9 38 16,-2 7 12-1,-2 2-13-15,-1 1-5 0,1 0-12 31,4-4-7-31,0-4-6 16,6-6-5-16,0-7-1 16,4-6-1-16,1-8-4 0,-1-7-4 0,-1-3-10 31,1-6 7-31,1-18 10 0,-1-8-1 16,1-5-6-16,-4 2-8 15,-4 7 4-15,-3 7 1 16,0 8 9-16,-3 7 0 15,0 3 2-15,-3 3-3 16,0 0-12-16,3 12-12 16,0 9 10-16,3 4 17 15,0 1 1-15,0-2 0 16,4-6 1-16,4-4 0 16,0-4 1-16,3-7 2 0,5-3 0 15,2-5 8 1,-3-16-5-16,-3-7-1 15,-3-5-4-15,-5-3-1 0,-8 1 3 16,-2 2-5-16,0 8-7 16,-9 5-9-16,-9 7-8 15,0 5-21-15,0 4-20 16,2 4-59-16,8 0-43 16,8 0-159-16,0 1-43 15</inkml:trace>
  <inkml:trace contextRef="#ctx0" brushRef="#br0" timeOffset="-144548.1">7635 7986 631 0,'0'0'85'0,"0"0"-39"16,0 0 5-16,0 0 36 16,0 0-30-16,0 0-9 15,60 86-20-15,-43-70-6 16,-3-4-9-16,-2-4-9 15,-3-2 0-15,-3-5 2 16,0-1-2-16,0-7 11 16,6-17 10-16,0-7-25 15,-1-1 0-15,2 3-3 16,-6 5-5-16,1 6-23 0,-5 4 6 16,0 4 14-16,0 3 0 15,-3 3-11-15,4 1-10 16,-4 3-12-16,5 0-62 15,4 0-110-15,1 0-9 16,8 1 36-16</inkml:trace>
  <inkml:trace contextRef="#ctx0" brushRef="#br0" timeOffset="-144171.06">8086 8012 567 0,'0'0'113'0,"0"0"-2"0,0 0-10 15,0 0-24-15,0 0-55 16,73-72-18-16,-51 49-2 16,-5 2 2-16,-7 2-2 15,-7 2 0-15,-3 6-2 16,0 3 1-16,-19 7 11 0,-8 1 12 15,-7 4-16-15,-2 16 2 16,3 4 11-16,6 3 1 16,11 1 10-16,10 0-20 15,6 0 1-15,0-1-7 16,21-2 1-16,7-2 1 16,9-5 1-16,5-6-7 15,4-6-2-15,1-6-38 16,-1 0-66-16,-4-13-108 15,-5-12-276-15</inkml:trace>
  <inkml:trace contextRef="#ctx0" brushRef="#br0" timeOffset="-143197.29">8283 7710 249 0,'0'0'181'16,"0"0"-84"-16,0 0-21 15,0 0-12-15,0 0-8 16,0 0-2-16,61 25 25 15,-25-8-9-15,0 8-25 16,-3 7-7-16,-2 10 10 0,-6 6-24 16,-7 9 2-16,-12 5-15 15,-6 1-11-15,-6 1-3 16,-21-6 0-16,-9-6-20 16,-8-6-46-16,-9-8-85 15,-8-9-116 1,-10-11-281-16</inkml:trace>
  <inkml:trace contextRef="#ctx0" brushRef="#br0" timeOffset="-142788.6">6870 7935 267 0,'0'0'447'16,"0"0"-360"-16,0 0-18 0,0 0-17 15,0 0-17-15,-66 78-6 16,52-31-7-16,3 11 2 16,5 7-2-16,3 4-18 15,3-4 8-15,15-4-10 16,25-5-2-16,16-8-62 15,15-12-115-15,5-14-303 16</inkml:trace>
  <inkml:trace contextRef="#ctx0" brushRef="#br0" timeOffset="-140761.81">9815 6601 264 0,'0'0'247'0,"0"0"-24"16,-52-83-52-16,38 60-10 0,1 7-42 16,4 7-21-16,4 6-7 15,1 3-21-15,1 12-70 16,2 30-6-16,-1 21 6 16,1 19 1-16,1 9 13 15,0 5-5-15,0-2 2 16,10-7-2-16,-1-14-4 15,-1-16-4-15,-1-19 0 16,2-17-1-16,-5-11-1 16,2-10 1-16,2-4 1 0,10-23 17 15,7-16-10-15,8-10-8 16,1-2-7-16,-1 4-6 16,0 12-16-16,-5 15 12 15,-3 12-1-15,5 12-3 16,2 10-18-16,2 16 23 15,5 5 13-15,-6 0-1 16,-3 1-3-16,-5 1 7 16,0-5 0-16,0-5-1 15,0-6 1-15,1-8-1 16,3-9-6-16,1 0 1 0,1-21 5 16,-1-9-1-1,-5-5-5-15,0 1 4 0,-11 4 1 16,-8 4-4-16,-2 2 6 15,-4 3 0-15,0 4-3 16,-7 5 2-16,-7 6-1 16,-6 6 0-16,-6 0-3 15,-5 15 1-15,3 9 0 16,2 3 1-16,5-2-4 16,5 2-3-16,13 0 3 15,3-4-14-15,0-4-2 16,21-5 7-16,7-7 16 15,12-5 3-15,3-2 6 0,-1 0-3 16,0-7 0-16,-2-1-1 16,-8 4-4-16,-6 3-1 15,-4 1-1-15,-6 0-8 16,-1 4 3-16,-2 6 2 16,-2-3 3-16,-2-3 2 15,4-2-1-15,-1-2 5 16,7 0 11-16,1-16 3 15,5-4-7-15,-1-2-8 16,-2 1 2-16,-5 2-5 0,-5 8 1 16,-6 5-2-1,-2 6-1-15,2 0-14 0,-1 10-13 16,3 7 19-16,-2 2 5 16,-1-6 0-16,-2-4 4 15,-1-4 0-15,-1-4 1 16,1-1 0-16,-1 0 17 15,4-17 21-15,2-7-10 16,2-5-28-16,1 6-1 16,-1 6 0-16,-4 9 0 15,-2 8-4-15,3 0-18 16,3 17-43-16,2 3 51 0,-3 4 9 16,0-4-11-16,-5-7 13 15,0-4-4-15,0-7-1 16,1-2-2-16,3-1 10 15,5-19 31-15,5-7-21 16,2-5-7-16,2 1 4 16,0 2-4-16,-3 8 11 15,9 7-13-15,3 9 3 16,7 5-4-16,9 0-3 16,-1 12 3-16,-4 6-2 15,-9 2 2-15,-11 2-3 16,-6-2 1-16,-8 3-2 15,-7 1 4-15,0 5-2 0,-7 0-1 16,-13 2-14-16,-1-1-39 16,-1-3-146-16,4-11-225 15</inkml:trace>
  <inkml:trace contextRef="#ctx0" brushRef="#br0" timeOffset="-140494.41">11331 6622 1014 0,'0'0'19'16,"89"41"54"-16,-12-3 46 16,8 13-57-16,-2 14-45 15,-4 13-12-15,-9 9-5 16,-13 3 0-16,-15-2 0 15,-27-5-13-15,-15-10-1 16,-18-11-15-16,-18-12-5 16,-4-17-58-16,10-18-145 15,10-15-253-15</inkml:trace>
  <inkml:trace contextRef="#ctx0" brushRef="#br0" timeOffset="-140274.5">13515 6941 1009 0,'0'0'219'0,"0"0"-132"0,0 0-3 16,0 0-13-16,0 0-45 31,121 0-26-31,-59 0-11 0,-5 0-79 0,-13 1-130 16,-18 5-346-16</inkml:trace>
  <inkml:trace contextRef="#ctx0" brushRef="#br0" timeOffset="-140101.52">13442 7146 717 0,'0'0'195'0,"0"0"-88"0,0 0 23 16,0 0-14 0,0 0-72-16,127 1-38 0,-54-1-6 15,-1 0-51-15,-8 0-98 16,-11 0-193-16,-15 0-332 16</inkml:trace>
  <inkml:trace contextRef="#ctx0" brushRef="#br0" timeOffset="-139064.62">4562 9432 966 0,'0'0'112'16,"0"0"-8"-16,0 0 27 15,0 0-44-15,0 0 5 0,0 0-63 16,-31-47-29 0,44 85-10-16,11 23 10 0,6 15 42 15,4 7-13-15,2 5 7 16,-2 3-10-16,-1-2-22 16,-6-6-4-16,-9-9-9 15,-8-16-64-15,-1-15 9 16,-4-13-88-16,-4-20-140 15,-1-10-285-15</inkml:trace>
  <inkml:trace contextRef="#ctx0" brushRef="#br0" timeOffset="-138813.68">4608 9300 1005 0,'0'0'248'15,"0"0"-180"-15,0 0 36 16,39-87-70-16,33 70-30 16,22 13-4-16,8 4-6 15,-11 26-2-15,-20 17-29 16,-28 10-17-16,-21 5-11 16,-22 0 34-16,-3-2 4 15,-36-5 4-15,-16-7 4 16,-12-6-58-16,-3-11-72 0,3-13-291 15</inkml:trace>
  <inkml:trace contextRef="#ctx0" brushRef="#br0" timeOffset="-138263.95">6294 9076 834 0,'0'0'129'0,"0"0"-58"16,0 0 89-16,0 0-67 16,0 0-64-16,0 0-28 15,-94 116 32-15,66-26 28 16,5 7-6-16,7 3-16 16,13-2-9-16,3-6-10 15,8-6-9-15,21-7-5 16,17-12-4-16,14-7-1 15,16-11-1-15,15-11-11 0,6-11-23 16,2-12-44-16,-4-10-72 16,-14-5-157-16,-17-10-460 15</inkml:trace>
  <inkml:trace contextRef="#ctx0" brushRef="#br0" timeOffset="-137711.12">7565 9068 1193 0,'0'0'5'15,"0"0"86"-15,0 0-34 16,0 0-57-16,0 0-5 16,0 0 5-16,81 118 7 15,-48-67-1-15,-6-6-3 16,-8-8 0-16,-6-10-2 16,-1-10-1-16,-6-9-7 0,2-8-15 15,6-10 3-15,3-22 12 16,8-14-4-16,1 0-11 15,-5 8-21-15,-8 14-2 16,-1 14 35-16,-2 10 0 16,1 17-32-16,4 16 12 15,3 7 30-15,-1-1 12 16,0-3 12-16,-1-6 17 16,1-7-4-16,4-7-22 15,1-7-1-15,8-9 1 0,6 0 3 16,1-19-5-1,5-14-5-15,-6-14-8 16,-8-9-8-16,-9-7 3 16,-8 2-10-16,-8 8 5 0,-3 13 6 15,0 15-13-15,-15 14-24 16,-6 8-37-16,0 3-68 16,0 6-101-16,9 10-133 15</inkml:trace>
  <inkml:trace contextRef="#ctx0" brushRef="#br0" timeOffset="-137541.85">8605 9274 544 0,'0'0'118'16,"0"0"119"-1,0 0-78-15,0 0-37 0,0 0-47 16,18 90-49-16,-6-69-18 15,0 0-8-15,-2 3-27 16,-5-4-176-16,1-10-229 16</inkml:trace>
  <inkml:trace contextRef="#ctx0" brushRef="#br0" timeOffset="-137353.9">8574 8792 1069 0,'0'0'6'0,"0"0"-6"0,0 0-2 16,0 0-246-16,0 0-278 16</inkml:trace>
  <inkml:trace contextRef="#ctx0" brushRef="#br0" timeOffset="-136631.43">7971 9964 370 0,'0'0'172'0,"0"0"-14"15,0 0 6-15,0 0-45 16,0 0-36-16,0 0-43 0,-85-36-11 15,46 40-14 1,-4 15-7-16,4 6 4 0,12 2-1 16,11 1-8-16,11-1-3 15,5-3 1-15,3-3-1 16,24-2-4-16,10-2 1 16,7-5-1-16,5 1-6 15,-9-2-4-15,-7 3-7 16,-12 2-9-16,-12 0-3 15,-4 2 2-15,-5 0-37 16,-11 2 7-16,-16-2-3 16,-6-5-89-16,-1-9-28 15,7-4-33-15</inkml:trace>
  <inkml:trace contextRef="#ctx0" brushRef="#br0" timeOffset="-136307.53">8289 10113 726 0,'0'0'87'0,"0"0"30"0,-81 79-13 16,69-50-34-16,12-3-51 15,2-1-12-15,26-2-4 16,13-10-2-16,9-9 2 15,2-4-3-15,-5-5-15 16,-11-14-23-16,-14-4 14 16,-16 1 20-1,-6-3 4-15,-5-4 14 0,-18 4 1 16,-7 3-9-16,-3 5-4 16,7 7-2-16,4 5-5 15,9 5-30-15,10 0-44 0,3 0-122 16,19 0-123-16,17 0 29 15</inkml:trace>
  <inkml:trace contextRef="#ctx0" brushRef="#br0" timeOffset="-135789.4">8659 10110 242 0,'0'0'173'16,"0"0"-37"-16,0 0-45 15,0 0-11-15,0 0-48 16,0 0-3-1,16 62 5-15,2-62 4 0,3-12 0 0,7-8-16 16,-1-1-11-16,-4 2-5 16,-4 5-3-16,-4 10-3 15,-3 4-2-15,0 0-13 16,6 10-29-16,1 8 24 16,-4 1 3-1,3-1 15-15,-3-5 1 0,1-5 0 16,1-7 2-16,0-1-2 15,2 0-3-15,0-12-19 16,-7-8-42-16,0-2-45 16,-8 2 64-16,-4 4 7 15,0 8 25-15,0 8 14 16,0 0 4-16,-3 4-1 0,0 14 27 16,2 4 17-16,1 0 1 15,0-2-12-15,7-1-12 16,4-2-7-16,2 1-2 15,-4-1-6-15,0-1-1 16,-6 2-8-16,-3 1-8 16,0-2-5-1,-9 0 13-15,-2-4 5 0,-3-6 9 16,5-6 4-16,0-1 20 16,3-4 31-16,3-17-15 15,3-5-7-15,0-5-15 16,3-1-26-16,13 1-6 0,3 2-43 15,0 7-37 1,-2 2-122-16,-5 5-201 0</inkml:trace>
  <inkml:trace contextRef="#ctx0" brushRef="#br0" timeOffset="-135538.16">9114 9886 719 0,'0'0'212'16,"0"0"-85"-16,0 0-101 15,98-5 5-15,-41 28 4 16,0 15-27-16,-9 13-8 16,-14 10-6-1,-12 8 4-15,-17 9-1 0,-5 1 1 16,-27-1 3-16,-10-3-2 15,-8-4-18-15,-6-10-57 16,-1-15-171-16,1-19-486 16</inkml:trace>
  <inkml:trace contextRef="#ctx0" brushRef="#br0" timeOffset="-135051.29">7471 10067 331 0,'0'0'111'0,"0"0"64"0,0 0-14 16,0 0-80-16,0 0-52 0,0 0 20 16,-74 100 18-16,62-41-9 15,7 9-6-15,5-1-4 16,0-2-13-16,15-4-15 16,9-7-17-1,15-2-3 1,16-4-7-16,21-10-64 15,28-13-104-15,17-19-148 16</inkml:trace>
  <inkml:trace contextRef="#ctx0" brushRef="#br0" timeOffset="-134469.47">9934 8883 675 0,'0'0'106'0,"0"0"60"15,0 0-48-15,0 0-33 0,0 0-5 16,-24-79-40-16,24 73-1 16,0 3 8-16,0 3-1 15,0 0-14-15,-1 0-19 16,1 3-13-16,0 21-3 16,3 11 3-16,18 18 18 15,6 14 23-15,6 15 2 16,8 13 5-16,3 11 2 15,5 9-10-15,-3 5-8 16,0 10-11-16,-7-2-12 16,-6-2-3-16,-6-8-6 15,-11-10-6-15,-7-14-19 16,-7-15-47-16,-2-15-8 16,0-20-7-16,0-19-29 0,0-21-131 15,0-9-337-15</inkml:trace>
  <inkml:trace contextRef="#ctx0" brushRef="#br0" timeOffset="-133633.81">10725 8967 586 0,'0'0'23'0,"0"0"240"0,0 0-157 15,0 0 25-15,0 0-95 16,0 0-31-16,0 50 1 15,0 9 85-15,6 12-28 16,9 2-11-16,2 1-15 16,2-4-11-16,5-4-11 15,1-5-10-15,2-10-5 16,0-10 0-16,3-13 0 16,1-15-12-16,6-13-5 15,5-6 0-15,3-27 0 0,1-12-4 16,-7-9-11-16,-8 3 1 15,-7 2-2-15,-6 12 19 16,-11 8 9-16,-1 12 5 16,-6 10 0-16,0 5 4 15,0 2-4-15,0 2-35 16,-6 15 12-16,-10 6 20 16,-4-1 2-16,0 1-13 0,-1-5 5 15,4-7-38-15,6-6-24 16,5-5 2-1,6-9 66-15,0-12-69 0,10-3-86 16,14 4-10-16,9 6-28 16,1 8 57-16,3 6-47 15</inkml:trace>
  <inkml:trace contextRef="#ctx0" brushRef="#br0" timeOffset="-133037">11346 9361 62 0,'0'0'132'16,"0"0"-9"-16,0 0 14 15,0 0-14-15,0 0-22 16,0 0-19-16,43 61-7 0,-29-61 29 15,8 0-19-15,6 0-42 16,2 1-28-16,4 6-4 16,1 5-11-16,-1-1 0 15,-1-1 1-15,0-4 1 16,-6-3-2 0,-4-3 1-16,-5 0 4 0,-1-7 7 15,0-8 3-15,0-5 2 16,-2-4-7-16,-2 3 8 15,-5 5 2-15,-2 7-8 0,-2 7-10 16,-2 2-2 0,2 3-25-16,1 17-18 15,2 5 34-15,2 2 9 0,-3-3 0 16,0-3 0-16,0-5 2 16,-3-8-2-16,0-4-2 15,0-4-2-15,3 0 4 16,4-5 17-16,4-11 3 15,4-1-20-15,-2 3 0 16,-1 6-1-16,-3 5-6 16,1 3-5-16,1 0-25 15,2 10-9-15,-2 5 14 16,-3-2-2-16,-5-3 20 0,-1-5 3 16,-3-2 3-16,-1-3 8 15,4 0 10-15,2-4 20 16,6-12-4-1,4-6-17-15,4 0 0 0,-1 0-8 16,0 5-1-16,2 6-1 16,5 7 0-16,5 4 1 15,5 0-2-15,6 2 2 16,-3 10 13-16,-4-1-2 16,-7-1 0-16,-9-1-4 15,-8-4-1-15,-7-2-6 0,-5 0-1 16,0 0-9-16,0 4 1 15,-3 1-8-15,-9 3-21 16,-3 0-104-16,6-6-276 16</inkml:trace>
  <inkml:trace contextRef="#ctx0" brushRef="#br0" timeOffset="-132691.3">12453 8825 1116 0,'0'0'94'0,"0"0"-19"15,0 0-19-15,0 0-2 16,88 32-36-16,-8 5 8 15,13 12-15-15,-1 18-9 32,-11 16-1-32,-13 12-1 15,-24 3-2-15,-22 1-12 0,-22-6 2 16,-4-4 8 0,-28-7 1-16,-8-9-3 0,-2-8-19 15,-1-13-7-15,-3-8-83 16,2-15-150-16,1-13-383 15</inkml:trace>
  <inkml:trace contextRef="#ctx0" brushRef="#br0" timeOffset="-132078.48">13982 9357 937 0,'0'0'129'16,"0"0"51"-16,0 0-50 16,0 0-21-16,0 0-58 15,0 0-48-15,113-33-3 16,-62 25-3-16,-5 5-15 16,-8 3-41-16,-10 0-87 15,-13 3-218-15,-11 8-283 16</inkml:trace>
  <inkml:trace contextRef="#ctx0" brushRef="#br0" timeOffset="-131921.75">13970 9574 906 0,'0'0'111'0,"0"0"16"16,0 0 31-16,0 0-35 15,0 0-70-15,85 3-45 16,-30-10-8-16,1 0-39 15,-3-2-68-15,-5 1-243 16,-3-3-506-16</inkml:trace>
  <inkml:trace contextRef="#ctx0" brushRef="#br0" timeOffset="-83366.11">4031 12237 730 0,'0'0'228'16,"0"0"-228"-16,0 0 0 16,-3 100 27-16,7-42 126 0,2 14-24 31,-3 4-55-31,-3 3-19 0,0-3-11 0,-1-8-21 15,-10-9-12-15,2-5-4 16,2-9-7-16,4-7-12 16,3-10-53-16,6-9-75 15,18-18-167-15,-2-1-265 16</inkml:trace>
  <inkml:trace contextRef="#ctx0" brushRef="#br0" timeOffset="-83098.99">4015 12260 820 0,'0'0'154'0,"0"0"-22"0,0 0-53 0,0 0-33 16,0 0-45-16,122-70-1 15,-70 70-1-15,0 13-2 16,-16 20-6-16,-11 10-5 15,-22 5 9-15,-3 6 0 16,-31 0 5 0,-15-2 8-16,-1-2-5 0,3-4 1 0,11-13-4 15,18-9-24 1,13-10-111-16,2-14-158 0,17 0-205 16</inkml:trace>
  <inkml:trace contextRef="#ctx0" brushRef="#br0" timeOffset="-82785.06">5175 12134 894 0,'0'0'126'0,"0"0"0"15,0 0-38-15,-85-29-28 32,57 38-32-32,2 24-15 15,-6 11 11-15,3 15 17 16,7 3 3-16,10 4-11 0,12 2-3 0,4 2-16 31,26 0-8-31,12-6-1 16,10-7-5-16,5-13-17 15,1-8-22-15,-3-6-39 0,-4-8-72 16,-9-10-127 0,-9-12-294-16</inkml:trace>
  <inkml:trace contextRef="#ctx0" brushRef="#br0" timeOffset="-81199.44">6187 12392 107 0,'0'0'325'0,"0"0"-206"0,0 0 53 16,0 0 35-16,0 0-48 16,0 0-67-16,-2-34-39 15,2 8-30-15,6-9-5 16,6-5-10-16,3-11 1 15,-3-8-9-15,-5-9 0 16,-4 0-3-16,-3 6-5 16,0 9-21-16,-19 10 29 15,-5 13-2-15,-1 11-3 0,7 10 4 16,0 9-1-16,1 5-5 16,0 27-11-16,3 17 3 15,1 13 15-15,10 7 9 16,3 2 8-16,0-3 7 15,3-5 7 1,15-5-12-16,7-4-6 0,6-9-2 16,10-7-3-16,6-11-7 15,4-10 3-15,1-10 3 16,0-7-7-16,-8-3-3 16,-8-17-10-16,-11-5 6 15,-6-4-2-15,-11 3 5 0,-8 5-2 16,0 5 4-1,-6 11 1-15,-9 5-2 0,-2 0 0 16,-2 17-6-16,-3 8 7 16,5 3 2-16,4 2 8 15,7-1-1-15,6 1-3 16,0-3 2-16,22-3-5 16,7-5 3-16,5-7-2 15,8-11 11-15,2-1-13 16,-2-14-9-16,-4-14 9 15,-10-6-6-15,-6-3 5 16,-14-1-3-16,-8 3 2 16,0 3 4-16,-25 5-2 15,-10 5 0-15,-7 8-4 16,-1 4 2-16,4 6-2 0,8 4 1 16,17 0-11-16,13 0-36 15,1 0-120-15,30 2-90 16,18-1 13-16,11-1-144 15</inkml:trace>
  <inkml:trace contextRef="#ctx0" brushRef="#br0" timeOffset="-80603.21">6924 12234 336 0,'0'0'367'16,"0"0"-225"-16,0 0-48 16,0 0 14-16,0 0-27 0,0 0-6 15,-8 101-35-15,8-71-8 16,6 1-8-16,9-2-14 15,3-6-3 1,2-4-2-16,0-8 3 0,1-8-7 16,1-3 0-16,0-11 7 15,0-15 2-15,-3-2-6 16,-1-3-2-16,-5 4-1 16,-2 2 0-16,-5 2-1 15,3 2 0-15,1 3 0 0,-1 4-1 16,2 1-4-16,-4 5-4 15,2 2-14-15,-3 3-10 16,2 3-14-16,5 0-34 16,4 11 53-16,6 6 25 15,9-1 2-15,7-2-7 16,7-4 8-16,3-8 2 16,0-2 9-1,-8 0-9-15,-10-10 4 0,-6-8 7 16,-9-1-4-16,-5-3 3 15,-2-2 9-15,-7-1-9 16,-2 0-1-16,0 2 0 16,-20 4-1-16,-4 5 3 0,-10 7-4 15,-15 7-6 1,-11 0 3-16,-9 13-1 0,-4 11 12 16,10 6 8-16,16 1 0 15,20 1-7-15,21 1-6 16,6-2-12-16,31-1 4 15,17-5 1-15,13-3 5 16,6-5-4-16,-4-3-6 16,-3-4-4-16,-15-4-14 15,-11-3-9-15,-12-2-22 16,-6-1 13-16,-5 0-24 16,0-1-61-16,-1-10-104 0,0-4-218 15</inkml:trace>
  <inkml:trace contextRef="#ctx0" brushRef="#br0" timeOffset="-80413.77">7966 12393 745 0,'0'0'79'16,"0"0"-15"-16,0 0 72 15,0 78-29-15,-8-45-58 16,-6 3-35-16,-7 0-10 0,-4 0-4 15,-6-2-28-15,-5-7-153 16,8-11-290-16</inkml:trace>
  <inkml:trace contextRef="#ctx0" brushRef="#br0" timeOffset="-79958.91">9012 12200 559 0,'0'0'138'0,"0"0"-51"16,0 0 59-16,0 0-30 15,-80-62-60-15,29 62-39 16,-6 14-2-16,2 9 24 15,9-1 0-15,15 1-19 16,14-2-16-16,10-2-4 16,7-3-1-16,21 0 1 15,18-3 4-15,13-1-1 16,6 1 8-16,-2 0-10 0,-6-1 0 16,-7 2-1-16,-12-1 0 15,-7 1-2-15,-12-1-3 16,-7-3-2-16,-5 1-4 15,-5-2-3 1,-20-2 14-16,-11-3 6 0,-1-4-2 16,1 0-4-16,3 0 0 15,11-11-12-15,7-6-19 16,15 1-56-16,0-2-113 16,16 1-95-16,14 0-238 15</inkml:trace>
  <inkml:trace contextRef="#ctx0" brushRef="#br0" timeOffset="-79644.61">9481 12226 697 0,'0'0'105'15,"0"0"52"-15,0 0 28 0,-102 71-74 16,86-45-54-16,10-2-20 15,6 0-16-15,6-2-6 0,22 0-4 16,5-5-5-16,5-3-1 16,-1-5 1-1,-2-6-3-15,-3-3-3 16,-8 0 1-16,3-11-2 0,-5-13-1 31,2-10-10-31,-6-8-12 16,-6-8-35-16,-8-1-32 0,-4 2-55 0,-1 13 1 31,-17 10 25-31,0 12 14 16,0 11-6-16,4 3-46 15,4 0-35-15</inkml:trace>
  <inkml:trace contextRef="#ctx0" brushRef="#br0" timeOffset="-78984.07">10100 12262 730 0,'0'0'49'16,"0"0"-15"-16,0 0 62 16,0 0 60-16,0 0-94 15,0 0-28-15,24 73-10 16,-21-67-11-16,-2 0-8 0,1-5-3 15,-1-1 0-15,-1 0 2 16,2 0 6-16,4 0 9 16,4-8 6-16,7-7-23 15,5-4-2-15,5 3-6 16,1 2-2-16,-2 4-5 16,2 5-3-16,0 4 7 15,1 1 0-15,-4 1 3 16,-1 14 3-16,-3 2-1 15,0 2 4-15,-2-2 3 0,-2-2 3 16,-1-4 2-16,-1-2-5 16,0-7 3-16,1-2 0 15,7 0 2-15,2-11 3 16,2-11-9-16,-6-4-2 16,-5 1-2-16,-7 4 0 15,-9 6-1-15,0 6-3 16,0 8 2-16,-6 1-13 15,-3 7 7-15,3 16-7 16,4 7 16-16,2 7 1 16,5 2 2-16,13 5 3 15,0 2-1-15,-6 0-4 0,-9-6-1 16,-3-4 0-16,0-6-1 16,-20-9 0-16,-5-4 2 15,0-7 1-15,1-10 2 16,7 0 7-16,3-19 33 15,3-15 10-15,8-9-13 16,3-5-19-16,11 0-9 16,18 7-12-16,12 7-4 15,3 7-24-15,1 9-38 16,1 3-81-16,-5 2-187 16,-5 4-182-16</inkml:trace>
  <inkml:trace contextRef="#ctx0" brushRef="#br0" timeOffset="-78071.85">11365 11721 148 0,'0'0'247'16,"0"0"-143"-16,-19-74 59 15,13 53 23-15,-3 3-15 16,1 5-7-16,4 6-43 16,0 5-35-16,1 2-17 15,1 14-60-15,1 29 2 16,-1 19 15-16,2 20 55 15,0 8-29-15,5 3 7 0,9 3-23 16,3 2-13 0,1 2-2-16,-3 8-16 15,1 1 2-15,-2-6-6 0,2-5-1 16,-3-21-40-16,4-14-21 16,-4-13-47-16,5-18-10 15,7-18-12-15,8-14-97 16,6-34-245-16</inkml:trace>
  <inkml:trace contextRef="#ctx0" brushRef="#br0" timeOffset="-67332.63">12262 11965 155 0,'0'0'120'0,"0"0"-17"0,0 0-12 16,0 0 8 0,0 0-16-16,0 0-11 0,12-12 10 15,-12 9-6-15,0 0-3 16,0-1-11-16,-6 0-25 16,-5 0-8-16,-8 1-20 15,-4 1-4-15,-3 2 1 16,-4 0-1-16,0 0 7 15,3 10 7-15,0 3 4 16,5 4-9-16,2 3-8 16,4 1-6-1,9 2-5-15,5 1 3 0,2 0 0 16,9-2-15-16,20-2-27 0,8-2 6 16,7 0 9-16,3-2 13 15,2 4-3-15,-9 2 15 16,-5 4 1-16,-13 3-3 15,-11 1-1-15,-11 0-2 16,0-1 2-16,-22 0 7 16,-12-4 6-16,-6-2 17 15,-2-7-8-15,3-6-10 16,6-7 3-16,7-3-7 16,8-7-1-16,12-18-45 0,6-9-122 15,7-10-228 1</inkml:trace>
  <inkml:trace contextRef="#ctx0" brushRef="#br0" timeOffset="-67100.37">12839 12103 680 0,'0'0'61'0,"0"0"131"15,-7 104-58-15,-4-58-18 16,4 1-49-16,-4 0-38 0,1 1-9 16,0 0-16-16,-1 1-1 15,5 2-3-15,3-6-41 16,3-5-89-16,0-15-171 16,15-16-254-16</inkml:trace>
  <inkml:trace contextRef="#ctx0" brushRef="#br0" timeOffset="-66830.9">12823 12066 883 0,'0'0'38'0,"0"0"76"15,0 0-65-15,0 0-14 16,106-66-35-16,-72 69-3 15,-9 19-6-15,-8 8 4 16,-14 4-7-16,-3 2 12 16,-12 3 3-16,-16-4 1 15,-5-3-4-15,1-3-4 16,9-9-30-16,6-5-38 16,11-14-64-16,6-1-166 15,12-24-134-15</inkml:trace>
  <inkml:trace contextRef="#ctx0" brushRef="#br0" timeOffset="-66048.69">13385 11980 601 0,'0'0'136'16,"0"0"37"-1,-80 64-45-15,50-39-17 0,5-1-50 16,5-2-32-16,5 0-18 15,6-4-10-15,5-2-1 16,2-4 0-16,2-5-6 0,0-3-8 16,0-2-6-16,0-2-1 15,9 0 21-15,5 0 14 16,2-9 1-16,5 0-6 16,-5-3-8-16,2 3 0 15,0 2-1-15,0-1-1 16,0 6 0-16,-2 0-3 31,-5 2-3-31,1 0-2 0,-3 0-7 0,-3 0 8 16,1 0 2-1,3 0 6 1,1 0 3-16,5 0-1 16,1 0 1-16,4-4-3 15,-3-5-3-15,-2 4 3 0,-7 0 1 16,-3 2-1-16,-3 3-2 15,-2 0-7-15,-1 0-4 16,0 6-10-16,0 7 19 16,0 0 2-16,0 0 0 15,0-4 2-15,2-3 3 16,-1-2-2-16,1-2 1 16,4-2 0-16,3-3 8 15,6-11 3-15,3-3-6 16,-1 3-7-16,-4 5 0 0,-2 6-1 15,0 3-4-15,-2 0-9 16,3 6-2-16,-5 7 4 16,-2 1 2-16,-2-3 3 15,-2-1 5-15,-1-4 2 16,2-4 0-16,-1-2 0 16,4 0 1-16,3-2 13 15,5-14 0-15,4-6-13 16,1-3 2-16,2 3-1 15,0 1 0-15,2 4 5 16,4 4-4-16,4 3 0 16,2 6-3-16,-1 4 0 15,-3 0-3-15,-6 3 2 0,-3 11-1 16,-6 2 1 0,-7 2 0-16,-5 1 1 0,-1 3 2 15,0-2 1-15,0 1-3 16,-6-3 0-16,-7-1-20 15,1-7-88-15,0-10-179 16</inkml:trace>
  <inkml:trace contextRef="#ctx0" brushRef="#br0" timeOffset="-65781.21">14000 11655 949 0,'0'0'35'0,"103"33"22"15,-33 11 16-15,3 12-26 16,6 10-34-16,5 9-5 16,-8 6 14-16,-10 5 13 15,-29 3-29-15,-31-2 14 16,-6-1-2-16,-33-4-18 15,-12-6-4-15,-7-6-22 0,-8-13-90 16,-3-14-157-16,2-20-488 16</inkml:trace>
  <inkml:trace contextRef="#ctx0" brushRef="#br0" timeOffset="-63623.22">3631 14061 601 0,'0'0'121'0,"0"0"16"16,0 0 2-16,0 0 0 16,0 0-68-16,0 0-71 15,0 0 5-15,-3 88 25 0,12-23 45 16,0 3-26-16,1 0-18 15,-2-1-11-15,-1-2-11 16,1 1 0-16,-1-1-6 16,2-1-3-16,0-2-18 15,6-8-39-15,3-13-80 16,6-15-128-16,1-23-182 16</inkml:trace>
  <inkml:trace contextRef="#ctx0" brushRef="#br0" timeOffset="-63323.06">3662 14105 880 0,'0'0'33'16,"0"0"14"-16,-14-78 20 15,33 58-16-15,15 4-50 16,9 13 2-16,5 3-6 15,0 24 2-15,-8 17-6 16,-7 8-2-16,-14 5 6 16,-13 1 2-16,-6-4 2 15,-7-5-1-15,-20-3 0 0,-9-8 0 16,3-7-8-16,2-6-30 16,7-11-43-16,9-11-51 15,12-2-103-15,3-26-295 16</inkml:trace>
  <inkml:trace contextRef="#ctx0" brushRef="#br0" timeOffset="-63060.93">4945 13872 768 0,'0'0'124'0,"-92"57"-26"15,46-14 14-15,7 7-11 16,12 5-50-16,12 3-30 16,14 1-11-16,1 0-4 15,22 0-6-15,14 1-7 0,13-4-82 16,6-7-186-1,-2-13-257-15</inkml:trace>
  <inkml:trace contextRef="#ctx0" brushRef="#br0" timeOffset="-62446.84">5414 14532 1017 0,'0'0'134'15,"28"-75"16"-15,3 24-91 16,5-7-20-16,5-8-28 16,3-11-6-16,-5-9-5 0,-6-1-8 15,-9 2-24-15,-14 16-6 16,-10 17 4-16,-3 16 20 16,-25 17-2-16,-9 14 5 15,-11 5 11-15,-3 23 1 16,5 21 3-16,12 9 2 15,13 12 7-15,15 3 10 16,6-1-5-16,16-6 8 16,17-6-13-16,10-5-2 15,5-9-3-15,-2-10-4 0,-4-10-3 16,-9-9-1 0,-9-11-21-16,1-1-5 0,-7-1 4 15,3-14 5 1,-8 3 7-16,-4 3-3 0,-4 3 12 15,-5 6-1-15,0 0-9 16,0 0-2-16,7 0-11 16,1 12 13-16,2 2 8 15,5 2 3-15,0-3 0 16,7-1 0-16,2-1 5 16,3-6 1-16,3 0-6 15,-3-5-6-15,1 0-5 16,-1-5-6-16,3-16 17 0,-3-6 0 15,-7-9 5-15,-6-5-3 16,-9-4 3-16,-5-1-3 16,-5 0 6-16,-17 8-2 15,-8 9 5-15,-6 10-11 16,-4 12-8-16,-2 7-6 16,2 1-13-16,7 19-35 15,12 5-80-15,9 0-75 16,12-7-79-16,3-7-147 15</inkml:trace>
  <inkml:trace contextRef="#ctx0" brushRef="#br0" timeOffset="-61850.17">6312 14126 840 0,'0'0'28'0,"0"0"15"16,0 0 94-16,34 78-32 15,-19-53-52-15,3-1-20 16,0-2-18-16,-6-6-9 16,4-3-4-16,-2-6 5 15,-2-6-7-15,7-1 0 16,2-10 3-16,6-17-1 0,-3-12-2 16,-2-4-3-16,-6-1 2 15,-8 7-2 1,-2 11-12-16,0 10 7 0,-6 9-2 15,2 5 4-15,-1 2-15 16,6 6-67-16,4 13 30 16,4 0 56-16,7 2 2 15,-1-4 1-15,7-4 1 16,-1-4 5-16,7-5-1 16,-2-3 5-16,-4-1 3 0,0 0 16 15,-6 0-27 1,-2-8 6-16,-6-5 1 0,-1-1-2 15,-8-3 2-15,-5 0-10 16,0 2-5-16,-18 0-5 16,-12 7-1-16,-6 5-1 15,-6 3 12-15,-1 0 2 16,3 16 20-16,4 5 8 16,6 5 1-16,5 4 2 15,8 4-11-15,7 0-11 16,9 0-2-16,1-2-1 15,7-1 1-15,17-5-5 16,7-5 3-16,9-6-7 16,4-5-6-16,2-7-30 0,-1-3-29 15,5 0-29-15,1-4-47 16,0-12 68-16,-2-7-237 16</inkml:trace>
  <inkml:trace contextRef="#ctx0" brushRef="#br0" timeOffset="-61661.01">7310 14291 781 0,'0'0'100'0,"0"0"94"16,0 0-48-16,40 74-77 31,-31-52-55-31,-6 4-14 0,-3 5-3 0,-16 4-21 15,-24 3-80-15,-8-4-231 16,-12-7-369-16</inkml:trace>
  <inkml:trace contextRef="#ctx0" brushRef="#br0" timeOffset="-60953.26">8493 13833 363 0,'0'0'44'0,"0"0"31"16,-107-1 36-16,71 10 19 16,5 7-49-16,7 3-40 15,9 4-23-15,9 4-18 0,6 4-1 16,0 2 1 0,13-1 4-16,14-1-1 0,3 0 5 15,6-3-8-15,3-1 0 16,1-3 0-16,-4 0 0 15,-10-2 0-15,-9-2-2 16,-12 0-1-16,-5-1-5 16,-17-1 8-16,-26 0 9 15,-14-2 12-15,-10-5-12 16,1-7-1-16,8-4-2 16,16 0-6-16,16-17-2 15,18-8-87-15,8-6-212 16,30-2-165-16</inkml:trace>
  <inkml:trace contextRef="#ctx0" brushRef="#br0" timeOffset="-60619.36">8948 14071 494 0,'0'0'101'15,"0"0"87"-15,-101 88-38 16,59-49-11-16,12 1-46 15,11-5-43-15,19-3-19 0,0-5-22 16,28-4-2-16,15-8 0 16,5-6-2-16,6-9 4 15,-4 0-9-15,-6-13-1 16,-10-9 0-16,-10-7 1 16,-10-6 3-16,-14-4-3 15,0-2-1-15,-20 0-4 16,-17 4-2-16,0 11-3 15,-5 7-3-15,4 9-4 16,10 7-23-16,10 3-32 16,11 0-46-16,7 9-67 15,7 4-97-15,26-5 65 16</inkml:trace>
  <inkml:trace contextRef="#ctx0" brushRef="#br0" timeOffset="-59995.3">9208 14152 214 0,'0'0'111'0,"0"0"20"15,0 0-12-15,0 0-13 16,0 0-38-16,43 79-13 16,-36-69-30-16,-2-2-10 15,-2-4-8 1,0-2 1-16,3-2-4 0,7-6 21 16,4-12-5-16,4-6-17 0,2 1 1 15,0 5-4-15,5 7-3 16,5 6-6-16,2 5-3 15,3 6 1 1,-2 15 0-16,-5 6 3 0,-2 1 4 16,-8-1 0-16,-2-3 4 15,-4-5-3-15,-2-4 3 16,-2-7 2-16,5-3 7 16,5-5 2-16,3-3 10 15,6-17-2-15,3-10-5 16,0-5 7-16,-5-2-5 15,-3 4-8-15,-9 7 1 16,-8 9 7-16,-8 8 38 0,0 5-11 16,-5 4-24-16,-15 0-18 15,-4 0-1-15,3 13 1 16,3 1 1-16,7 5-2 16,8 1-5-16,3 3 3 15,0 4 2 1,14 3 4-16,10 3 2 0,3 2 0 15,2-1-4-15,-2-1 1 16,-4-2-3-16,-1-1 0 16,-8-3-1-16,-6-3 1 0,-8-6-1 15,0-4-4 1,-6-4 3-16,-16-6-1 0,-3-4 3 16,-3 0 28-16,2-5-14 15,10-13 15-15,1-5-5 16,10-3-7-16,5 0-9 15,3-3-8-15,23 1-8 16,5 0-62-16,6 0-57 16,3-2-60-16,-1 0-146 15,-4-1-151 1</inkml:trace>
  <inkml:trace contextRef="#ctx0" brushRef="#br0" timeOffset="-59335.43">10846 13590 515 0,'0'0'141'15,"0"0"75"1,0 0-32-16,0 0-69 0,0 0-76 16,0 0-37-16,-18 68 45 15,18-6 54-15,0 8-34 0,0 12 1 16,6 7-3-16,5 7-6 15,-1 2-12-15,3-4-27 16,-1-5-12 0,2-7-3-16,-2-10-5 0,-2-6 0 15,0-13-21-15,0-13-32 16,-1-9-28-16,-1-15-46 16,4-15-32-16,3-5-190 15,-1-33-386-15</inkml:trace>
  <inkml:trace contextRef="#ctx0" brushRef="#br0" timeOffset="-57779.04">11765 13780 611 0,'0'0'49'0,"0"0"122"16,0 0-35 0,0 0-8-16,0 0-94 0,0 0-30 31,-8 49-4-31,8 17 57 16,0 4-2-16,0-1-15 15,0-3 1-15,8-9-11 0,3-7-17 0,6-11-4 16,6-8-8-16,5-10 3 15,9-9-1-15,10-12-3 0,11 0-10 16,2-17-5-16,1-13-7 16,-6-5 1-16,-12-2-7 15,-7 2 2-15,-9-1 14 16,-6 0 1-16,-9 1 8 16,-5 1 3-16,-6 3 1 15,-1 5 0 1,0 11 1-1,-3 8 9-15,-13 7-1 16,-9 0-10-16,-9 19-3 16,-4 11 3-16,4 1 1 15,7 0 0-15,11-2-1 16,10-7-1-16,6-5-4 16,0-3 1-16,1-4-3 0,15-2-3 15,3 0 0-15,3-3 7 16,2 1 1-16,4-3-1 15,3 1 3-15,4-1-1 16,-1 1 0-16,-1 0 1 16,-2 1 0-16,-4-3 0 15,-3 2 0-15,-6-1 0 16,-3 1-3-16,-6-1-3 16,-5 0-3-16,-2-3-1 15,-2 1-1-15,1-1 6 0,1 0 4 16,2 0 0-16,5 0 1 15,3-1 14-15,6-6-6 16,0-3-7-16,4 1 3 16,-4 2-3-16,-4-1-1 15,-5 4 0-15,-2 4 0 16,-6 0 0-16,-1 0-3 16,0 0-3-16,0 0-9 15,0 0 2-15,0 6 4 16,0 4 9-16,-1 0 1 15,-2-1 1-15,1-3-2 16,0-1 2-16,2-2-2 0,0-3 4 16,0 0-2-16,0 0 8 15,0 0 10-15,0 0 0 16,0 0 2-16,0 0-6 16,0 0-3-16,0 0 2 15,0 0-8-15,0 0 2 16,11-3-9-16,3-4-1 15,4-1 1-15,1 0 0 16,2 1-2-16,-2 4-2 16,-2 3 4-16,1 0-5 15,-2 0-7-15,5 7 2 0,0 4 0 16,-5 2 7-16,1-2 0 16,-5-3-1-16,-5 0-7 15,3-4-10-15,-3-3-12 16,-1-1 2-16,1 0 23 15,2-1 8-15,1-11 8 16,1-2-3-16,2 2-2 16,-4 3-3-16,0 2 1 15,1 3-2-15,-2 3 1 16,1 1-9-16,1 0 1 16,-1 0 8-16,-1 1-2 0,-2 5 1 15,1-2 1 1,-2-1 0-16,1-2-1 0,0-1 1 15,4 0-10-15,7 0 10 16,2-14 0-16,5-3 2 16,1-1-3-16,1 3 1 15,-1 5-1-15,0 4-4 16,-2 6 5-16,1 0-12 16,-2 0 10-16,0 6 4 15,-4 6 6-15,-3 2-6 0,-6-1 1 16,-6 3-3-1,-3-1-1-15,0 0-4 16,0-1-1-16,0 1-81 0,0-5-125 16,0-6-200-16</inkml:trace>
  <inkml:trace contextRef="#ctx0" brushRef="#br0" timeOffset="-57464.08">13563 13714 452 0,'0'0'660'0,"0"0"-579"16,0 0-5-16,0 0-35 15,170 47 5-15,-48 11-10 16,-1 11-20-16,-19 7-12 16,-32 4-4-16,-30 1 0 15,-27-2-2-15,-13-6 0 16,-10-5-3-16,-28-6 4 16,-11-4 0-16,-7-8-13 0,-2-11-45 15,1-14-79-15,4-21-206 16</inkml:trace>
  <inkml:trace contextRef="#ctx0" brushRef="#br0" timeOffset="-56032.63">16411 6495 688 0,'0'0'93'0,"0"0"47"0,0 0-34 31,0 0-7-31,0 0-61 0,-143-11-19 16,62 11 10-1,-6 0-3-15,7 0-7 0,10 0-1 16,16 0-9-16,17 0-2 16,12 0 0-16,12 0-6 15,9 0-1-15,4 0-1 16,0 0-7-16,0 0-16 15,0 2-15-15,0 13 15 16,3 3 19-16,5 6 1 16,-1 3-3-16,1 0 5 0,-1 0 1 15,-1-2-1 1,0-1-5-16,-2-3-3 0,3-4 5 16,-2-4-13-16,1-3-15 15,-1-5 5-15,4-2-5 16,4-3 1-16,4 0 18 15,9 0 14-15,9-4 7 16,5-2-7-16,8 1 5 16,5 2-5-16,2 3-1 15,-2 0 1-15,-7 5-3 16,-10 12 0-16,-14 7-9 16,-13 5-3-16,-9 4 6 15,-7 5 5-15,-28 3 4 0,-15-1 5 16,-11-3 15-16,-5-8-19 15,-3-6-1-15,1-6-73 16,7-9-192-16,8-5-177 16</inkml:trace>
  <inkml:trace contextRef="#ctx0" brushRef="#br0" timeOffset="-55670.64">15225 7277 648 0,'0'0'77'16,"0"0"46"-16,0 0 42 16,0 0-2-16,0 0-77 15,0 0-59-15,33-6-13 16,44-5 0-16,31-2 6 15,27 1-3-15,19-1-4 16,23 0-5-16,13 3-8 16,3 3 2-16,-7 5-2 15,-23 2 3-15,-23 0-3 0,-34 8 0 16,-26 2-9 0,-28 0-12-16,-27-5-7 0,-15-2 1 15,-10 0-5-15,-2-2 7 16,-28 4 12-16,-19-1 10 15,-18 0-63-15,-15-2-121 16,-3-2-209-16</inkml:trace>
  <inkml:trace contextRef="#ctx0" brushRef="#br0" timeOffset="-55387.13">15851 7446 865 0,'0'0'112'0,"0"0"75"16,0 0-95-16,0 0-35 16,0 0-57-16,0 0-13 15,-4 48 13-15,4-13 1 16,0 3 3-16,0 3-2 15,-9 2-2-15,2-1-3 0,4-1-45 16,3-4-91-16,0-12-116 16,23-12-165-16</inkml:trace>
  <inkml:trace contextRef="#ctx0" brushRef="#br0" timeOffset="-55025.25">16389 7403 831 0,'0'0'97'0,"-84"0"39"15,41 8-27-15,2 13-11 16,5 4-48-16,10 7-12 16,5 0-21-16,12 2-7 15,9 1-1-15,0-3-3 16,9 1-5-16,16-5 0 15,11-1-2-15,4-6 1 16,3-7-18-16,2-4-12 16,-2-7-15-16,-2-3-12 15,-4-1 7-15,-2-16-3 0,-10-6 20 16,-9-2 15-16,-11-1 15 16,-5 4 3-1,-10 5 4-15,-22 10 10 0,-13 7-7 16,-10 1-7-16,-3 19 0 15,3 5 2-15,11 1-2 16,15-1-1-16,19-2-66 16,10-9-178-16,30-10-233 15</inkml:trace>
  <inkml:trace contextRef="#ctx0" brushRef="#br0" timeOffset="-52212.89">15878 12062 434 0,'0'0'85'16,"0"0"52"-16,0 0 41 15,0 0-31-15,0 0-50 16,0 0-9-16,112 9-35 16,-55-9-27-16,4 1-17 15,-3 2-7-15,-4 2-2 16,-11 4-29-16,-8 2-94 0,-15 3-131 16,-15 2-96-1,-5-1-71-15</inkml:trace>
  <inkml:trace contextRef="#ctx0" brushRef="#br0" timeOffset="-52055.8">15915 12237 409 0,'0'0'168'0,"0"0"22"15,0 0-31-15,0 0-11 16,0 0-74-16,0 0-59 16,54-9-15-16,-4 7 0 15,5 0-5-15,1 2-64 16,2 4-92-16,-3 9-153 15,-3 1-265-15</inkml:trace>
  <inkml:trace contextRef="#ctx0" brushRef="#br0" timeOffset="-51332.39">16069 13909 304 0,'0'0'238'0,"0"0"-115"16,0 0 24-16,0 0-19 15,0 0-52-15,0 0-35 16,-4 9-11-16,4-9-3 16,13 0-9-1,17 0 5-15,12 0-9 16,12 0-7-16,-1 0-7 16,-1 0-3-16,-7 0-79 15,-6 0-123-15,-9 1-142 16</inkml:trace>
  <inkml:trace contextRef="#ctx0" brushRef="#br0" timeOffset="-51143.88">16097 14140 706 0,'0'0'49'0,"0"0"33"0,0 0 48 16,0 0-36-16,133 6-74 15,-51-9-20-15,1-3-46 16,-3 4-83-16,-11-1-180 16,-14-3-172-16</inkml:trace>
  <inkml:trace contextRef="#ctx0" brushRef="#br0" timeOffset="-43878.28">5257 15840 122 0,'0'0'769'16,"0"0"-681"-16,0 0 29 16,-10-77-20-16,10 75 14 15,-3 2-43-15,3 0-63 16,0 11-5-16,3 22-19 16,13 18 19-16,2 10 42 15,3 7-11-15,-3-1-20 16,-2 6 6-16,-1 3-2 15,0 0-10-15,0 2-3 16,-3-8-2-16,6-5-2 0,-5-8-25 16,-2-13-34-16,4-8-53 15,-6-18-101-15,-3-16-191 16</inkml:trace>
  <inkml:trace contextRef="#ctx0" brushRef="#br0" timeOffset="-43587.14">5420 15773 926 0,'0'0'38'16,"0"0"49"-16,55-73-27 15,-19 57 0-15,4 9-48 16,6 7-12-16,-2 2-6 15,-5 17-1-15,-8 9 3 16,-9 11-6-16,-13 6 2 16,-9 7 2-16,-7 3-3 15,-20-3 7-15,-4-5-25 16,-2-9-52-16,3-10-56 16,12-8-32-16,8-11-54 15,10-9-113-15</inkml:trace>
  <inkml:trace contextRef="#ctx0" brushRef="#br0" timeOffset="-43186.61">6516 15680 623 0,'0'0'239'16,"0"0"-118"-16,0 0 11 15,-116-28-31-15,77 31-47 16,-4 23-19-16,-2 14 3 15,2 15-4-15,9 9 4 16,10 6-9-16,10 2-3 16,13-3-11-16,1-2-2 0,12-4-8 15,16-3-1-15,10-1-4 16,8-10-1 0,6-4-20-16,2-10-44 0,-1-8-35 15,1-7-87-15,-2-13-173 16,-1-7-385-16</inkml:trace>
  <inkml:trace contextRef="#ctx0" brushRef="#br0" timeOffset="-41710.25">7431 15672 391 0,'0'0'161'0,"0"0"-26"0,-84-24-29 15,41 24-30 1,-2 0-3-16,2 0-11 0,7 5-24 16,5 10 0-16,10 1-9 15,5 5-19-15,5 5-9 16,7 1-1-16,4 2-2 16,13 4 2-16,20-1 2 15,9 2 3-15,13-1 1 16,3-4-4-16,-6 1-2 15,-11-2-3-15,-16 0-1 16,-13 2-2-16,-12-2-2 16,-6-1-2-1,-24 1 10-15,-16-3 0 0,-11-3-1 0,-3-10 1 16,7-9-10-16,9-3-1 16,13-9-17-16,16-19-72 15,14-4-177-15,1-4-287 16</inkml:trace>
  <inkml:trace contextRef="#ctx0" brushRef="#br0" timeOffset="-41301.93">7803 15934 699 0,'0'0'206'0,"0"0"-38"16,0 0-10-16,0 0-51 0,0 0-54 15,0 0-53-15,0 0-12 16,-32 11 12-16,45 33 6 16,3 5 7-16,0 5-6 15,-3 4 1-15,-1 4-3 16,0 3-4-16,-6 0-1 16,0-7 0-16,-3-7-35 15,4-12-52-15,-2-11-74 16,1-11-73-16,0-12-122 15</inkml:trace>
  <inkml:trace contextRef="#ctx0" brushRef="#br0" timeOffset="-41050.42">7811 15973 731 0,'0'0'112'0,"0"0"4"16,35-87-60-16,-1 67 0 15,14 9-44 1,10 10-1 0,5 1-11-16,-7 21-3 15,-10 10-3-15,-17 6-18 16,-19 3-13-16,-10 0 3 16,-16 1-20-16,-21-4-29 0,-5-7 6 15,4-7 7-15,10-12 10 16,12-11-39-16,13-5-88 15,3-26-173-15</inkml:trace>
  <inkml:trace contextRef="#ctx0" brushRef="#br0" timeOffset="-40311.25">8495 15763 805 0,'0'0'95'0,"0"0"-36"16,0 0 15-16,0 0 43 15,-68 87-55-15,34-51-16 0,6 2-16 16,1-6-16-16,5-6-9 16,4-6-1-16,10-9-4 15,2-4-4-15,6-5-9 16,0-2-12-16,0 0 21 16,0 0 3-16,5 0 1 15,14-2-8-15,11-2-6 16,1 1-3-16,2 3-10 15,-3 0-10-15,-5 0 15 16,-4 0 18-16,-3 3 4 16,-6 0-2-16,-3-2-1 0,-6-1 0 15,-2 0 1-15,1 0 2 16,-2 0 1-16,1 0-1 16,1 0 0-16,7 0 0 15,4 5 0-15,4-1 4 16,2 3-2-16,1 1-2 15,-4-1 0-15,-2 1-1 16,-4-2 1-16,-4-2-1 16,-2-1 1-16,-2-1-1 15,-1-2 1-15,1 0 4 16,1 0 10-16,0 0 13 0,7-9-5 16,-2-2-21-16,2 2 4 15,3 4 1-15,-2 3-6 16,7 2-1-16,0 2-10 15,0 10 6-15,-2 5 0 16,-4 0 1-16,-6-1 3 16,2-3-2-16,-5-3 2 15,-2-5 0-15,2-2 1 16,-3-3 1-16,2 0 10 16,2-3 15-16,2-12 3 15,3-8-29-15,3 2 1 16,6 0 7-16,2 2-2 0,7 4-3 15,3 2 2-15,9 6-5 16,3 4 0-16,-2 3-2 16,-1 0 1-16,-9 14-4 15,-5 4 3-15,-7 2 2 16,-3 3-1-16,-6 1-2 16,-3 2-3-16,-6-1 5 15,0 0-7-15,0-2-49 16,-6-5-37-16,-10-7-91 15,-4-9-194-15,1-2-100 16</inkml:trace>
  <inkml:trace contextRef="#ctx0" brushRef="#br0" timeOffset="-39948.67">9869 15413 880 0,'0'0'315'0,"0"0"-264"16,0 0-20-16,0 0-9 15,13 74 41-15,28-5 31 16,11 15-45-1,3 15 7-15,-4 7-20 0,-5 5-11 16,-15 7-17-16,-14-5-7 16,-12-5-1-16,-5-9-6 15,0-17-31-15,-7-13 1 16,-2-14-22-16,3-10-10 16,3-11-29-16,3-17-98 15,0-17-269-15</inkml:trace>
  <inkml:trace contextRef="#ctx0" brushRef="#br0" timeOffset="-38577.01">10719 16119 211 0,'0'0'133'16,"0"0"-24"-16,0 0 27 15,100-92 37-15,-73 55-46 16,0-6-29-1,-5-10-18-15,-2-3-26 0,-4-3-18 0,-5 1 2 16,-7 6-28 0,-4 3-4-16,0 9-6 0,-3 6-2 15,-9 8 0-15,-4 11-2 16,2 8-4-16,-2 7-5 16,-1 0-1-1,-5 24 14 1,0 13 3-16,2 12 8 15,7 12 11-15,10 8 11 16,3 4-1-16,12 2-11 16,16-5-5-16,9-7-4 15,7-13-5-15,8-8-7 16,1-12 0-16,-2-11-23 16,-3-15-17-16,-5-4-8 0,-5-9-23 15,-7-15 15 1,-6-2 20-16,-7-3 18 0,-10 3 7 15,-5 5 11-15,-3 8 4 16,0 6 27-16,0 5 15 16,0 2-46-16,0 0-1 15,-5 10 1-15,1 7 18 16,2 3 1-16,2 1-1 16,0-1-2-16,11 0-3 15,8-4-8-15,9 0-1 0,1-6-4 16,2-7-12-16,-4-3-2 15,-6-2-5-15,-5-20 13 16,-5-9 5-16,-7-10-8 16,-4-4 0-16,0-2 1 15,-13 6-3-15,-10 9 2 16,1 12-10-16,-1 11-16 16,0 9-61-16,2 3-49 15,7 17-6-15,13 1-20 16,1-2-59-16</inkml:trace>
  <inkml:trace contextRef="#ctx0" brushRef="#br0" timeOffset="-37996.78">11631 15959 570 0,'0'0'182'16,"0"0"-63"-16,0 0 15 15,0 0 3-15,31 75-72 16,-13-53-19-16,4 1-25 15,2-4-7-15,0-5-9 16,-3-6-1-16,0-5-1 16,-3-3-3-16,1 0-5 15,2-14 3-15,-1-9-6 0,0-2-3 16,0 1 1 0,-5 3-1-16,-1 5 2 0,-1 6 6 15,1 3-2-15,3 6-7 16,7 1-1-16,2 0 10 15,3 0 3-15,-5 0 0 16,4 0 1-16,-1 0-1 16,0-4 1-16,0-4 1 15,1-3-2-15,-1-3 0 16,0-5-5-16,-6-3-2 16,-2-1-1-16,-7 4-6 0,-5 5 7 15,-7 1 2-15,0 2-5 16,0 4-4-16,-19-2-7 15,-8 4 4-15,-7 3 15 16,-2 2 0-16,2 0 2 16,2 2 6-16,4 13 22 15,0 10 4-15,1 5 0 16,8 7-6-16,8-2-3 16,8 0-7-16,3-3-8 15,5-7-5-15,15-4 7 0,3-5-4 16,8-8 0-1,5-5-3-15,3-3-3 0,3 0-12 16,4-4-23-16,3-3-28 16,0-1 8-16,-4 4 22 15,-3 3-178-15,-11-2-163 16</inkml:trace>
  <inkml:trace contextRef="#ctx0" brushRef="#br0" timeOffset="-37303.6">12944 16005 45 0,'0'0'548'0,"0"0"-378"16,0 0 13-16,0 0-44 16,0 0-37-16,0 0-75 15,-2 2-27-15,2 24 0 16,-1 6 17 0,-11 2 3-16,-6 1-10 0,-2-1-4 15,-2-2-6-15,9-7-25 16,11-9-117-16,2-14-200 15,29-4-234-15</inkml:trace>
  <inkml:trace contextRef="#ctx0" brushRef="#br0" timeOffset="-36989.19">13598 15645 649 0,'0'0'239'15,"-119"0"-202"-15,59 13 16 16,11 5 35 0,18 0-40-16,16 2-41 0,15 2-7 15,4 3-2-15,28 0-1 0,10 2 3 16,8-2-10-16,1-1 6 16,-2 0-9-16,-13-4 5 15,-10 0 2-15,-16 1-4 16,-10 0 1-1,0 0-3-15,-21 0 12 0,-13-2 6 32,-6-4 1-32,1-7-7 15,7-6-14-15,9-2-39 16,12-14-59-16,9-17-172 0,2-8-109 0</inkml:trace>
  <inkml:trace contextRef="#ctx0" brushRef="#br0" timeOffset="-36673.31">13940 15751 436 0,'0'0'186'0,"0"0"9"16,-88 83-70-16,67-54 20 15,11 1-84-15,10-3-22 16,1-2-20-16,25-2-10 0,11-6-2 15,8-9 1-15,7-5-8 16,0-3-10-16,-10-3-22 16,-9-15-7-16,-12-5 26 15,-12-6 12-15,-9-7-2 16,-3-3-1-16,-23-2 4 16,-8 3-3-16,-2 10 1 15,3 8-3-15,8 10-11 16,7 7-20-16,11 3-53 15,7 0-80-15,0 0-115 16,17 3-21-16</inkml:trace>
  <inkml:trace contextRef="#ctx0" brushRef="#br0" timeOffset="-36074.01">14211 15775 264 0,'0'0'152'0,"0"0"50"15,0 0-32-15,0 0-67 16,26 87-34-16,-21-72-35 15,-1-3-24-15,-3-4-5 16,2-6 4-16,0-2-5 16,4 0 13-16,3-15 22 0,8-8-20 15,1-3-16-15,-1 4-2 16,3 7-1-16,-1 10-1 16,2 5-5-16,5 0-7 15,1 17-6-15,-1 6 1 16,-5-1 6-16,-4 0 4 15,-3-3 3-15,-4-4 3 16,1-3 2-16,2-5-9 16,9-6-8-16,8-1 3 15,11-7-4-15,13-17 15 16,6-7-16-16,-4-3 11 16,-11 3-9-16,-16 10 7 15,-15 7 10-15,-12 8 14 0,-3 4 49 16,-9 2-20-16,-18 0-20 15,-9 2-6-15,-7 12 7 16,4 3-5-16,9 2 3 16,10 3-9-16,13 4-11 15,7 2-2-15,2 6 3 16,23 1-2-16,8 2-2 16,5 1 0-16,0-5-11 0,4-1-7 15,-6-3 19 1,-5-4 3-16,-11-3 7 0,-10-4-10 15,-10-5-1-15,0-5-11 16,-12-2 8 0,-14-5 4-16,-3-1 11 0,0-1 4 15,7-14 18-15,9-5-9 16,10-2-7-16,3-2-17 16,2-2-7-16,18-4-59 15,4-1-67-15,3-1-98 16,-2-1-208-16</inkml:trace>
  <inkml:trace contextRef="#ctx0" brushRef="#br0" timeOffset="-35790.98">15120 15570 927 0,'0'0'149'0,"0"0"34"0,0 0-99 16,0 0-32 0,153 20-24-16,-70 20-6 0,-5 17-17 15,-16 12-5-15,-19 12 0 16,-15 2-8 0,-18 0-5-16,-10-10-6 0,-6-8-7 15,-21-8 15-15,-6-14-11 16,0-8-38-16,3-16-32 15,5-12-79-15,9-7-156 16,11-28-305-16</inkml:trace>
  <inkml:trace contextRef="#ctx0" brushRef="#br0" timeOffset="-35570.63">16548 15676 930 0,'0'0'155'0,"0"0"-65"16,0 0-38-16,81 0-28 16,-22 0-24-16,4 0-4 15,-15 0-122-15,-14 0-101 16,-22 8-175-16</inkml:trace>
  <inkml:trace contextRef="#ctx0" brushRef="#br0" timeOffset="-35398.29">16435 15843 311 0,'0'0'189'16,"0"0"-48"-16,0 0 15 15,0 0 30 1,0 0-69-16,120 5-73 0,-54-5-33 15,1 0-11-15,-1 0-13 16,0 0-98-16,-4 3-147 0,-9-2-182 16</inkml:trace>
  <inkml:trace contextRef="#ctx0" brushRef="#br0" timeOffset="-34377.01">5518 17396 650 0,'0'0'143'15,"0"0"3"-15,0 0 13 16,0 0-38-16,0 0-63 16,0 0-43-16,-13-13-15 15,14 24-6-15,13 18 6 16,2 9 7-16,-2 10 20 15,-4 4-12-15,-6 3-12 16,-4 3 5-16,2-5-5 16,-1 0-3-16,7-11-26 15,6-5-42-15,9-15-92 0,7-12-133 16,0-10-292-16</inkml:trace>
  <inkml:trace contextRef="#ctx0" brushRef="#br0" timeOffset="-34094.87">5655 17358 1047 0,'0'0'19'0,"0"0"16"15,0 0 4-15,0 0-5 16,102-67-34-16,-45 67-6 15,-6 3 3-15,-10 21-6 16,-13 10-7-16,-14 7 3 16,-9 0-1-16,-5 4 7 15,-20-1 0-15,-10-3-11 16,-1-6-28-16,4-8-48 16,9-9-98-16,12-14-124 15</inkml:trace>
  <inkml:trace contextRef="#ctx0" brushRef="#br0" timeOffset="-33780.25">6813 17179 834 0,'0'0'216'0,"0"0"-102"16,0 0-21-16,0 0-22 15,0 0-35-15,-103 63-8 16,78-17-10-16,4 10 1 16,8 3 1-16,5-3-8 15,8 0-4-15,0-6-5 16,15 0-3-16,12-5 0 15,7-4-15-15,9-6-32 16,7-5-63-16,5-10-64 16,8-14-210-16</inkml:trace>
  <inkml:trace contextRef="#ctx0" brushRef="#br0" timeOffset="-32554.7">7488 17187 775 0,'0'0'165'0,"0"0"-8"15,0 0-102-15,0 0-40 16,0 0-2-16,0 0 60 16,-21 107-30-16,21-67-12 15,0 0-3-15,12 0-9 16,-2-6-14-16,2-4-2 16,-3-8-3-16,3-6-4 15,0-6-21-15,-5-7-19 16,2-3-4-16,3-3 38 15,5-17-3-15,2-3 13 0,-1 1-8 16,0-1 2-16,-3 5 1 16,7 2 0-16,-1 5-2 15,3 4-3-15,0 7-1 16,4 0 3-16,-1 7 3 16,0 13 1-16,-3 0 2 15,-5-1 1-15,-1 1 1 16,1-3 1-16,-1-1 0 15,3-5-1-15,1-5-1 16,0-6-28-16,1 0 7 16,1-3 15-16,-2-16 7 15,-5-2 0-15,-1 0 2 16,-7 1 0-16,-6 2 3 0,-3 1 3 16,0 7 4-16,0 0 0 15,-6 6-8-15,-7 4-4 16,-2 0-11-16,-3 0 7 15,3 5 1-15,-1 8 0 16,5 3-3-16,1 1 4 16,1 1 2-16,3 2-2 15,6-2 2-15,0-2 0 16,0-3 0-16,18-5 4 16,3-2 3-16,7-6 6 15,5 0-2-15,4 0 0 16,-1-5-4-16,-9 0-7 15,-8 5-3 1,-7 0-2-16,-4 0-1 0,-2 0 0 0,-2 3 3 16,-1 1 3-16,0-1 4 15,-1-3 4-15,3 0 3 16,3 0 13-16,6-10 23 16,5-6-31-16,0 1-13 15,-2 2-2-15,-4 4 1 16,-4 6-2-16,-3 3-3 15,5 0-12-15,2 10 1 0,-3 7 7 16,-2 2 3 0,-4-4 0-16,1-1 4 0,-4-4 0 15,2-4 3-15,-1-5-2 16,-1-1 1-16,1 0 5 16,2-3 12-16,2-11-8 15,4-5-11-15,1 2-3 16,1 5-13-16,0 4-2 15,-3 5 7-15,0 3 1 16,1 0-3-16,-2 0 1 16,-1 1 5-16,-2 4 2 15,-4-1 2-15,1-1 0 16,-1-3 2-16,2 0 1 0,1 0 1 16,4 0 0-1,7-13 10-15,6-5-9 0,3-1 0 16,1 6-1-16,2 3-1 15,0 5 0-15,7 5 0 16,-1 0 3-16,0 9 11 16,-2 5 3-16,-4 1-1 15,-8-1-2-15,-2 0-3 16,-8-1-7-16,-5-1-4 16,-4-2-6-16,0-1-24 0,-10 0-32 15,-13-4-43 1,-3-5-100-16,-3 0-184 0</inkml:trace>
  <inkml:trace contextRef="#ctx0" brushRef="#br0" timeOffset="-32240.74">9633 16871 680 0,'0'0'592'0,"0"0"-528"0,0 0-50 16,0 0-2-16,6 119 72 16,25-37-26-16,7 4-19 15,2 4-8-15,-4 0-12 16,-7-1-11-16,-10-1-7 15,-9-11-1-15,-10-9-13 16,0-12-20-16,-9-13-29 16,0-12-12-16,3-17-33 15,6-14-227 1,0 0-488-16</inkml:trace>
  <inkml:trace contextRef="#ctx0" brushRef="#br0" timeOffset="-30606.05">10795 17480 662 0,'0'0'232'0,"0"0"-66"16,27-77-59-16,-6 37-53 16,1-3-13-16,-2-7-19 15,2-3-12-15,-7-4-8 0,-9-5 6 16,-6 1-7-16,0 7-1 15,-5 9-4-15,-12 16 1 16,-7 12-2-16,0 13-4 16,-5 4-3-16,-5 18 11 15,4 23 1-15,0 14 1 16,7 10 8-16,11 1 13 16,12-1 2-16,0-4 7 15,19-3-7-15,11-8-12 16,7-4-3-16,5-10-4 0,0-7-4 15,3-11-1-15,-1-11-4 16,3-7-21-16,2-3 4 16,-4-21-7-16,-2-4 7 15,-10-3 8-15,-10 4-2 16,-9 3 12-16,-8 10 3 16,-6 4 4-16,0 8 3 15,0 2 5-15,0 0-12 16,0 1-10-16,0 14 2 15,0 5 8-15,0 3 16 16,0-2-1-16,5-1-8 16,9-2 1-16,3-3-6 15,7-2 1-15,3-3-3 0,2-6-7 16,6-4-6-16,-1 0-4 16,-1-1 8-16,-5-16 0 15,-7-4 9-15,-9-6-1 16,-9-4 0-16,-3-7-6 15,-9 1 3-15,-18 3-4 16,-6 7-12-16,-4 11 6 16,-2 9-33-16,-2 7-28 15,2 4-59-15,7 15-7 16,10 5-114-16,16-1-99 0</inkml:trace>
  <inkml:trace contextRef="#ctx0" brushRef="#br0" timeOffset="-29931.05">11802 17304 869 0,'0'0'184'0,"0"0"-80"16,0 0-41-16,0 0-19 15,0 0 6-15,-26 79-25 16,36-49-13-16,3-6-4 15,2-5-5-15,-3-2-3 0,-1-7 0 16,-3-4-7-16,-5-5-14 16,2-1 9-16,4 0 12 15,3-14 21-15,7-6-21 16,2 0 0-16,3 0 0 16,4 1-11-1,-2 5-8-15,4 0-2 0,-3 6 0 16,-1 1 4-16,-2 2 5 15,-7 4 9-15,-4-2 3 16,-2 3 0-16,-4-1 0 16,0 1 0-16,-1-2-1 15,3 0 1-15,3-1 0 0,2-3 1 16,5 0 1-16,1-1-1 16,2-3-1-16,5 2 0 15,-1-2 1-15,0 0-1 16,-4 0 1-16,-1 2 0 15,-7 1 0-15,-3 0 0 16,-6 4 2-16,-5 2 0 16,0-1-3-1,0 2 0-15,0 0-10 0,-21 0 6 16,-9 0-5-16,-15 6-1 16,-8 7 10-16,-4 3 1 0,5 4 7 15,6-3 25-15,13 0 14 16,12 0-25-16,9 0-6 15,9 1-8 1,3 2-1-16,0 0-4 0,9 2 3 16,12 1 0-16,0-1-2 15,3-3 2-15,-2-5-3 16,5-4-1-16,3-5 0 16,4-3-2-16,8-2-12 15,2 0-20-15,1-4-41 16,-2-10-61-16,-2-3-131 15,-4-6-212-15</inkml:trace>
  <inkml:trace contextRef="#ctx0" brushRef="#br0" timeOffset="-29726.81">12947 17452 784 0,'0'0'236'0,"0"0"-127"16,0 0-14-16,0 0-24 16,-44 72-52-16,34-48-14 15,-5-1-5-15,0 1-21 16,-4-2-68-16,-2-5-145 0,10-7-210 16</inkml:trace>
  <inkml:trace contextRef="#ctx0" brushRef="#br0" timeOffset="-29333.3">13529 17173 1035 0,'0'0'101'16,"0"0"-5"-16,-94-8-51 15,53 23-17 1,1 6-19-16,10 0-7 0,9-1-2 16,15-3-4-16,6 1-13 15,0-1-20-15,15 0 9 16,12 3-4-16,4-2 6 16,2 0-2-16,2-1 10 15,-4-1 7-15,-4-2-10 16,-5-1 13-16,-4-2 5 15,-6-2 2-15,-6 0-1 16,-6 0-7-16,0-1-16 0,-5 2 12 16,-18-1 13-16,-7-1 4 15,-9-3-4-15,-2-4-3 16,3-1-28-16,8 0-57 16,12-17-158-1,13-10-319-15</inkml:trace>
  <inkml:trace contextRef="#ctx0" brushRef="#br0" timeOffset="-29018.83">13888 17208 780 0,'0'0'150'0,"-86"41"-35"15,50-16-33-15,12 4 4 0,12-1-43 0,12 0-26 16,0-3-6-16,25-3-8 31,12-5 4-31,10-7 6 16,8-6-9-16,0-4-4 16,-4 0-11-16,-8-13-2 0,-8-8 1 15,-13-8 11-15,-13-5-4 16,-9-6-1-16,-11-1 6 15,-19 6-6-15,-2 6-1 16,2 11-9-16,5 8-8 16,11 8-26-16,5 2-62 15,9 0-106-15,0 0-171 16</inkml:trace>
  <inkml:trace contextRef="#ctx0" brushRef="#br0" timeOffset="-28256.29">14270 17241 586 0,'0'0'100'16,"0"0"24"-16,0 0-26 15,0 0-25-15,0 0-30 16,0 0-25-16,7 43-8 16,-1-43 5-16,3 0 9 15,12-10 8-15,3-6-21 16,7-7-10-16,1 5 2 15,-5 2-3-15,1 7-4 0,0 5-7 16,-2 4-8 0,-4 2 4-16,-2 16-9 0,-4 5 6 15,-6 0 14-15,1 0 0 16,-5-6 3-16,1-1 1 16,1-5 2-16,5-5 3 15,5-6 2-15,10 0 7 16,12 0-2-16,8-17-12 15,6-6-8-15,0-5 8 16,-6-2 2-16,-9 3 0 16,-11 2 7-16,-14 4 7 15,-10 7 7-15,-4 1 1 0,-15 6-2 16,-21 7-20-16,-4 0 0 16,-5 6 7-16,3 12 3 15,12 2 0-15,7 0-8 16,10-2 0-16,9-3-4 15,4 0-4-15,0-5 2 16,10-3-5-16,11 0 1 16,4-4 3-16,5-1 2 15,-1 2-2-15,-1-4 3 16,-4 5-1-16,-2 0 1 16,-1 5-3-16,-1 4 1 0,-1 5 2 15,0 6 8 1,-4 4-2-16,0 4 5 15,-6 4 3-15,-3 1 0 0,-4 2-1 16,-2-1 0-16,-5-2-8 16,-14-4 0-16,-4-4-3 15,1-5 0-15,3-13 3 16,8-2-5-16,4-9 2 16,0 0 3-16,-3-10 18 15,1-19 1-15,-1-9-7 16,4-5 6-16,6-3-7 15,0 4-11-15,2 7-5 0,12 7-8 16,0 4-19-16,8 4-43 16,2 5-53-16,4 0-178 15,2 0-396-15</inkml:trace>
  <inkml:trace contextRef="#ctx0" brushRef="#br0" timeOffset="-27982.12">15367 16988 1107 0,'0'0'153'0,"0"0"-53"16,0 0-51-16,87 38-2 15,-6 9-18-15,10 9-11 16,-10 6-16-16,-25 6-2 15,-21 3-6-15,-22 2-4 16,-13-8 3-16,-7-4 3 16,-31-9 0-16,-12-10 4 15,-8-5-1-15,4-9-10 16,6-8-34-16,12-5-38 16,8-15-78-16,9 0-170 0</inkml:trace>
  <inkml:trace contextRef="#ctx0" brushRef="#br0" timeOffset="-27620.04">16727 17261 985 0,'0'0'144'0,"0"0"2"0,0 0-86 15,0 0-21-15,0 0-22 16,0 0-17-16,106-33-17 15,-52 33-15-15,0 0-55 16,-12 0-63-16,-13 0-76 16,-11 0-141-16</inkml:trace>
  <inkml:trace contextRef="#ctx0" brushRef="#br0" timeOffset="-27478.96">16766 17352 658 0,'0'0'158'0,"0"0"-8"16,0 0 62-16,0 0-85 16,0 0-59-16,0 0-28 15,73 3-34-15,-19-7-6 16,0 1-51-16,1 0-87 16,-5-2-170-16,-3-5-353 15</inkml:trace>
  <inkml:trace contextRef="#ctx0" brushRef="#br0" timeOffset="-20798.86">16353 8702 454 0,'0'0'68'0,"-87"-14"73"15,51 7 12-15,14-2-16 16,13 1-2-16,9-3-11 16,5-5-72-16,30-2-38 15,21-1-9-15,12 5 4 16,7 9 3-16,-5 5-3 16,-12 5-7-16,-15 21-2 15,-14 8-6-15,-16 6 2 16,-13 7-2-16,-12-1 0 15,-31 3 6-15,-17-4 2 16,-12-5 1-16,-2-7-1 16,8-7 1-16,20-8-1 15,19-8 2-15,15-7-4 0,12-3 0 16,20 0-13-16,30 0 5 16,21 0 8-16,16 0 3 15,4 0-3-15,-10 0-8 16,-9 0-43-16,-15 0-33 15,-13 0-78-15,-12 3-59 16,-20 2-127-16</inkml:trace>
  <inkml:trace contextRef="#ctx0" brushRef="#br0" timeOffset="-20515.35">15881 9302 710 0,'0'0'123'0,"0"0"-26"16,0 0 49-16,0 0-58 15,0 0-63-15,125 12 65 16,-11-12-17-16,22-7-31 0,10-10-1 16,-1-2-20-16,-2 1-1 15,-4 3-17-15,-7 5-2 16,-8 7-1-16,-19 3-17 15,-22 2-20-15,-23 14-23 16,-23-1-38-16,-18 1-65 16,-16-1-23-16,-3 2-37 15,-25-3-27-15</inkml:trace>
  <inkml:trace contextRef="#ctx0" brushRef="#br0" timeOffset="-20233.04">16329 9508 44 0,'0'0'985'16,"0"0"-851"-16,0 0 28 15,0 0-60-15,0 0-63 16,0 0-39-16,1 39 0 15,26 4 7-15,-1 6 3 16,-9 3-6-16,-6 4-3 16,-7 0-1-16,-4-1-11 15,0-3-25-15,0-5-43 0,0-10-69 16,14-14-140-16,20-17-191 16</inkml:trace>
  <inkml:trace contextRef="#ctx0" brushRef="#br0" timeOffset="-19887.92">16857 9553 738 0,'0'0'155'0,"0"0"17"16,0 0-32-16,-85-20-60 0,49 40-35 15,-1 10-18 1,0 9-2-16,4 5 1 0,6 2-3 15,12 1-7-15,8-2-8 16,7-3 1-16,3-2-4 16,23-5-2-16,14-6-2 15,10-7-1-15,8-8-3 16,2-7-17-16,-5-7-11 16,-12 0-1-16,-13 0 9 15,-14-14 5-15,-11-5 18 16,-5-4 2-16,-8 0-2 15,-20 3-2-15,-8 11-3 16,-7 9-6-16,-9 0-10 0,-2 23-42 16,-1 10-49-16,4 0-163 15,14-4-286-15</inkml:trace>
  <inkml:trace contextRef="#ctx0" brushRef="#br0" timeOffset="36098.51">1787 12672 299 0,'0'0'557'0,"0"0"-500"15,0 0 36-15,0 0-45 16,0 0-41-16,0 0-7 16,0 0 0-16,3 53 19 15,13-29 3 1,-2 5 11-16,2-2 13 0,-2-1 5 16,2-3-15-16,-4-6-6 15,7-9-11-15,4-8-6 16,20-7-3-16,27-44 17 15,32-35 7-15,33-31-27 16,22-19-7-16,6 7-41 0,-19 19-89 16,-39 29-196-1</inkml:trace>
  <inkml:trace contextRef="#ctx0" brushRef="#br0" timeOffset="42900.16">3838 15790 727 0,'0'0'40'0,"0"0"-39"16,-92 55 22-16,68-11 5 15,8 10 4-15,14 2-11 16,2 0 0-16,15-5-2 16,15-3-9-16,6-2 6 15,1 1 4-15,2 1-11 16,-2 3-5 0,-7 4 2-16,-11 2 3 0,-14 5 0 15,-5 2 2-15,-14 6 3 16,-26 2-1-16,-14-5 6 15,-5-6 0-15,5-16-5 0,12-17 3 16,21-12 6-16,14-11-14 16,7-5-3-1,0 0 6-15,0 0-12 0,15 3-24 16,18 6-1-16,11 8 18 16,11 5-21-16,1 9-46 15,2 8 18-15,-7 7 27 16,-11 6 25-16,-13 6-5 15,-14 7 9-15,-13 4 15 16,0 5 17 0,-13 2 12-16,-9-4-4 0,2-8 5 0,7-5-20 15,11-19 7-15,2-7-18 16,21-6-10-16,13-8-2 16,12-2 6-16,4-2 3 15,5-1-10-15,-3 0-1 16,-1 2-1-1,-8 1-2-15,-7 2-4 0,-11-6 6 16,-8-1-7-16,-4-3-8 16,-7-4-24-16,-3-2-25 15,-3-3-58-15,0 0-164 16,-9-19-318-16</inkml:trace>
  <inkml:trace contextRef="#ctx0" brushRef="#br0" timeOffset="43576.87">1208 17109 574 0,'0'0'75'16,"0"0"90"-16,0 0-25 15,0 0-72-15,0 0-58 16,0 0-10-16,-36 56 0 16,35-13 59-16,1 4 3 15,0-5-22-15,0-5-4 16,4-5-19-16,11-5-10 0,0-7-3 16,4-10-4-16,3-7-5 15,6-3-9-15,3-12 6 16,-1-15 2-16,-3-8 4 15,-3 0 0-15,-8 1 2 16,-4 3 5-16,-3 7-4 16,3 8-1-16,0 9-15 15,3 7-15-15,7 0 18 16,-1 13 4-16,-3 10 1 16,-5 5-1-16,-7 4 6 15,-3 4 1-15,-3-3 1 16,0-4-26-16,0-9-58 15,0-12-65-15,8-8-140 0,2-10-118 16</inkml:trace>
  <inkml:trace contextRef="#ctx0" brushRef="#br0" timeOffset="43843.97">1641 17201 544 0,'0'0'107'16,"0"0"59"-16,0 0-84 15,-18 76-39-15,18-65-18 16,10-2-25-16,14-9 0 0,12 0 22 16,3-9 2-16,4-9-17 15,-9-1-7-15,-14 0-6 16,-10 4 6-16,-10-3 13 16,-13 2 5-16,-20-2 19 15,0 1-21-15,0 7-8 16,5 5-7-16,10 4-1 15,6 1-3-15,9 0-18 16,3 10-89-16,3 0-105 16,21-7-134-16,15-3-35 15</inkml:trace>
  <inkml:trace contextRef="#ctx0" brushRef="#br0" timeOffset="44441.78">2099 16918 621 0,'0'0'137'16,"0"0"-22"-16,-96 84-50 16,71-50-24-16,10-4 1 15,10-6-34-15,5-9-8 16,0-5-10-16,2-6-20 16,13-4-2-16,9 0 22 15,1-7 8-15,2-8 2 0,-1 1-10 16,-3 4-13-16,-5 7-38 15,2 2 22-15,-4 1 12 16,-4 0 18-16,3 0 9 16,-8 4-4-16,-2-1 4 15,-2-3 5-15,0 0-2 16,4 0 5-16,2-4 21 16,-1-12-4-16,1-4-14 15,1-5-3-15,-1 1-3 16,3 0-5-16,1 4-2 15,1 4-7-15,2 0 6 16,1 2 1-16,-1 1 2 16,-7 0 2-16,0 0 5 0,-6-1 4 15,-3-4 13-15,0-5 22 16,-15-4-14-16,-6-4-21 16,-3-2-2-16,-4-3 8 15,-2 3-16-15,0 6-1 16,8 8 5-16,5 8 5 15,7 11 12-15,1 0-11 16,9 8-11-16,0 16 0 16,0 5 12-16,0 4 6 15,12 4 9-15,15 1 7 0,4 2 2 16,7-2-5-16,3 0-14 16,1 2-9-16,1-1-4 15,-4-1-4 1,-2-2-29-16,-4-3-116 0,-3-11-118 15,-5-13-441-15</inkml:trace>
  <inkml:trace contextRef="#ctx0" brushRef="#br0" timeOffset="84708.09">17752 11394 337 0,'0'0'183'0,"0"0"-75"16,0 0-15-16,124-76-43 16,-72 72-18-16,-4 4-14 15,-12 11-1-15,-13 16-4 16,-15 10-12-16,-8 7 3 16,-21 5 20-16,-22 6 15 15,-14 1 28-15,-7-2-3 16,1-3-11-16,8-6-12 15,15-8-12-15,13-9-4 0,15-8-3 16,12-4-17-16,0-1-5 16,29-1 3-16,20-3 12 15,18-2 6-15,9-5-11 16,-1 2-4-16,-8-4-3 16,-11 4-1-16,-11 1-2 15,-12 0 0-15,-14 1-10 16,-4 1-17-16,-3-1-51 15,-1 1-67-15,1-3-86 16,1-4-220 0</inkml:trace>
  <inkml:trace contextRef="#ctx0" brushRef="#br0" timeOffset="84959.46">18791 11777 905 0,'0'0'145'16,"-81"11"-112"-16,26 22 54 16,-8 12 9-16,-3 8-34 15,-2 7-28-15,2 2-14 16,2-2-6-16,4 1-11 16,4-6 0-16,6-3-3 0,10-5-6 31,13-8-22-31,9-3-44 0,15-9-79 0,3-9-155 15,8-11-259-15</inkml:trace>
  <inkml:trace contextRef="#ctx0" brushRef="#br0" timeOffset="85179.76">18612 12151 941 0,'0'0'41'16,"0"0"21"-16,-27 92 42 16,22-52-17-16,4 4-40 15,-2 1-30-15,0-1-10 16,-3 1-4-16,-2 2-3 16,1-4-29-16,6-6-44 15,1-9-99-15,10-16-176 16,19-12-278-16</inkml:trace>
  <inkml:trace contextRef="#ctx0" brushRef="#br0" timeOffset="85510.66">18968 12134 842 0,'0'0'75'0,"0"0"-13"16,-73 96 60-16,47-50-4 15,9 4-68-15,8-5-14 16,9-4-12-16,0-3-7 16,16-7-10-16,13-5-2 15,5-8-1-15,8-10 1 0,1-8-5 16,0 0-12-16,-6-15-18 16,-8-13-12-16,-13-8 5 31,-7 1 19-31,-9 4-11 0,-6 8 18 0,-22 13 9 15,-12 10 2-15,-14 0 1 16,-7 16 4-16,0 9 7 16,4 7-11-16,12 0-1 15,21-4-14-15,21-4-110 16,11-15-225 0</inkml:trace>
  <inkml:trace contextRef="#ctx0" brushRef="#br0" timeOffset="85747.01">19875 11782 1131 0,'0'0'34'0,"0"0"44"15,-107 81-4 1,64-41-17-16,2-1-50 0,2 1-7 16,2-3-7-16,0 0-67 15,4-4-83-15,9-10-150 16,11-11-205-16</inkml:trace>
  <inkml:trace contextRef="#ctx0" brushRef="#br0" timeOffset="85951.55">19489 11746 978 0,'0'0'106'0,"0"0"0"0,0 0-24 15,0 0-15-15,0 0 10 16,76 83-9-16,-16-42-27 16,5-1-23-16,0-1-14 15,-9 1-4-15,-8-3-28 16,-11 2-30-16,-9-1-36 15,-2 1-77-15,-3-5-179 16,-1-7-271-16</inkml:trace>
  <inkml:trace contextRef="#ctx0" brushRef="#br0" timeOffset="86956.63">20700 11270 122 0,'0'0'393'16,"0"0"-328"-16,0 0 61 16,0 0 6-16,0 0-21 15,0 0-19-15,-19-17-6 16,19 12-6-16,15-3-34 16,7 3-41-16,8 5-1 15,3 0-3-15,-3 15-1 16,-4 18-7-16,-6 6 5 15,-11 7-4-15,-9 0 6 0,-4 1 3 16,-26-5-2-16,-9-2 4 16,-6-5 0-16,-4-5 3 15,10-8-4-15,8-8-1 16,13-5-2-16,10-5 2 16,5-3 0-16,3-1 7 15,0 0-2-15,0 0-8 16,14-7-15-16,4 0-11 15,5 0-2-15,4 5 15 16,-1 2 12-16,2 0-2 16,-3 0 0-16,-4 0 1 0,-6 11-2 15,-6 5-1-15,-9 6-9 16,0 0 10-16,-9 5 4 16,-17-3 2-16,-6 0 3 15,1-5-5-15,0-5-4 16,5-7-16-16,4-7-34 15,4 0-37-15,7-11-72 16,8-18-227-16</inkml:trace>
  <inkml:trace contextRef="#ctx0" brushRef="#br0" timeOffset="87254.91">21564 11451 838 0,'0'0'128'15,"0"0"-28"-15,0 0 58 16,-119 69-30-16,74-28-46 16,-3 10-42-16,-1 5 6 15,-5 8-2-15,-1 2-23 16,2-1-9-16,3-5-6 0,10-6-6 15,7-3-1-15,12-7-29 16,8-6-44-16,8-6-20 16,5-9-44-16,5-13-102 15,23-10-171-15</inkml:trace>
  <inkml:trace contextRef="#ctx0" brushRef="#br0" timeOffset="87490.24">21589 11729 495 0,'0'0'694'0,"0"0"-676"16,0 0 26-16,0 0 48 15,-6 92-12-15,6-46-47 16,0 2-17-16,0-1-6 15,0-4-9-15,2 0-1 16,-1-4-22-16,1-2-39 16,2-4-66-16,7-8-126 15,10-14-232-15</inkml:trace>
  <inkml:trace contextRef="#ctx0" brushRef="#br0" timeOffset="87867.55">22041 11754 954 0,'0'0'103'16,"0"0"-56"-16,0 0 52 0,0 0 5 16,-80 83-56-16,68-49-25 15,3 2-2-15,2-3-1 16,4 0-10-16,3-5-5 0,0-1-4 15,1-4 0 1,15-6 0-16,6-3-1 0,4-7-2 16,3-6-9-16,0-1-8 15,-2-1-17-15,-4-15-4 16,-8-3 10-16,-8-3 20 16,-7 0 10-16,0-1-5 15,-9 3 5-15,-18 6 2 16,-10 7-2-16,-7 7-3 15,-3 0 2 1,4 13-2-16,7 8-6 0,9 4-20 0,9 1-97 16,11-2-92-16,7-6-206 15</inkml:trace>
  <inkml:trace contextRef="#ctx0" brushRef="#br0" timeOffset="88480.97">23004 11282 875 0,'0'0'94'0,"0"0"72"16,0 0-39-16,0 0-39 15,0 0-52-15,0 0-24 16,56-17-12-16,-8 15-1 15,1 2-13-15,-5 2-66 16,-11 15-129-16,-9 2-168 16,-13 1-340-16</inkml:trace>
  <inkml:trace contextRef="#ctx0" brushRef="#br0" timeOffset="88623">23037 11544 574 0,'0'0'204'0,"0"0"-83"15,0 0-15-15,0 0 5 16,0 0-25-16,0 0-46 16,110 23-13-16,-25-23-27 15,3-12-36-15,-9 3-152 16,-13-4-247-16</inkml:trace>
  <inkml:trace contextRef="#ctx0" brushRef="#br0" timeOffset="91421.77">25020 11132 466 0,'0'0'140'0,"0"0"17"16,0 0 9-16,0 0-74 16,0 0-30-16,-89-7-34 15,55 34-9-15,0 8 2 16,1 7 24-16,5 5-10 15,7 5 17-15,4 3-18 16,8-1 5-16,8-4-3 16,1 0-17-16,9-7-7 15,15-1-3-15,5-4-6 16,7-9-1-16,3-4 5 0,1-7-6 16,1-7 2-16,-2-8-1 15,2-3-2-15,2-11 0 16,-1-18-3-16,-4-10-3 15,-7-6-6-15,-13-5 0 16,-11-3 4-16,-7-1-7 16,-9-1 6-16,-19 3-9 15,-9 6-3-15,-4 10-4 16,-3 9 5-16,2 7-7 16,6 10-13-16,5 5-22 15,7 5-23-15,5 0-72 16,8 0-118-16,8 9-104 15</inkml:trace>
  <inkml:trace contextRef="#ctx0" brushRef="#br0" timeOffset="91721.08">25851 11455 821 0,'0'0'125'0,"0"0"4"16,0 0-23-16,0 0-47 15,0 0-38-15,0 0-21 16,-26-27-3-16,26 27-47 16,0 0-94-16,1-4-193 15</inkml:trace>
  <inkml:trace contextRef="#ctx0" brushRef="#br0" timeOffset="92118.16">26485 11117 688 0,'0'0'339'0,"-81"-6"-336"15,45 13 34-15,3 19 46 16,5 13 8-1,7 4-49-15,6 6-7 0,9 0-10 16,6 0 1-16,0 1-16 16,18-6-5-16,8-7 1 15,3-7-5-15,4-11-1 16,6-10 0-16,0-7-10 16,3-2 1-16,-2-17 0 15,-5-19 6-15,-10-13-3 0,-8-10 6 16,-9-3-15-16,-8 4-8 15,0 11 0-15,-20 14-7 16,-5 9-26-16,-2 12-21 16,3 9-66-16,6 3-89 15,8 5-133-15</inkml:trace>
  <inkml:trace contextRef="#ctx0" brushRef="#br0" timeOffset="92476.18">26939 11201 980 0,'0'0'118'0,"0"0"89"16,0 0-125-16,0 0-39 16,102-49-43-16,-48 54-5 15,-5 22-1-15,-7 6-13 16,-20 5-27-16,-13 3 4 15,-9-2 23-15,-10 1 15 16,-21-2 3-16,-10-3 1 16,-5-4 1-16,0-6 2 0,8-6 1 15,13-8 9 1,16-4-6-16,7-5-7 16,2-2-2-16,17 1 2 0,17-1 9 15,9 0-9-15,-2 0 0 16,-8 0-24-1,-7-4-8-15,0 0-33 0,-1 1-46 16,8-3-98-16,10-2-305 16</inkml:trace>
  <inkml:trace contextRef="#ctx0" brushRef="#br0" timeOffset="92900.29">27823 11218 900 0,'0'0'113'16,"0"0"28"-16,0 0-76 15,104-29-20-15,-53 34-45 16,-6 18 0-16,-12 3-4 16,-14 3-3-16,-15-1-5 15,-4 1-4-15,-14-2 15 16,-21 0-1-16,-8-5 2 0,-5 1 0 15,6-6 0-15,9-2-1 16,16-7-8 0,11-4-7-16,6-4-6 15,0 0 6-15,13 3 16 0,14 2 0 16,8 4 8-16,0 3 1 16,-2 4 1-16,-2 1 2 15,-3 4 8-15,-3-1-5 16,-8 0-11-16,-9-2-4 15,-8 1 0-15,0 0-2 16,-18 1 2-16,-18 0 6 16,-7-3 1-16,-9-3 0 15,-2-3-2-15,0-1-5 0,1-2-19 16,8-4-87-16,5-2-313 16</inkml:trace>
  <inkml:trace contextRef="#ctx0" brushRef="#br0" timeOffset="93577.18">26204 12213 37 0,'0'0'438'16,"-99"0"-432"-16,63 0 41 31,11 0 76-31,6 0 14 0,8 0-48 0,4 0 4 32,6 0 44-32,1 0-32 15,0 0-22-15,1 0-15 16,36 0-7-16,30 5-12 15,38 3-8-15,37-3-17 16,26 2-9-16,29-1-11 0,9 5 0 16,2-1-4-16,-22-2-40 15,-37-1 21-15,-39-7-52 16,-41 0 24-16,-34 0-3 16,-22 0 27-16,-13 0 23 15,-4 0-7-15,-35 0 3 16,-24 0 4-16,-28 0 1 15,-21 0-1-15,-24-1 0 16,-20 1-22-16,-14 0-43 16,-2 13-17-16,14 7 25 15,25 3 52-15,29 2 5 0,25 1 29 16,25-3 5-16,14-6-3 16,17-3-7-16,10-6-3 15,8-2-6-15,5-3-5 16,0 1 14-16,14-1 12 15,29 0 31-15,24-3-3 16,27 0-18-16,19 0-19 16,13-6-5-16,8-1 10 15,8 1-25-15,-6 1-2 16,-8 2-5-16,-15-2-2 16,-20 0-9-16,-21 0-19 15,-20 1-11-15,-21-1 7 0,-15 2-2 16,-11 2 5-16,-5 0 1 15,-5 1-79-15,-14 0-89 16,0 0-173-16</inkml:trace>
  <inkml:trace contextRef="#ctx0" brushRef="#br0" timeOffset="93781.66">27601 12430 921 0,'0'0'482'16,"0"0"-370"-16,0 0 69 16,0 0-23-16,0 0-108 15,0 0-46-15,17-21-4 16,-2 11-59-16,-1 0-129 16,-8-6-156-16</inkml:trace>
  <inkml:trace contextRef="#ctx0" brushRef="#br0" timeOffset="196254.53">18674 13750 66 0,'0'0'65'15,"0"0"86"-15,0 0-17 16,36-96 2-16,-36 67-2 0,0 2-16 15,0 6-22-15,-12 3-23 16,-3 5-1-16,-6 8-20 16,-7 5-21-16,-9 5-10 15,-11 28-4-15,0 15 12 16,2 7 8-16,9 3 8 16,10-3-12-16,9-7 4 15,7-5-16-15,11-4-8 16,0-6 2-16,20-1-7 15,13-6-1-15,9-5 3 0,10-4-1 16,3-7-3 0,0-5-5-16,-6-5-1 15,-4 0 0-15,-11-18 0 0,-7-8 1 16,-12-8 3-16,-9-7 0 16,-6-4-3-16,-13-8-1 15,-22-1-6-15,-11-3 6 16,-9 5-12-16,-6 10 10 15,7 12-12-15,5 14 4 16,10 16-4-16,11 0-7 16,5 29-67-16,14 10 0 15,9 6-123-15,12-2-34 16,30-7-206-16</inkml:trace>
  <inkml:trace contextRef="#ctx0" brushRef="#br0" timeOffset="196427.02">19190 13906 953 0,'0'0'20'0,"0"0"98"16,0 0-77-16,0 0-41 15,0 0-84-15,0 0-216 0,56-73-248 16</inkml:trace>
  <inkml:trace contextRef="#ctx0" brushRef="#br0" timeOffset="196772.73">19992 13546 847 0,'0'0'60'15,"-94"13"72"-15,58 12-26 0,9 11-18 16,9 5-44-16,9 1-15 16,9-1-8-1,0-2-7-15,18-2-6 0,12-6-7 16,4-7 2-16,5-8 1 16,1-9-3-16,2-6 4 15,-3-1-3-15,-3-10-2 16,-3-18 0-16,-8-13-2 15,-9-14 0-15,-8-10-10 16,-8 0-11-16,0 6-12 16,-18 14-1-16,-9 14 13 0,0 10-21 15,-3 10-22 1,-1 6 22-16,4 5-115 0,8 0 65 16,10 6-211-16,9 1-42 15</inkml:trace>
  <inkml:trace contextRef="#ctx0" brushRef="#br0" timeOffset="197296.16">20754 13459 122 0,'0'0'771'16,"0"0"-766"-16,0 0 75 15,0 0 91-15,-118 100-64 0,65-58-51 16,0 0-34-16,7-5-9 15,13-6-7-15,14-9-6 16,11-7-2-16,8-2-14 16,2-5-34-16,28-1 23 15,17-3 27-15,17-1-12 16,13 2-7 0,2-4-31-16,-8 2-6 0,-11-3-45 15,-14 0 68-15,-10 0 24 16,-9-7-5-16,-11-2-25 0,-10-1 6 15,-6-5 6 1,0-3-66-16,-18-5-63 0,-7-3 53 16,-2 1-14-1,2 1 70-15,4 6 23 0,3 4 24 16,6 2 59-16,3 3 64 16,5 2 49-16,1 1 4 15,1 3-15-15,2 3-29 16,0 0-43-16,0 0-43 15,0 0-12-15,0 2-13 16,0 17-13-16,11 11 26 16,6 7 11-16,4 5-17 0,-3 1-19 15,-1 1-8-15,-5 6-1 16,-5-1-23-16,-3 2-42 16,-2 1-68-16,-2-7-231 15,0-8-196-15</inkml:trace>
  <inkml:trace contextRef="#ctx0" brushRef="#br0" timeOffset="197746.06">19123 14534 674 0,'0'0'44'16,"0"0"-36"-16,0 0 87 15,0 0 85-15,0 0-102 16,0 0-57-16,81 3 74 0,20-3 5 16,38-7-33-16,43-13-23 15,35-3-12-15,20-3-17 16,12 2-11-16,-8 5-2 16,-21 7 5-16,-37 6-7 15,-40 3-15-15,-44 3-24 16,-39 0-2-16,-32-1-10 15,-21 1-9-15,-7 0 36 16,-10 0-5-16,-32 0-10 16,-23 0-11-16,-25 0-85 15,-21 7-14-15,-19 1-161 16,-19 1-164-16</inkml:trace>
  <inkml:trace contextRef="#ctx0" brushRef="#br0" timeOffset="198098.55">19277 14630 641 0,'0'0'4'16,"0"0"-1"-16,0 0 0 15,0 0 139-15,0 0 40 16,0 0-86-16,-38 18-22 16,90-27-7-16,23-3-7 15,16 1-5-15,9 4-23 16,17 1-5-16,17 2-9 0,20 1 5 15,20 2-9-15,11-1-2 16,6 0-8-16,-3-1 7 16,0-3-4-16,-7-3-7 15,-20 0-2-15,-21-4 2 16,-34 2 2-16,-34 0-1 16,-32 2 2-16,-21 2-3 15,-14 0 3-15,-5 1-3 16,0-2-5-16,0-2-14 15,-6 0-24-15,-9 2-39 16,-4-1-83-16,-2 1-122 16,0-1-292-16</inkml:trace>
  <inkml:trace contextRef="#ctx0" brushRef="#br0" timeOffset="198279.65">21778 14480 1275 0,'0'0'68'15,"0"0"26"-15,0 0 39 16,0 0-78-16,0 0-55 0,0 0-13 16,25-25-84-16,-16 21-58 15,-8-6-432-15</inkml:trace>
  <inkml:trace contextRef="#ctx0" brushRef="#br0" timeOffset="209907.94">18031 15402 485 0,'0'0'136'16,"0"0"39"-16,0 0-33 16,0 0-33-16,-32-72-29 15,27 64 7-15,2 2-19 0,3 6-14 16,0 3-34-1,0 29-20-15,13 19 0 0,4 18 18 16,-1 9 10 0,-5 1-9-16,-2-2-10 0,1 1-2 15,0-7-5-15,4-6-2 16,2-11-2-16,5-14-39 16,2-12-38-16,-1-14-94 15,-10-13-163-15,-12-1-185 16</inkml:trace>
  <inkml:trace contextRef="#ctx0" brushRef="#br0" timeOffset="210175.4">17980 15336 706 0,'0'0'62'16,"0"0"36"-16,0 0-26 15,0 0-44-15,130-36-11 16,-59 38-7-16,-7 19-9 16,-12 8-1-16,-15 8-10 15,-16 7 5-15,-20 4 1 0,-5 3-7 16,-35 3-16 0,-16-5-7-16,-5-4-10 0,5-9-26 15,16-13-42-15,18-14-96 16,20-9-161-16</inkml:trace>
  <inkml:trace contextRef="#ctx0" brushRef="#br0" timeOffset="210441.33">18801 15404 568 0,'0'0'71'16,"-98"71"95"0,51-24-50-16,6 0-5 0,13-3-26 15,14-1-50-15,12-5-16 16,2-3-10-16,14-2-7 16,11 0-2-16,7 0-18 15,6-3-48-15,2-5-84 16,4-7-114-16,-1-12-60 15</inkml:trace>
  <inkml:trace contextRef="#ctx0" brushRef="#br0" timeOffset="210880.63">19686 15365 489 0,'0'0'90'0,"0"0"53"0,0 0-55 15,-109-18-36-15,57 23-6 16,-5 15-5-16,9 2 2 15,8 0 10-15,15 0-23 16,13 1-9-16,10-1-13 16,2-1-5-16,27 0 3 15,18-3-2-15,11-1 12 16,7 2-16-16,-6-3-2 16,-11 2-8-16,-13 1-13 15,-15-1 8-15,-14 1-4 16,-4 0-4-16,-9-1 23 15,-22 0 0-15,-11-4 4 16,-6-4 3-16,0-7-7 16,2-3-1-16,8-6-29 0,5-17-71 15,9-8-155-15,10-7-247 16</inkml:trace>
  <inkml:trace contextRef="#ctx0" brushRef="#br0" timeOffset="211147.25">19791 15516 729 0,'0'0'145'16,"0"0"-44"-16,0 0-36 15,0 0 10 1,0 0 31-16,65 109-44 0,-47-64-28 15,1 10-9-15,-7 7-13 16,-2 3-4-16,-2 2-8 16,-5-8-4-16,0-8-19 15,3-11-65-15,1-10-59 16,-1-17-205-16,-1-13-77 16</inkml:trace>
  <inkml:trace contextRef="#ctx0" brushRef="#br0" timeOffset="211382.43">19908 15542 656 0,'0'0'165'0,"0"0"29"16,0 0-107-16,118-71-41 16,-66 71-34-16,0 0-12 15,-5 20-4-15,-11 7-3 16,-16 5-7-16,-15 5-26 0,-5 1-4 15,-24-1 11 1,-16-2 12-16,-9-4-28 16,2-5-19-16,7-11-57 0,11-12-79 15,15-3-185-15</inkml:trace>
  <inkml:trace contextRef="#ctx0" brushRef="#br0" timeOffset="212136.52">20460 15495 239 0,'0'0'448'15,"0"0"-429"-15,0 0 50 0,0 0 65 16,-109 88-70-16,78-64-33 16,5-5-20-16,10-6-7 15,7-6-1 1,6-4 0-16,3-3 3 0,0 0 16 15,0 0 13-15,15 0-22 16,9 0-12-16,7 0-2 16,6 3-2-16,-2 5-22 15,-7 1 3-15,-4-3 16 16,-5-4 6-16,-5-2 0 16,-1 0 1-16,-2 0 11 0,0-11 5 15,0-7-3-15,1-1 0 16,1 2-11-16,-1 5-3 15,-1 7-1-15,4 5-8 16,0 0-6-16,1 10 1 16,-1 7 4-16,-2 1 0 15,-3 0 2 1,-6-7 4-16,-2-4 3 0,-2-4 1 16,1-3 8-16,-1 0 29 15,6-4 38-15,1-13-8 16,4-5-64-16,2 2-3 15,-1 6 0-15,-3 6-5 0,-2 8-3 16,2 0-7 0,0 3-15-16,5 9 16 0,-2 2 9 15,-5-1-8-15,-2-6 8 16,-2-2-1-16,-1-4 6 16,0-1 3-16,1 0 9 15,5-7 12-15,1-12-8 16,5-2-14-16,0 0-2 15,1 6-3-15,-2 3 2 16,2 8-2-16,0 4-12 16,3 0 8-16,2 7-1 15,-3 6 5-15,0 3 1 0,-2-5 2 16,-6 0 0-16,-2-3 8 16,0-2-8-16,-2 0 0 15,-2-4 2 1,3 1 1-16,0 2-3 0,3-1 0 31,1 3-9-31,-1-1-6 16,-3 2-43-16,-4 2-39 0,-2 1-18 0,0 0-53 15,-18-2-36-15,-6-4-170 16</inkml:trace>
  <inkml:trace contextRef="#ctx0" brushRef="#br0" timeOffset="212435.19">20909 15285 459 0,'0'0'314'16,"0"0"-156"-16,0 0-46 15,125-10-26-15,-62 14-38 16,0 16-29-16,-4 10-10 0,-6 6-9 16,-12 11-2-16,-8 5-2 15,-12 6-2-15,-12-1 6 16,-9-4 0-16,0-4 4 16,-14-6 2-16,-2-6-6 15,4-5 0-15,-2-5-33 16,-3-9-95-16,-4-12-67 15,-4-6-176-15</inkml:trace>
  <inkml:trace contextRef="#ctx0" brushRef="#br0" timeOffset="212717.82">22188 15369 873 0,'0'0'44'16,"0"0"-7"-16,0 0 46 16,-57 72 20-16,35-40-57 0,-1 0-30 15,0 0-13-15,-2 1-3 16,0-2 0-16,-2-3-43 15,2-4-91-15,3-9-160 16,10-11-380-16</inkml:trace>
  <inkml:trace contextRef="#ctx0" brushRef="#br0" timeOffset="212906.34">21883 15420 771 0,'0'0'108'16,"0"0"-49"-16,0 0 41 16,103 43 10-16,-48-18-66 15,-1 2-31-15,-3 2-12 16,-12 3-1-16,-8 0-62 16,-9 0-107-16,-7-6-99 15,-3-8-184-15</inkml:trace>
  <inkml:trace contextRef="#ctx0" brushRef="#br0" timeOffset="213848.79">22747 15066 212 0,'0'0'107'0,"0"0"35"16,0 0 6-16,0 0-10 15,0 0-11-15,0 0-28 16,-13-45 2-16,13 45-30 16,0 0-31-16,0 16-30 15,3 17-1-15,12 14 58 16,0 6 6-16,-1 6-30 16,2-2-16-16,-3-2-10 15,-3-1-3-15,-1-4-11 16,-3-2-1-16,2-7-2 15,-5-5-24-15,3-8-25 16,0-11-40-16,4-9-96 0,2-8-162 16,-1-15-79-16</inkml:trace>
  <inkml:trace contextRef="#ctx0" brushRef="#br0" timeOffset="214163.79">22801 15061 468 0,'0'0'72'15,"0"0"120"-15,0 0-46 16,0 0-41-16,0 0-30 16,87-40-40-16,-56 40-13 15,-3 0-8-15,-4 11-13 16,-6 12-1-16,-3 8-5 15,-6 10-2-15,-9 2-9 16,0 3 10-16,-24-4-15 16,-10-7 4-16,-2-5-6 15,1-8-14-15,9-8-29 16,11-6-32-16,4-8-114 0,11-2-96 31</inkml:trace>
  <inkml:trace contextRef="#ctx0" brushRef="#br0" timeOffset="214509.2">23814 14862 627 0,'0'0'77'15,"0"0"108"-15,0 0-72 16,0 0-57-16,-82-5-35 16,43 41-1-16,0 12 23 15,5 8 18-15,9 6-5 16,10 3-5-16,13 1-13 15,2-4-18 1,9-2-14-16,19-5 1 0,5-4-6 0,6-5-1 16,0-6-17-16,-2-8-23 15,-1-7-45-15,-2-7-91 16,4-14-152-16,-2-4-322 16</inkml:trace>
  <inkml:trace contextRef="#ctx0" brushRef="#br0" timeOffset="-214153.72">24294 15354 263 0,'0'0'126'15,"0"0"-10"-15,0 0 61 16,0 0 51-16,0 0-25 16,0 0-85-16,47-44-101 15,-16 10-2-15,2-8 2 16,1-13-9-16,-7-11-3 16,-5-10-5-16,-7-10-2 15,-6-5 0-15,-9 4-7 16,0 12 2-16,-10 18-2 15,-14 22 4-15,0 20 5 0,-3 12-2 16,0 3-1-16,1 32-12 16,1 23 11-16,9 17 4 15,7 10 25-15,9 2 7 16,0-6 13-16,18-4-6 16,11-6-7-16,6-9-18 15,7-10-4-15,0-12-6 16,-1-13 1-16,-6-11-5 15,-2-13-3-15,-2 0-4 16,0-20-5-16,-1-12-4 16,-3-1-12-16,-6 0-3 15,-6 8 0-15,-6 11 10 16,-6 6 18-16,-2 8 1 0,-1 0-4 16,0 2-13-16,0 15-6 15,0 6 25-15,0 1 6 16,0 0 8-16,8-3 3 15,8-2-7-15,3 0-1 16,7-5-1-16,5-5-4 16,3-6-4-16,1-3-4 15,-4-3-12-15,-8-19 8 16,-2-8-1-16,-12-8-3 16,-8-7 0-16,-1 2 12 0,-10 5-1 15,-20 8 0-15,-8 11 0 16,-4 9-2-16,2 10 0 15,5 0-5-15,6 10-41 16,13 10-57-16,5 4-63 16,11-2-168-16,15-4-229 15</inkml:trace>
  <inkml:trace contextRef="#ctx0" brushRef="#br0" timeOffset="-213807.08">25290 15131 919 0,'0'0'86'15,"0"0"-13"-15,0 0-34 16,0 0 5-16,0 0 30 16,-2 78-46-16,2-53-11 15,8-2-6-15,6-4-6 16,3-5-5-16,1-5-6 15,2-6-11-15,-1-3 15 0,3-9 2 16,-3-16 0-16,-4-6-8 16,-3-3-1-16,-2 0 1 15,-4 2 5-15,-1 2 3 16,-3 7 0-16,1 7-5 16,-3 5-29-16,0 5-21 15,0 6-44-15,0 0-126 16,0 0-285-16</inkml:trace>
  <inkml:trace contextRef="#ctx0" brushRef="#br0" timeOffset="-213476.82">25621 15240 406 0,'0'0'153'0,"0"0"36"15,0 0-47-15,103-8-20 16,-72-7-67-16,-1-3-31 15,-3-4-4-15,-7-1-15 16,-4-4-3-16,-5-2-2 16,-9 3-7-1,-2 3-3-15,-2 6 10 0,-17 6 5 16,-5 8 3-16,-6 3-8 16,-4 0 3-16,-2 17 10 15,2 10 0-15,4 4 5 0,6 7 15 16,9 0-6-16,6 0-5 15,9-2-2-15,0-4-4 16,12-4-10-16,13-5-2 16,5-5-4-16,6-7-17 15,1-2-40-15,2-8-79 16,-3-1-127-16,-3 0-210 16</inkml:trace>
  <inkml:trace contextRef="#ctx0" brushRef="#br0" timeOffset="-213304.57">26146 15343 750 0,'0'0'227'16,"0"0"-163"-16,0 0-41 16,0 0 18-1,-5 76-2-15,-2-51-33 0,-6 1-6 16,-4-5-24-16,-1-4-92 15,3-9-192-15,3-8-278 16</inkml:trace>
  <inkml:trace contextRef="#ctx0" brushRef="#br0" timeOffset="-212956.1">26748 14995 748 0,'0'0'112'16,"-98"-5"-43"-1,46 5 9-15,4 5 24 0,17 11-57 16,16 5-39-16,11 4-6 16,4 4-6-16,8 3 5 15,18 4 1-15,-2-1 0 16,-2-2 17-16,-6-5-17 15,-7-6-3-15,-7-2-4 16,-2-6-8-16,0-1 4 0,-6-3-1 16,-7-5-15-16,-1-2-2 15,-4-3-24-15,-3 0 4 16,-4-14-15-16,1-6-33 16,0-1-35-16,8-2-115 15</inkml:trace>
  <inkml:trace contextRef="#ctx0" brushRef="#br0" timeOffset="-212612.91">27005 15114 752 0,'0'0'139'15,"0"0"16"-15,-103 55-33 16,87-34-26-16,8 1-66 16,8-2-18-16,0-2-7 15,29 0-1-15,11-4 6 16,8-4 0-16,-2-6-10 0,-6-4-13 16,-8 0 1-16,-5-11 12 15,-5-12-1-15,-4-7-2 16,-11-9-3-16,-5-2 2 15,-2 0-6-15,-6 7-5 16,-11 11 7-16,1 8-13 16,0 10-23-1,2 5-35-15,4 0-93 0,10 0-96 16,0 3-157-16</inkml:trace>
  <inkml:trace contextRef="#ctx0" brushRef="#br0" timeOffset="-211954.79">27368 15059 375 0,'0'0'103'0,"0"0"99"16,0 0-25-16,1 89-49 15,4-67-44-15,-1-2-48 16,-1-4-18-16,2-8-7 16,-2-3-6-16,4-5 2 15,0 0 8-15,7-2 13 16,8-15-19-16,4-3-9 15,0-2-3-15,-3 5-2 0,-2 6-3 16,-2 8 2-16,-2 3-7 16,2 6-14-16,3 15-4 15,2 4 16-15,3-1 4 16,2-1-16-16,2-6 4 16,0-6-14-1,2-6 3-15,2-5-21 0,0 0-38 31,1-8 4-31,-5-11 50 0,-1-10 24 0,-7-5 14 32,-6-2 2-32,-6 3 32 0,-11 8 30 0,0 9 16 15,-18 9-30-15,-18 7-46 16,-6 0 0 0,2 13 17-16,7 5 11 15,11 0-15-15,8-2 4 16,7-3-8-16,7-3-5 15,0-5-2-15,9 0 11 16,16-4 17-16,5 0-10 16,1 4-17-16,-2 3-6 15,-1 9-3-15,-2 7-2 16,-1 8 1-16,-1 5-1 16,-5 1 4-16,-4 0 1 15,-6-5-1-15,-7-5-5 0,-2-6 2 16,-2-6 3-16,-13-6 1 15,-4-5 2-15,-2-3 7 16,3-2 7-16,2-2 19 16,5-13 14-16,8-9 13 15,3-4-14-15,0-3-13 16,12-2-28-16,12 4-7 16,0-1-16-16,4 5-51 15,0 1-100-15,4-2-193 16</inkml:trace>
  <inkml:trace contextRef="#ctx0" brushRef="#br0" timeOffset="-211683.57">28438 14593 821 0,'0'0'210'0,"0"0"37"15,0 0-130-15,0 0-51 16,0 0-47-16,0 0 11 0,69 95-2 16,-28-22 3-16,-4 15-21 15,-8 4-6-15,-10-1-3 16,-13-3-1-16,-6-9-6 16,0-8-9-16,-9-7-14 15,-9-11-22-15,0-11-13 16,6-11-33-16,9-11-48 15,3-15-140-15,9-5-251 16</inkml:trace>
  <inkml:trace contextRef="#ctx0" brushRef="#br0" timeOffset="-210952.81">30101 14741 522 0,'0'0'29'16,"0"0"93"-16,-98-25-49 15,50 25 17-15,-1 0-25 16,-2 9-33-16,6 14 13 15,5 12 1-15,1 7-8 16,6 5-19-16,4 0-4 16,4-3-5-16,6-7-4 15,8-6-4-15,11-7-2 0,0-7-5 16,19-5 5 0,20-5 11-16,16-4 9 0,10-3-20 15,0 0-25-15,-12 2-10 16,-17 3-8-16,-17 4 23 15,-14 1-10-15,-5 3 2 16,-11-1 23-16,-23 4 5 16,-12-5 14-16,-8-1-2 15,0-5-5-15,5-5-3 16,9 0-4-16,8 0-2 16,12-15-36-16,10-6-101 15,10-5-142-15,4-1-250 0</inkml:trace>
  <inkml:trace contextRef="#ctx0" brushRef="#br0" timeOffset="-210741.48">30077 14911 479 0,'0'0'130'0,"0"0"28"15,9 89 41-15,-3-45-71 16,3 2-29-16,3 5-38 15,-3-3-36-15,-3 0-13 0,-3-7-7 16,-3-6-5-16,0-7-4 16,0-5-38-16,-3-8-87 15,1-10-117-15,2-5-241 16</inkml:trace>
  <inkml:trace contextRef="#ctx0" brushRef="#br0" timeOffset="-210506.21">30153 14956 694 0,'0'0'55'15,"0"0"31"-15,0 0-53 0,0 0-33 16,0 0 2-16,0 0 10 16,19 96 32-16,-6-61-23 15,-7 1-6-15,-6-1-15 16,0-6 0-16,-11-2-1 15,-8-7-2-15,-1-6-28 16,2-5-12-16,5-8-32 16,4-1-37-16,6-8-16 15,3-12-193-15</inkml:trace>
  <inkml:trace contextRef="#ctx0" brushRef="#br0" timeOffset="-209436.1">30453 14953 596 0,'0'0'85'0,"0"0"45"15,-91-2-21-15,58 14-32 16,8 2-45-16,7 2-20 16,11-1-12-16,4-2-6 15,3-5 0-15,0 0-7 0,1-6 13 16,12-2 3 0,4 0 17-16,7 0 2 0,2 0-12 15,4 0-10-15,3 6-7 31,-2 4-35-31,-4 1-33 0,-5 2-13 0,-6-1 9 16,-9 0 20-16,-4-5 34 16,-1-1 8-16,-2-5-4 15,1-1 5-15,2 0 16 16,4-1 8-16,4-15 14 16,4-1-14-16,1 0-3 15,2 5 5-15,-6 3-6 16,-1 8-1-16,0 1-2 0,-3 0-1 31,1 4-2-31,-1 7 1 16,-3 0-2-16,-2-2-4 0,-1-4 7 0,1-3 3 15,0-2 4-15,3 0 11 32,6 0 55-32,1-10-53 15,6-7-18-15,0-3-2 16,-2 2 1-16,-3 4 1 15,1 2-2-15,-8 7 6 16,-2 5-6-16,-2 0-6 0,0 4-35 16,0 10 30-1,2 0 9-15,-3-1 1 0,-2-4-2 16,1-1 3-16,-1-3 3 16,0-3-3-16,0 1-1 15,2-3 1-15,0 1 1 16,-1 1-1-16,1 1 2 15,1 1 0-15,1 4 0 16,2 2 6-16,3 3-7 16,-3 0 3-16,-2-2-3 15,-1-3-1-15,-3-3 0 0,0-4-4 16,0-1-4-16,0 2 0 16,0-2-14-16,0 0-50 15,0 0-22-15,-9 0-39 16,-5 0-143-16</inkml:trace>
  <inkml:trace contextRef="#ctx0" brushRef="#br0" timeOffset="-209105.71">30750 14430 845 0,'0'0'145'15,"0"0"-38"-15,0 0-62 16,82 50-24-16,-25 4 31 16,1 11-21-16,-9 7-23 15,-9 5-6-15,-13 8-1 16,-12-2-1-16,-13-1-2 15,-2-5 0-15,-9-9 4 0,-17-7 1 16,1-3-2 0,-5-5-1-16,-1-7-6 0,0-6-26 15,2-9-61-15,7-12-67 16,7-13-93-16,13-6-173 16</inkml:trace>
  <inkml:trace contextRef="#ctx0" brushRef="#br0" timeOffset="-208477.79">31406 15084 621 0,'0'0'168'0,"0"0"11"15,0 0-41 1,0 0-75-16,0 0-35 16,85-12-20-16,-47 12-7 0,2 0-1 0,1 0-4 15,-9 0-56-15,-6 5-99 16,-10 4-158-16,-13-1-143 16</inkml:trace>
  <inkml:trace contextRef="#ctx0" brushRef="#br0" timeOffset="-208305.15">31454 15233 292 0,'0'0'158'15,"0"0"-14"-15,0 0 26 16,0 0 51-16,0 0-79 16,0 0-95-16,109 5-40 15,-57-5-7-15,-1 3-43 16,0-1-92-16,-5-2-130 0,-4 0-145 15</inkml:trace>
  <inkml:trace contextRef="#ctx0" brushRef="#br0" timeOffset="-206243.14">18142 16781 326 0,'0'0'80'0,"0"0"52"0,0 0 15 15,0 0 12 1,0 0-14-16,0 0-29 0,-39-26-37 16,39 34-49-16,10 21-13 15,9 10 66 1,3 8-4-16,0 9-37 0,-1 7-17 15,-5 6-2-15,-1 1-13 16,-3 1-9-16,-2-9-1 16,-2-4-15-16,-1-8-26 15,0-4-46-15,-4-14-118 16,2-14-88-16,-2-18-504 16</inkml:trace>
  <inkml:trace contextRef="#ctx0" brushRef="#br0" timeOffset="-205993.94">18237 16734 3 0,'0'0'813'0,"0"0"-726"16,0 0 39-16,0 0-109 15,85-75-3-15,-38 75-5 16,-1 17-9-16,-9 17-8 0,-12 11-7 15,-14 9 10-15,-11 2-9 16,-18 2-1-16,-22 0-12 16,-2-3-5-16,3-8-29 15,11-14-75-15,14-14-108 16,14-18-126-16</inkml:trace>
  <inkml:trace contextRef="#ctx0" brushRef="#br0" timeOffset="-205741.54">19074 16621 786 0,'0'0'103'0,"0"0"13"0,-121 76 17 15,76-33-21 1,6 0-35-16,7 5-25 0,11-4-21 15,13 1-12-15,8-1-10 16,6 1-8-16,24 0-1 16,11-1-2-16,6-3-27 15,6-6-48-15,2-7-82 16,-2-11-152-16,-8-11-213 0</inkml:trace>
  <inkml:trace contextRef="#ctx0" brushRef="#br0" timeOffset="-204718.43">19375 16762 690 0,'0'0'145'0,"0"0"-24"16,0 0-85-16,0 0-13 15,0 0 112-15,17 105-75 16,2-61-18-16,-1-1-24 15,-3 1-8-15,-3-3-6 0,-3-10-2 16,-3-10-2-16,-1-10 0 16,-1-9-5-16,-3-2 5 15,2-17 12-15,3-16 4 16,5-3-16-16,2 5-17 16,2 5-5-16,1 12-12 15,1 8 2-15,5 6-19 16,0 0 16-16,1 13 3 15,-1 6 4-15,-4 2 3 16,-3 0 9-16,-2-3-5 0,-2-4 5 16,1-5 0-16,3-8-23 15,3-1 0-15,4-14 35 16,4-13-22-16,-3-2-12 16,-4-2 22-16,-5 6 16 15,-6 10 1 1,-5 8 31-16,-3 6 40 0,0 1-37 15,0 0-35-15,-5 5-4 16,-8 6 4-16,-4 1 8 16,5-2 8-16,2-3 5 15,6-6-10-15,2 1-4 0,2-2 6 16,0 0 18 0,0 0 14-16,0 0-3 0,5 0-26 15,8 0-16-15,2 0-5 16,6 5 0-16,-2 7 2 15,-1-1-13-15,-3-1 1 16,-3-3 8-16,-3-2 4 16,4-5 0-16,1 0 3 15,5-4 12 1,-1-11 0-16,3-5-9 0,-3 1-3 0,-3 4 4 16,-5 4-3-16,0 7-1 15,-2 4 0-15,0 0-11 16,3 8-8-16,0 6 6 15,0 2-5-15,-3-5 14 16,-3-4 2 0,-2-4 0-16,0-3 1 0,1 0-6 15,4 0 7-15,2-10 33 16,1-6-25-16,-1 1-8 16,-1 2 4-16,-2 6 0 0,-2 4-4 15,-1 3 0-15,3 0-23 16,3 5 5-1,0 6 6-15,-1 0-3 0,-3-1-4 16,0-2 5-16,-3-5 2 16,0-3 2-16,2 0-1 31,2 0 11-31,3-10 13 16,2-4-9-16,2 0-2 0,-1 0 3 0,1 4-1 15,2 5 12 1,1 5-6-1,3 0-10-15,3 3 0 16,-2 9 1-16,0 3 10 16,-5-1 2-16,-4 1-2 0,-3-1-11 15,-6-4-5-15,-3 1-6 16,0-1-19-16,0 0-12 16,-7-2-49-16,-6-5-166 15,2-3-203-15</inkml:trace>
  <inkml:trace contextRef="#ctx0" brushRef="#br0" timeOffset="-204405.37">20708 16581 844 0,'0'0'157'0,"0"0"-30"16,0 0-71-16,140 17-8 15,-68 13-7-15,-5 10-29 16,-6 9-12-16,-4 7-2 16,-10 5 1-16,-11 6 0 15,-15-1-3-15,-20-4 4 16,-1-3 0-16,-23-5-2 0,-6-13-6 15,-4-9-14 1,-1-9-53-16,0-10-75 0,2-13-128 16,10-3-370-16</inkml:trace>
  <inkml:trace contextRef="#ctx0" brushRef="#br0" timeOffset="-204060.15">21924 16738 589 0,'0'0'342'16,"0"0"-197"-16,0 0 22 16,0 0-107-16,-90 10-36 15,48 25-3-15,-5 8-5 16,5 0 2-16,3 1-11 0,9-1-7 16,8-2-2-16,6-9-17 15,6-5-44-15,4-7-62 16,2-12-109-16,2-8-173 15</inkml:trace>
  <inkml:trace contextRef="#ctx0" brushRef="#br0" timeOffset="-203855.58">21591 16734 848 0,'0'0'216'0,"0"0"-81"15,0 0-96-15,0 0-3 16,88 51 11-16,-46-20-7 0,4 1-23 16,0 1-14-16,0 1-3 15,-4-3-23-15,-4 0-72 16,-7-10-125-16,-6-8-248 16</inkml:trace>
  <inkml:trace contextRef="#ctx0" brushRef="#br0" timeOffset="-203305.05">22643 16479 875 0,'0'0'158'0,"0"0"-69"15,0 0-73 1,0 0 68-16,49 104 1 0,-35-54-49 16,-1 2-14-16,-3 0-9 15,-2 0 1-15,-2-4-10 16,3-6-4-16,-5-6 0 16,2-5-6-16,-1-4-14 15,-1-3-18-15,2-9-104 16,-3-9 21-16,3-6-258 15,2-9-15-15</inkml:trace>
  <inkml:trace contextRef="#ctx0" brushRef="#br0" timeOffset="-203021.7">22762 16480 848 0,'0'0'153'16,"0"0"-37"-16,0 0-70 15,88-28 3-15,-43 28-45 16,0 16-4-16,-8 7-2 0,-12 7-5 16,-10 3-20-16,-9 3-1 15,-6 1 22-15,-7-1-6 16,-16-2 3-16,-7-4-5 15,-1-5-4-15,-2-4-20 16,-1-3-53-16,4-10-127 16,8-8-198-16</inkml:trace>
  <inkml:trace contextRef="#ctx0" brushRef="#br0" timeOffset="-200217.03">23708 16301 369 0,'0'0'114'16,"0"0"14"-16,0 0 5 15,0 0-2-15,-87-37-33 16,61 50-31-16,-4 21-14 15,0 15 15-15,5 6 0 0,10 4-12 16,10-1-19-16,5-3-16 16,0-2-10-16,23-6-8 15,12-1-3-15,12-7-8 16,9-5-52-16,9-9-68 16,0-9-113-16,-2-12-196 15</inkml:trace>
  <inkml:trace contextRef="#ctx0" brushRef="#br0" timeOffset="-199626.07">24136 16658 723 0,'0'0'127'16,"0"0"47"-16,-10-96-62 15,13 51-45-15,16-7-44 16,3-5-17-16,-3-2 0 15,-6 1-6-15,-9 7-1 16,-4 11-1-16,0 12 2 16,-22 17 1-16,-5 10-1 15,-4 1-22-15,-5 21 22 0,3 16 1 16,3 15 10 0,8 11 5-16,13 6 12 0,9 2 4 15,3-4-4-15,25-9-7 16,11-7-12-16,7-10-5 15,6-11-1-15,-2-12-3 16,-4-11-8-16,-4-7-16 16,-5-2 0-16,-2-19-3 15,-7-5 7-15,-6-4 3 16,-6 4-9-16,-7 6 17 16,-4 10 5-16,-2 7 4 15,-3 3-5-15,0 6-11 16,0 17-11-16,0 4 25 15,2 3 2-15,5 0 11 16,6-5 0-16,1-2-7 0,4-6-4 16,-2-6-2-16,7-8-6 15,2-3 1-15,3-4 7 16,-1-19-2-16,-6-4-10 16,-5-4 1-16,-7-1-4 15,-7 1 8-15,-2 4 7 16,0 6 0-16,-14 5 0 15,-5 5 0-15,-2 6-3 16,-1 4-27-16,4 1-40 0,7 0-51 16,10 0-113-16,1 3-96 15</inkml:trace>
  <inkml:trace contextRef="#ctx0" brushRef="#br0" timeOffset="-199022.71">24960 16638 488 0,'0'0'206'16,"0"0"-6"-16,0 0-57 16,-26 89-42-16,26-71-51 15,0-2-16-15,9-5-18 16,6-7-4-16,5-2-3 0,0-2 6 16,3-3 1-16,1-14-7 15,1-3-9-15,2-2 0 16,0 2-14-16,-2 1 0 15,1 3-6-15,-2 0 5 16,-1 4-6-16,-2 0 0 16,-3 5-2-16,-5 1-2 15,-5 5 6-15,-5-2 3 16,-3 3 3-16,0 0 1 16,0 0-7-16,0 0-38 0,2 0-96 15,4 13-242-15,4 3 318 16,2-1 30-1,6-2 16-15,0-4 28 0,1-2 3 16,-1-4 28-16,3-3 56 16,1 0 19-16,2-1-2 15,0-13-46-15,0-3-3 16,-2-1-2-16,-4-4-15 16,-3 2-3-16,-6 2 2 15,-6-1-6-15,-3 5-16 16,0 2-5-16,-11 5 10 15,-14 1-7-15,-6 6-9 16,-5 0 0-16,-1 5 17 0,1 13 27 16,2 8 14-16,8 3-13 15,7 4-6-15,8 0 4 16,11 0-12 0,0-3-18-16,11-4-7 0,17-3 3 15,5-5-10-15,4-3-2 16,-1-5-29-16,3-6-49 15,1-1-55-15,11-3-61 16,10 0 5-16,6 0 116 16,5 0-393-16</inkml:trace>
  <inkml:trace contextRef="#ctx0" brushRef="#br0" timeOffset="-198802.15">25970 16702 738 0,'0'0'161'16,"0"0"-59"-16,0 0-23 16,0 0-62-16,0 0-16 15,0 0 31-15,-28 100-18 16,12-71-6-16,-4 1 0 16,-2-4-8-16,2-5-18 15,1-3-62-15,6-8-90 0,7-10-204 16</inkml:trace>
  <inkml:trace contextRef="#ctx0" brushRef="#br0" timeOffset="-198457.16">26715 16343 881 0,'0'0'82'0,"-101"0"31"0,49 12-41 16,9 6-5-16,10 4-49 15,12 2-18-15,12 3-1 16,9 1-4 0,0 0-5-16,24 1 3 0,9-2 6 15,3-2-9-15,-3-4-12 16,-5-1 9-16,-7-3-8 15,-11-4 6-15,-7-2 2 16,-3-1-9-16,0 0 1 16,-7-3 4-16,-17-2-32 15,-10-3-9-15,-7-2-8 0,-2 0-25 16,3-9-15-16,10-9 44 16,11-3-63-16,16-4-149 15</inkml:trace>
  <inkml:trace contextRef="#ctx0" brushRef="#br0" timeOffset="-198141.92">26955 16501 488 0,'0'0'93'0,"-110"46"124"0,63-17-35 16,11 3-50-1,14 0-61-15,16-3-48 0,6-2-4 16,4-6-9-16,23-2-3 16,9-8 6-16,7-7 4 15,2-4-17-15,-1 0-10 16,-3-13-4-16,-10-9 3 16,-7-8 0-16,-12-4 6 15,-10-2-11-15,-2-1 0 16,-16 2-5-16,-13 8-34 15,-4 10-16-15,1 7-12 0,10 8-26 16,6 2-62-16,11 0-81 16,5 0-112-16</inkml:trace>
  <inkml:trace contextRef="#ctx0" brushRef="#br0" timeOffset="-197481.44">26955 16501 281 0,'86'55'114'0,"-97"-31"50"0,4 0-36 16,7 0-37-16,0-3-38 0,0-5-23 16,9-5-13-1,0-5-7 1,2-6-7-16,0 0 12 16,4-7 22-16,6-13-23 15,0-7-5-15,-1 0-6 16,0 0-1-16,0 5 11 15,-5 8 22-15,-2 8-4 16,4 6-13-16,0 0-18 16,1 10-2-16,3 9-2 15,-1-3 2-15,-2 1 0 16,-6-1 0-16,1-5 2 16,-3-4 2-16,2-2 1 15,3-5 3-15,6 0 0 0,7 0 4 16,4-15-10-16,2-3-15 15,-3-2-11-15,-4 1-3 16,-12-2-3-16,-12 3 2 16,-3 4 24-16,-9 1 6 15,-19 2 2-15,-3 3-1 16,4 2 1-16,5 4 6 16,11 2 5-16,5 0-13 15,4 1-9-15,2 16 1 16,0 5 1-16,0 10 7 0,14 4 16 15,5 5-4 1,0 0-5-16,-2 1-7 0,-1-5-3 16,-7-2-10-16,-1-6 4 15,-7-7 1-15,-1-4 5 16,0-7-10-16,-1-2 9 16,-13-5 4-16,-3-1 9 15,-2-3 9-15,0 0-1 16,3 0 6-16,5-4 12 15,5-5 8-15,3-2 8 16,3-2 4-16,0-2-9 16,6 0-33-16,15-3-13 0,6 0-4 15,6 0-9-15,6 2-60 16,4 1-68-16,2-5-81 16,-2-1-211-16</inkml:trace>
  <inkml:trace contextRef="#ctx0" brushRef="#br0" timeOffset="-197104.12">27866 16151 567 0,'0'0'305'0,"0"0"-206"15,0 0 3-15,130 34-21 16,-66-1-25-16,3 6-39 16,-9 9-12-16,-9 6-5 15,-10 3 0-15,-15 6-2 0,-12-2-2 16,-6 5 3-16,-6 1 2 15,0 1-5-15,-15-1 1 16,-16-6-12-16,-10-3-31 16,-8-2-10-16,-3-6-49 15,4-7-1-15,11-13-89 16,15-13-81-16,14-17-144 16</inkml:trace>
  <inkml:trace contextRef="#ctx0" brushRef="#br0" timeOffset="-195155.67">28052 16246 22 0,'0'0'166'0,"0"0"-79"0,0 0 33 16,0 0-29-16,0 0-15 16,0 0 42-16,2-86-20 15,0 69-5-15,-1 1-2 16,1 2 4-16,1 2-14 16,0 0-36-16,0 2-2 15,-2 2-7-15,1 3-8 16,-2 1 2-16,0 3 0 15,0 1 0-15,0 0-2 0,0 0-12 32,0 0-16-32,0 3-3 15,7 15-3-15,2 11 6 16,5 7 23-16,3 9 8 16,1 4 3-16,0 8-9 15,0 4 7-15,-2 5-8 16,4 2-9-16,-5 0 4 15,0 2 9-15,-5-2-18 16,-1-2-1-16,-6-5-7 16,-3-6 2-16,0-7-2 0,0-4-1 15,0-6 0 1,-7-6-1-16,1-6-3 0,1-9-12 16,5-9-10-16,0-5-10 15,0-3 0-15,0-2 13 16,5-17-8-16,6-7-66 15,0-4-76-15,-7 3-129 16,-2-3-301-16</inkml:trace>
  <inkml:trace contextRef="#ctx0" brushRef="#br0" timeOffset="-194715.46">28121 16143 495 0,'0'0'29'0,"0"0"144"16,0 0 7-16,0 0-72 15,0 0 4-15,0 0-17 16,-3-41-36-16,3 41-8 15,0 0-23-15,-1 6-18 16,1 16-7-16,0 12 17 0,0 10 34 16,0 9-6-1,0 5-11-15,9 4 4 0,4 2-21 16,-4-2 0-16,0 1-1 16,1 0-7-16,-4 0 0 15,0-1-7-15,0-1 0 16,1-5-3-16,0-4 1 15,-1-2-2-15,-3-12-1 16,-2-6-5-16,-1-7-10 16,0-7-8-16,0-9-4 15,0-3-7-15,0-6-20 16,0 0 7-16,0-12 12 16,3-14-55-16,6-2-141 0,3-3-192 15</inkml:trace>
  <inkml:trace contextRef="#ctx0" brushRef="#br0" timeOffset="-193441.59">28517 16302 39 0,'0'0'523'16,"0"0"-392"-16,0 0 128 15,0 0-144-15,0 0-102 0,0 0-8 16,-32 88 82 0,28-29-4-16,2 0-13 0,2-1-24 15,0-1-12-15,0-7-14 16,2-4-6-16,7-7-12 16,3-8 2-16,1-9-4 15,-1-11-4-15,3-7-16 16,1-4 2-16,8-6 17 15,6-18-2-15,0-9 0 16,0 0-19-16,-7 3 0 0,-4 7-4 16,-6 11 4-16,-4 6 13 15,-5 3 0-15,-2 3-5 16,4 0-12-16,4 7 13 16,2 7 13-16,3 5 0 15,-3-3 3 1,3-1-3-16,-3-1 1 0,2 0-1 15,0-4-2-15,0-3-2 16,4-3-14-16,2-4 17 16,3 0-3-16,1 0 2 15,1-14 0-15,-1-3-6 16,-3-4 2-16,-3-3-11 16,-8-1 11-16,-5 1-11 0,-5 1 0 15,0 5 4-15,-15 6 0 16,-8 8 12-16,0 4-3 15,1 0-8-15,2 9 3 16,2 5-3-16,6 2 7 16,4-2-2-16,7-3 3 15,1-3 2-15,0-2-4 16,0-3-11-16,13-1 17 16,7-2 14-16,2 3 8 15,2 3-14-15,4 4-8 0,1 1-1 16,1 4 0-16,-5-1 0 15,-1-1 0-15,-8 0 2 16,-3-4-2 0,-2-4 0-16,-5-3-5 0,3-2 0 15,0 0-2-15,3-5 5 16,4-12 3-16,2-3-4 16,2 0-2-16,-3 0 4 15,0 9 2-15,-4 3 0 16,-2 7 0-16,-2 1-4 15,-2 0-12-15,2 6 5 0,-5 5 2 16,1 2 1 0,-3-6 2-16,-2-1 3 0,1-3 3 15,1-3 4-15,2 0 8 16,5 0 18-16,3-9 25 16,6-7-46-16,0-1-9 15,2 2 0 1,-3 6-1-16,-2 4 1 0,-6 5-13 15,0 0-20-15,-2 8 15 16,-1 6 10-16,-4 2 2 16,-1-5-4-16,1-1 10 15,-2-4 0-15,1-5 0 0,1 1 5 16,1-2 4 0,6 0 15-16,4-6 6 0,5-10-21 15,7-2-9-15,4-2 3 16,2 4-3-16,-3 4-1 15,2 5-7-15,-4 6 7 16,-4 1 1-16,-7 0 3 16,-2 3-3-16,-5 7-3 15,-4-1-3-15,-4 1-2 16,0 3-4-16,0-2 0 16,0 3-1-16,-7 2-54 15,2-2-106-15,5-3-147 0</inkml:trace>
  <inkml:trace contextRef="#ctx0" brushRef="#br0" timeOffset="-192985.69">29750 16015 675 0,'0'0'116'0,"0"0"-76"0,0 0-3 15,63 81 91-15,-3-23 12 16,13 11-63 0,6 9-18-16,-9 4-21 0,-12 4-18 31,-19-1-13-31,-21-3-7 15,-18-5 0-15,-12-8 0 0,-28-8 0 0,-7-12 4 32,-2-7-2-32,1-5-2 0,2-6-17 0,10-6-53 15,7-9-81-15,9-13-129 16,16-3-206-16</inkml:trace>
  <inkml:trace contextRef="#ctx0" brushRef="#br0" timeOffset="-192686.45">30617 16558 984 0,'0'0'122'16,"0"0"34"-16,0 0-91 15,102-36-20-15,-59 31-39 16,-1 2-6-16,-2 1-8 16,-13 2-25-16,-5 0-40 15,-9 3-77-15,-11 9-118 16,-2 1-104-16,-15-1-102 15</inkml:trace>
  <inkml:trace contextRef="#ctx0" brushRef="#br0" timeOffset="-192513.92">30559 16692 469 0,'0'0'169'15,"0"0"33"-15,0 0 12 16,0 0-65-16,0 0-70 15,107 0-62-15,-54 0-17 16,-6 0-1-16,-2 0-36 16,-6 0-119-16,-6 4-171 15,-5 2-362-15</inkml:trace>
  <inkml:trace contextRef="#ctx0" brushRef="#br0" timeOffset="34192.4">32088 14786 287 0,'0'0'36'0,"0"0"6"0,0 0 91 16,0 0-57-16,0 0 27 16,0 0-7-16,0 0-15 15,0 0 12-15,-7-36-14 16,7 36-8-16,-2 0-29 16,-3 0-26-16,-8 0-11 15,-10 10-5-15,-7 11 10 16,-1 9 6-16,2 1 9 15,6 4-10-15,6-1 4 16,5 0-5-16,2-4 7 16,5-3-11-16,3-2-6 15,2-3-1-15,0-1 1 0,0-3-2 16,4 0 0-16,7-3 0 16,1-2 2-16,2-6-2 15,1-3 2-15,1-2 2 16,2-2 5-16,1 0 1 15,-2-9-10-15,-1-8 5 16,-2-6-2-16,-3-6-5 16,-3-6 0-16,-7-5-1 15,-1-2-4-15,0-1 5 16,0 3-3-16,-9 3-10 0,-1 10-4 16,3 10 2-16,1 10-2 15,1 4-11-15,-2 3-9 16,-2 0-65-16,-2 16-52 15,-2 2-13-15,7 4-141 16</inkml:trace>
  <inkml:trace contextRef="#ctx0" brushRef="#br0" timeOffset="34428.35">32278 15058 1173 0,'0'0'112'0,"0"0"-17"15,0 0-18-15,0 0-6 16,0 0-59-16,0 0-12 16,-3-19-24-16,3 15-37 15,0 0-71-15,3 1-164 16,6-1-506-16</inkml:trace>
  <inkml:trace contextRef="#ctx0" brushRef="#br0" timeOffset="37055.87">32519 14753 524 0,'0'0'108'15,"0"0"-85"-15,0 0 9 16,0 0 54-16,0 0-12 16,0 0-74-16,-47-14 0 15,38 25 0-15,-3 6 4 16,-5 6 24-16,4 3-5 15,0 4 12-15,2 0 8 16,5 2-13-16,4-4 10 16,2-3-28-16,0-6-1 15,0-5-2-15,13-3-1 0,4-2 4 16,3-4-3-16,4-3 0 16,1-2 2-16,0 0-4 15,-3-9-5-15,-5-8 0 16,-2-6 2-16,-1-4-4 15,-8-5-3-15,-3-1-5 16,-3 2-7-16,0 2 11 16,-9 7-8-16,-8 4-3 15,4 5-14-15,-5 7-2 16,1 5-21-16,0 1-41 16,-2 0-27-1,3 7-23-15,6 4-36 0,7-2-49 0</inkml:trace>
  <inkml:trace contextRef="#ctx0" brushRef="#br0" timeOffset="37479.61">32854 14746 501 0,'0'0'98'15,"0"0"-12"-15,-81-14-3 16,48 14-14-16,2 0-32 0,4 2-21 16,7 11-5-16,4 1-4 15,7-1-5-15,6 1-2 16,3-4-7-16,0-1-17 16,5-4-7-16,10-2 22 15,6-3-4-15,1 0 5 16,-1 0-12-16,0-10-1 15,-4-2-12-15,-1 0 27 16,-7 2 6-16,-1 2 2 0,-3 3 10 16,-4 3 15-1,1 0 16-15,1 2-20 0,1 0-23 16,7 7 0-16,1 9 7 16,0 5 31-16,-1 1-21 15,-3 2-3-15,-2 5 0 16,0-4-8-16,-3 3 1 15,-3 2-7-15,0-3-2 16,0 1-36-16,0-4-43 16,0-5-129-16,0-10-95 15</inkml:trace>
  <inkml:trace contextRef="#ctx0" brushRef="#br0" timeOffset="37935.1">33012 14727 816 0,'0'0'52'0,"0"0"6"16,0 0-35-16,0 0-3 15,0 0-20-15,88-29-3 16,-69 35-9-16,-4 9-14 15,-10 2 1-15,-5 1-40 0,0 2 4 16,-14-1-10 0,-5-4 68-1,1-1 0-15,4-6-16 0,5-1-3 0,2-2-2 16,6-3 5-16,1 0 11 16,0-1-1-16,0-1 9 15,0 2 0-15,7 2 4 16,5 0 1-16,6 3 4 15,1 3-4-15,4 2-3 16,-1 2-2-16,-7-1 1 0,-3 3-1 16,-8 0 5-16,-4 0 14 15,0-2-13 1,0-2 3-16,-13 1 45 0,-4-4-30 16,-5 0-18-16,0-5-6 15,4-4-38-15,3 0-34 16,7-5-92-16,8-18-167 15</inkml:trace>
  <inkml:trace contextRef="#ctx0" brushRef="#br0" timeOffset="38327.74">33336 14712 5 0,'0'0'716'16,"0"0"-684"-16,0 0 16 16,0 0-1-16,0 0 21 15,0 0-63-15,89 2-1 32,-56-2-4-32,-3-5 0 0,-5 3-1 0,-6-1-2 31,-6 0 3-31,-7 3 0 0,-6-2 3 0,0 2-3 0,0 0-8 15,0 0-1 1,0 0-18-16,0 17 4 0,0 6 23 31,-2 2 9-31,-1 6 4 16,0-1-3-16,0 2-2 16,0 2-6-16,0-4-2 15,0 0-1-15,-2-6-15 16,1-5-78-16,1-5-34 15,3-7-130-15,0-7-120 16</inkml:trace>
  <inkml:trace contextRef="#ctx0" brushRef="#br0" timeOffset="38924.74">33765 14793 724 0,'0'0'94'16,"0"0"-30"-16,0 0-1 15,0 0 23-15,0 0-50 16,0 0-34-16,-16-15-4 16,0 13 1-16,-4-1-3 15,2 3-2-15,1 0-17 0,1 0 7 16,3 0-27-16,-2 0 23 15,4-2 11-15,1 2-9 16,7 0 11-16,0 0-3 16,3 0 7-16,0 0-1 15,0 0-25-15,0 0-42 16,0 0-21-16,0 5-20 16,0 6 99-16,3 3-11 15,3-1 23-15,-3-1-2 16,-2 1 1-16,-1-3 1 15,0 3 1-15,0-3-3 0,0 0 0 16,0-1 3 0,0-2 3-16,3-3-3 0,3 1 0 15,4-5-1-15,3 0 1 16,0 0 4-16,3-2-3 16,1-8 3-16,-1 1 13 15,3 0 30-15,-2 4-42 16,-3 0 38-16,1 5-20 15,-6 0-7-15,-3 0-13 16,-2 6-3-16,-1 5-17 16,-3 5 17-16,0 2 4 15,0 2 3-15,-7 0-4 16,-10-3 20-16,-4-1-9 0,1-3-9 16,-3-3-5-16,-2-2-19 15,-2-2-55-15,0-6-141 16</inkml:trace>
  <inkml:trace contextRef="#ctx0" brushRef="#br0" timeOffset="42272.99">31506 16277 447 0,'0'0'84'0,"0"0"-29"15,0 0 43-15,0 0-48 0,0 0-6 16,0 0-17-16,-88 41-10 16,78-23 13-16,2 5-2 15,0 4 3-15,3 2-20 16,2 1 6-16,3-2-5 15,0-1-10-15,0-5 5 16,11-2-1-16,3-4 3 16,2-6 1-16,3-5 6 15,1-5-5-15,-1 0 7 16,3 0 0-16,0-11-2 16,-2-7 10-16,-1-5-7 15,-5-7 8-15,-4-5 0 0,-6-2-23 16,-4 1-4-16,0 3-4 15,-7 5 1-15,-14 7 1 16,-4 1-8-16,-5 6-1 16,-3 6-9-16,0 5-17 15,-1 3-13-15,3 0-24 16,2 11-70-16,10 5-55 16,7-2-94-16</inkml:trace>
  <inkml:trace contextRef="#ctx0" brushRef="#br0" timeOffset="42491.47">31987 16497 932 0,'0'0'60'0,"0"0"-10"16,0 0-7-16,0 0-43 16,0 0-23-16,0 0-157 15,-24-17-420-15</inkml:trace>
  <inkml:trace contextRef="#ctx0" brushRef="#br0" timeOffset="43263.59">32278 16380 452 0,'0'0'68'0,"0"0"32"16,0 0-50-16,100-8-6 31,-70 19-18-31,-5 8-20 0,-6 4-3 0,-7-2 4 15,-9 3-1-15,-3 0 9 16,-6 0-7-16,-22 2 3 16,-8 0 9-16,-6-3 15 15,2 1-6-15,6-3-15 16,7-3-1-16,12-4-9 16,6-5-3-16,5-5-2 0,4-1 2 15,0-3 11-15,0 0 14 16,13 0 11-16,14 0 7 15,9 0-11-15,4-3-19 16,3-4-10-16,0 1-4 16,2 1-10-16,3-2-48 15,-3 0-90-15,-1-4-176 16</inkml:trace>
  <inkml:trace contextRef="#ctx0" brushRef="#br0" timeOffset="43579.46">32894 16250 856 0,'0'0'66'16,"0"0"-61"-16,0 0 8 15,-118 47 51-15,79-19-6 16,6 0-36-16,7 3-13 15,2-1-5-15,6-3-2 0,1-5-1 16,10-4 0-16,4-4-1 16,3-4-6-16,0-3-13 15,3 1 9-15,18-3 10 16,10 1 12-16,8-2-6 16,4-2-6-16,3-1-1 15,-1 1-16-15,-2-1-16 16,-8 2-11-16,-10-2-53 15,-8 1-35-15,-7-2-67 16,-4 0-60-16</inkml:trace>
  <inkml:trace contextRef="#ctx0" brushRef="#br0" timeOffset="43815.56">32863 16388 282 0,'0'0'247'0,"0"0"-94"15,0 0 42-15,0 0-50 16,0 0-50-16,0 0-56 16,-21-31-39-16,21 33-20 15,0 18-21-15,0 7 41 0,4 9 10 16,0 2-2-16,3 3-6 16,-1 1-2-16,0 1-20 15,0 2-170-15,1-4-104 16,2-6-260-16</inkml:trace>
  <inkml:trace contextRef="#ctx0" brushRef="#br0" timeOffset="44459.57">31705 17177 688 0,'0'0'173'16,"0"0"-97"-16,0 0-30 15,116-45 15-15,-34 31 0 16,18 1-46-16,14 5-13 15,6 1 2-15,0 3-3 16,-10 2-2-16,-17 2-6 16,-27-1-23-16,-27 1-14 15,-20 0 6-15,-18 0 0 0,-1 0-60 16,-30 1-63-16,-24 12 161 16,-23 2 22-16,-25-2-13 15,-15 0 19-15,-18-3-16 16,1 1-6-16,20 0 0 15,23 3 85-15,32 0-36 16,20-1-32-16,20-2-4 16,6-4-5-16,11-2-1 15,2-1-13-15,13 2 17 16,28-1 25-16,23 1 4 16,24-3-11-16,12-3-14 15,7 0-14-15,5 0-5 0,1-7-2 16,-1 0-4-16,-9 2-40 15,-18-2-76-15,-18-3-114 16,-19-1-158-16</inkml:trace>
  <inkml:trace contextRef="#ctx0" brushRef="#br0" timeOffset="45356.99">32124 15573 513 0,'0'0'29'16,"0"0"43"-16,0 0-8 16,0 0-16-16,135 0 3 15,-64 0-28-15,2-3-7 16,1-3-3-16,-3 2-4 16,-13 0-8-16,-10 1-1 15,-20 2-9-15,-12 1-32 16,-13 0-19-16,-3 2-88 15,-23 11 56-15,-19 1 83 0,-18 2-16 16,-16-1 17 0,-3-1 4-16,3 0 4 0,13-1 27 31,21 0 23-31,16-4 12 0,13-3 4 0,6-3-5 16,7-1 7-16,0-2 15 15,0 0-6-15,9 0-10 16,24 0-33-16,16 0-25 15,16-2-2-15,9-1-7 16,4 3-9-16,8 0-88 16,4 0-251-16</inkml:trace>
  <inkml:trace contextRef="#ctx0" brushRef="#br0" timeOffset="74978.92">32299 16398 365 0,'0'0'55'16,"0"0"-32"-16,0 0 6 15,0 0 46-15,0 0-37 16,0 0 0 0,0 0-27-16,0-17 3 0,0 17 16 15,0-1-7-15,0 1-6 16,0 0-10-16,0-1-1 16,0 1 2-16,0-2-3 0,-5 1-3 15,-2 0-2 1,1 1 1-16,0-2-1 15,0 2 2-15,3 0-1 0,0 0-1 16,1 0 2-16,0 0-1 16,2 0-1-16,0 0 1 15,0 0 0-15,0 0 1 16,0 0-1-16,0 0-1 16,0 0-2-16,0 0-4 15,0 0-7 1,0 0-9-16,0 0-11 0,0 0-19 15,0 0-13-15,0 0-22 16,0 0-28-16,0 0-11 0,0 0-72 16</inkml:trace>
  <inkml:trace contextRef="#ctx0" brushRef="#br0" timeOffset="75889.99">32282 16342 274 0,'0'0'52'15,"0"0"-12"-15,0 0 42 0,0 0 32 16,0 0-40-16,0 0-14 16,-10-17-11-16,7 17-5 15,0-2-12-15,0 2-20 16,-3 0-2-16,-3 0-1 16,-2 0-7-16,-3 0 4 15,-3 10 7 1,1 2-5-16,1-1 13 0,-2 0-3 15,5 2 4-15,1 0-10 0,0-1-9 16,4 4 3-16,-3-2 2 16,3 3-6-16,1-1-2 15,3 0 5-15,2 1-3 16,-2-3-1 0,0-1 1-16,1-1-2 0,1-3 0 15,1 3 0-15,0-1 0 16,0 0 6-16,0 2-2 15,6-3 1-15,4 0 9 16,3-2-11-16,0-1 3 16,-1-2-1-16,-2-1-1 15,-1-3 1-15,0-1-2 0,0 0 0 16,-2 0 0-16,-1 0 0 16,0 0 1-16,3-7-1 15,0-1-1-15,0-2-2 16,0 0 2-16,1 0 0 15,-2-2-1-15,-2 0-1 16,-1 1 0 0,0-5-1-16,-5 1 1 0,0-3 7 15,0 1 7-15,0 1-11 16,0-2-1-16,0 0 5 16,-7 1-5-16,-1-1 1 15,1 1-3-15,-2 1 0 31,-1 0 0-31,2 3 0 0,2 4-2 16,-6 2-8-16,3 3-7 16,-3 3-10-16,-3 1-18 15,2 0-15-15,0 0-56 16,2 10-70-16,7 0-83 16,4-3-78-16</inkml:trace>
  <inkml:trace contextRef="#ctx0" brushRef="#br0" timeOffset="128816.17">32321 14849 62 0,'0'0'108'15,"0"0"-81"-15,0 0 30 16,0 0 10-16,0 0 9 31,0 0-6-31,0 0-25 16,0 0-8-16,10-23 18 16,-10 23 13-16,0 0-11 15,0 0-3-15,0 0-13 16,0 0-3-16,0 0-4 15,0-1-12-15,0-1-7 0,0 2-2 16,0-3-7-16,0 3-4 16,-3-1-2-16,-1 1 0 15,0 0 0-15,-2 0 0 16,1 0-4-16,-2 0 2 16,-1 0-1-16,-1 7 0 15,0 3 0-15,2-2 3 16,-3 2-2-16,2 0 2 15,3 0-2-15,-1 0 2 16,0 1-3-16,2 1 1 16,-3-3 2-16,1 1 0 0,1 3-1 15,1-3 0-15,-1 3 2 16,-1-2-2-16,5-1 1 16,1 1-1-16,-2 0 1 15,2 2 0-15,0-2 0 16,-1 2 1-16,1-1-1 15,0 0 0-15,0-2-1 16,0 1 2-16,0-2 0 16,4-1-1-16,3-1 1 15,1 0 2-15,0-1-3 16,-1-2 4-16,3 1 2 16,-1-3-4-16,1 1 2 0,0 2 0 15,-3-3-3-15,-2 1 2 16,-1-1-2-16,-1-1-1 15,0 0 1-15,3-1 0 16,-1 0 3-16,1 0 6 16,3 0 2-16,-2 0 0 15,5-2-3-15,-1-5 1 16,-1-2 0-16,-1 2 3 16,-2 0-5-16,2 0-4 15,0 0 1-15,-3 1-1 16,-1-1 0-16,-2 0 2 15,0 0 3-15,0-2 2 0,-2 0-3 16,-1-3-2-16,0 1 3 16,0-2-1-16,0 0-1 15,0 1-5-15,0-1-1 16,0 1 0-16,-4 0-1 16,-1 2-1-16,1 0 1 15,-1 3 0-15,0-3 0 16,0 3 1-16,-1-1-1 15,0-1-2-15,-2 2 2 16,-2 0-1-16,3 2-4 16,0 1-1-16,3 4 0 0,1 0-20 15,0-2 10 1,0 2-24-16,0 0 0 0,-1 0 6 16,-1 0-11-16,1 0-38 15,-2 0-25-15,-2 0-19 16,1 6-11-16,-1 1-3 15,2-2-6-15</inkml:trace>
  <inkml:trace contextRef="#ctx0" brushRef="#br0" timeOffset="133565.91">32068 15269 117 0,'0'0'184'0,"0"0"-143"15,0 0 53-15,0 0-9 16,0 0-16-16,0 0-10 15,-8-10-20-15,8 10-8 0,0 0-13 16,0 0-17-16,0 0-1 16,0 0-7-16,-2 0 7 31,-1 7 8-31,0-1 8 16,3 0 5-16,0-4-5 15,0 1-10-15,0-1-6 16,0-2-1-16,0 0 0 15,0 0 1-15,0 0 15 16,0 0 2-16,0 0 6 16,5 0-13-16,-2 0-1 0,-3 0 0 15,0 0-5-15,0 0-3 16,0 0-1-16,0 0-3 16,0 0-9-16,0 0-5 15,-9 0 5-15,-4 0 5 16,-1 5 2-16,2 1 2 15,3 1-6-15,3-1 1 16,3 0 0-16,3-3 4 16,0-1-3-16,0 0-3 15,0-2 10-15,0 0 8 16,12 0 21-16,5 0 3 0,-2 0-7 16,2 0-10-16,-3-6-9 15,-1-1-2-15,-4-2-1 16,-4 2-2-16,-2 2 3 15,-2-1-4-15,-1 3-1 16,0 2-7-16,0 1 7 16,-12 0 1-16,-4 0-7 15,1 0-2-15,4 0 1 16,4 2 2-16,3 3 5 16,2-4 0-16,2 1-1 0,0-1-3 15,0-1 2-15,0 1-4 16,0-1 0-16,0 2 7 15,0-1 2-15,0 2 6 16,3 0-3-16,6 0 3 16,0-2 0-16,1-1 3 15,0 0 1-15,-3 0-4 16,-3 0-1-16,-2 0 1 16,1-3 3-16,-3-4-3 15,0-3-8-15,0 2-5 16,0-2-9-16,-2 3-48 0,-7 1-208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03T06:35:11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5754 6364 814 0,'0'0'47'15,"0"0"-31"-15,0 0 87 16,0 0-7-16,0 0-29 15,0 0-15-15,0 0-15 16,0 0-22-16,-16 6-14 16,72-4 3-16,46 0 10 0,41 1-11 15,36-1-3 1,9 0-58-16,5 1-73 0,-13 1-131 16,-22-3-217-16</inkml:trace>
  <inkml:trace contextRef="#ctx0" brushRef="#br0" timeOffset="6358.3">6127 7172 450 0,'0'0'18'16,"0"0"13"-16,0 0 52 0,0 0-6 16,0 0 19-16,0 0-15 15,0 0-21-15,0-42-20 16,3 42-29-16,21 16-6 15,19 12 10-15,30 10 25 16,38 2-14-16,41-6-5 16,49-5-21-16,42-12-70 15,11-13-141-15,-6-4-209 16</inkml:trace>
  <inkml:trace contextRef="#ctx0" brushRef="#br0" timeOffset="12920.17">20664 8893 385 0,'0'0'88'15,"0"0"9"-15,0 0-8 16,0 0-29-16,0 0-10 16,0 0-11-16,0 0 3 15,-34-18-8-15,34 18-2 16,0 0 0-16,0 0-2 16,-1 0-10-16,1 0 11 15,0 0 6-15,0 0 11 16,0 0 8-16,0 0 0 15,0 0 9-15,0-1 9 0,1-3-14 16,29-5-2 0,22-3-15-16,32-4-32 0,34 1-11 15,26-1 0-15,27 2-1 16,21-3-7-16,5 3-11 16,-5 2-20-16,-19 6-20 15,-35 6-15-15,-36 0-47 16,-39 7-57-16,-21 4-93 15,-9-5-379-15</inkml:trace>
  <inkml:trace contextRef="#ctx0" brushRef="#br0" timeOffset="13669.89">24860 8924 594 0,'0'0'210'0,"0"0"-98"16,0 0-24-16,0 0 13 15,0 0-13-15,0 0-29 16,0 0-11-16,24 0-11 16,40 0-3-16,45 5-18 15,52 9-16-15,48 6-1 16,28 0-69-16,18-14-148 15,0-6-453-15</inkml:trace>
  <inkml:trace contextRef="#ctx0" brushRef="#br0" timeOffset="21513.38">6388 10235 389 0,'0'0'30'0,"0"0"43"0,0 0 31 15,0 0 12-15,0 0-32 16,0 0-17-16,0 0-17 16,-39-19-9-16,32 19 15 15,1 0-2-15,3 0-17 16,3 0-13-16,0 0-11 16,0 0-4-16,0 0-1 15,15 9-6-15,22 5 11 16,23 3 30-16,31 1-5 15,33-4-18-15,37-4 6 16,37-6-13-16,29-4 0 16,24 0-13-16,16-14-21 0,6-10-16 15,-8-4-7-15,-13-3-95 16,-29-3-101-16,-40 9-75 16,-44 4 29-16</inkml:trace>
  <inkml:trace contextRef="#ctx0" brushRef="#br0" timeOffset="25278.01">14113 11253 235 0,'0'0'45'0,"0"0"19"16,0 0 80-16,0 0 3 0,0 0 1 15,0 0-15-15,0 0-8 16,62-3-29-16,27-11-53 16,60-8-21-16,93-15-22 15,119-18-283-15,119-23 283 16</inkml:trace>
  <inkml:trace contextRef="#ctx0" brushRef="#br0" timeOffset="34713.33">9148 12791 453 0,'0'0'120'15,"0"0"-35"-15,0 0 6 16,0 0-5-16,0 0-27 15,0 0-32-15,0 0-27 16,0 0 10-16,161 23 29 16,-16-23-22-16,61-2-17 0,54-28-126 15,36-10-223 1</inkml:trace>
  <inkml:trace contextRef="#ctx0" brushRef="#br0" timeOffset="35901.21">21797 13023 718 0,'0'0'171'0,"0"0"-43"16,0 0-31-1,0 0-4-15,0 0-29 0,0 0-48 16,-5 28-16-16,19 0-8 16,56 21 8-16,57 15 1 15,70 9-1-15,65-1-200 16,54-11-533-16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03T06:35:57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14577 5084 346 0,'0'0'30'0,"0"0"4"0,0 0 58 15,0 0 30-15,0 0-28 16,0 0-19-16,0 0 4 16,-16-7 9-16,16 3 20 15,0-5-14-15,9-3-47 16,7-7-36-16,14-5-10 15,21-7-1-15,41-7-14 16,48-6-47-16,45-12-177 16,27-10-208-16</inkml:trace>
  <inkml:trace contextRef="#ctx0" brushRef="#br0" timeOffset="2359.96">21950 8003 562 0,'0'0'40'0,"0"0"29"16,0 0 27-16,0 0 6 15,0 0-17-15,0 0-1 16,0 0-20-16,-3-40-9 16,114 31-5-16,63 5-18 15,47 4 2-15,19 0-21 16,4 6-13-16,-22 5-14 0,-26 1-54 15,-25 1-80 1,-23-3-88-16,-25-4-188 0</inkml:trace>
  <inkml:trace contextRef="#ctx0" brushRef="#br0" timeOffset="3814.13">5763 8789 57 0,'0'0'346'0,"0"0"-274"15,0 0 26-15,0 0 19 16,0 0 1-16,0 0-15 15,-11-8-30-15,11 6-17 16,0 2-23-16,0 0-27 16,20-1-3-16,32 0 1 15,44-6 4-15,44-3 0 16,43-3-8-16,25 4-2 0,15 7-72 16,-12 2-110-1,-26 0-185-15</inkml:trace>
  <inkml:trace contextRef="#ctx0" brushRef="#br0" timeOffset="70718.27">18733 10816 745 0,'0'0'57'16,"0"0"43"-16,-22-73 62 15,22 54-57-15,0 5-41 16,0 1-10-16,3 3-16 16,12 3-23-16,15 6-13 15,18 1 3-15,19 22-4 16,16 25 2-16,1 17 7 16,-8 15 0-16,-15 9-7 0,-22 8-3 15,-17 6 5 1,-17 13 5-16,-5 6 8 0,-22 2-4 15,-8 3 11-15,5-8 3 16,11-9-1-16,14-9-8 16,8-14-8-16,31-10-1 15,17-14-8-15,20-11-2 16,15-10-12-16,5-10-8 16,-5-10-5-16,-20-6-12 15,-25-5 2-15,-23-3 20 0,-18 2 9 0,-5 9-13 31,-28 14 19-31,-21 20 18 16,-16 12 24-16,-17 8-8 16,-2 6 4-16,6 1-12 15,16 7-7-15,20 6-5 0,16 3-6 0,22 4-3 16,4 0-5-16,24-3-5 0,21-1-20 31,11-2-10-31,5 0-6 16,-2-3 3-16,-11-4-3 0,-14-8 5 0,-12-12 16 31,-11-9 17-31,-10-1 3 16,-1 3 8-16,-6 6 9 15,-19 5 1-15,-11 0-5 16,-4 3-5-16,-11-2-6 0,-4-1-2 0,-1-3-9 16,4-5-10-16,5-7-11 0,3-7-11 15,2-9-129-15,3-10-352 16</inkml:trace>
  <inkml:trace contextRef="#ctx0" brushRef="#br0" timeOffset="70905.66">19275 14612 1160 0,'0'0'0'0,"0"0"-128"0,0 0-30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03T06:37:44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1821 2654 337 0,'0'0'71'0,"0"0"137"16,0 0-189-16,0 0 27 16,0 0-24-16,0 0-7 15,0 0-4-15,0 0 13 0,-28-56-2 16,28 56 6-16,0 0 8 15,0 0 4-15,0 0 2 16,0 0 7-16,-3 0 9 16,3 0-8-16,0 0-7 15,-3 0-12-15,3 0-16 16,-3 0-10-16,3 0-5 16,0 16-12-16,0 20-17 15,0 21 26-15,6 16 3 16,-6 9 0-16,0 8-41 15,-6 2-99-15,-9-6-91 16,6-17-236-16</inkml:trace>
  <inkml:trace contextRef="#ctx0" brushRef="#br0" timeOffset="718.98">1951 2513 526 0,'0'0'42'0,"0"0"14"0,0 0 50 15,0 0-33-15,0 0-40 16,0 0-32-16,-18 49 1 16,-9 6 30-16,-9 15 12 15,-10 5-23-15,-2-2-10 16,2 0-10-16,6-6-1 16,13-4-29-16,8-14-110 15,8-17-138-15,10-21-212 16</inkml:trace>
  <inkml:trace contextRef="#ctx0" brushRef="#br0" timeOffset="937.42">1641 2637 771 0,'0'0'94'0,"0"0"-53"0,0 0-41 16,0 0-8-16,0 0 2 15,19 72 6-15,8-32 13 16,9 0-3-16,-2-1-3 16,2-1-3-16,-3-2-4 15,-6-2 0-15,-8-1-64 16,-16-5-103-16,-3-11-132 16</inkml:trace>
  <inkml:trace contextRef="#ctx0" brushRef="#br0" timeOffset="1109.4">1724 2668 573 0,'0'0'0'0,"0"0"0"16,27 105 66-16,3-53 20 16,6 5-14-16,0 7-41 15,-5 5-26-15,-1 5-5 16,-14-3-28-16,-13-4-177 15,-3-15-135-15</inkml:trace>
  <inkml:trace contextRef="#ctx0" brushRef="#br0" timeOffset="1281.12">1566 2950 836 0,'0'0'118'0,"0"0"-116"15,0 0 50-15,127-48 27 16,6 10-34-16,44-7-45 16,16-3-86-16,-8 1-780 15</inkml:trace>
  <inkml:trace contextRef="#ctx0" brushRef="#br0" timeOffset="4842.79">10549 7068 582 0,'0'0'132'16,"0"0"-128"-16,-104 0 18 0,80 0 66 15,15 0 5-15,4 0-23 16,5 0-21-16,0 0-4 16,6 0-16-16,46 0-28 15,58 3 44-15,72-3 54 16,80 0-55-16,75-1-34 16,63-4-10-16,51 5-34 15,24 0-101-15,-6 14-175 16,-39-4-194-16</inkml:trace>
  <inkml:trace contextRef="#ctx0" brushRef="#br0" timeOffset="16184.29">24050 9086 789 0,'0'0'68'15,"0"0"1"-15,0 0 79 16,0 0-45-16,0 0-54 15,103-34-33-15,19 27-6 16,36 5 9-16,29 2 3 16,12 0-22-16,-3 0-4 15,-14 0-8-15,-25 3-28 16,-27 1-28-16,-22 1-145 16,-12-5-254-16</inkml:trace>
  <inkml:trace contextRef="#ctx0" brushRef="#br0" timeOffset="17449.24">28312 2084 534 0,'0'0'264'0,"0"0"-130"16,0 0 48-16,0 0-26 0,0 0-61 16,0 0-47-16,9-62-37 15,0 84-11-15,5 16-7 16,9 16 7-16,3 9 2 16,-3 5 1-16,-4 3-3 15,-11-5-22-15,-6-5-41 16,-2-12-32-16,0-11-52 15,0-9-49-15,-7-14 14 16,1-10 28-16,1-5 57 16,-3-20 97-16,1-20 42 15,-2-13-1-15,3-11 26 16,6 0 5-16,0 10 12 0,8 8-10 16,14 15-30-1,6 9-10-15,10 6-20 0,9 5-5 16,7 2-9-16,5 5-8 15,-1 0-34-15,-6-2-33 16,-12-3 1-16,-9-7-5 16,-13-8 60-16,-12-11 19 15,-6-5 7-15,-13-2 21 16,-17 5 12-16,-2 10 36 16,3 10 19-16,8 12-18 15,7 5-23-15,6 4-37 16,3 27-15-16,5 14 9 15,0 13 35-15,18 10 2 16,9 2-15-16,-2 4-5 16,-1-1-9-16,-6-2-17 0,-8-7 2 15,-4-8-4-15,-6-10-22 16,0-6-45-16,0-8-106 16,4-6-151-16,10-11-264 15</inkml:trace>
  <inkml:trace contextRef="#ctx0" brushRef="#br0" timeOffset="18199.97">29518 2227 433 0,'0'0'418'16,"0"0"-326"-16,0 0-30 16,0 0-24-16,-117-23-28 15,54 46 13-15,-1 2 6 16,11 1-4-16,11 2-15 16,15-4-5-16,12-5-4 15,12-5-1-15,3-4-3 16,9-3 3-16,17-1 9 15,6 0 6-15,4-4-6 16,-1 4-9-16,-3-2-6 0,-3 1-8 16,1-1 4-16,-5-3 4 15,-3-1 6-15,-1 0 3 16,-1 0-1-16,3-4 2 16,1-12 2-16,3-1-1 15,-3 0-4-15,-5 6-1 16,-5 7 0-16,-8 4-9 15,-2 8-28-15,-2 19-27 16,-1 7 44-16,-1 3 7 16,0-3 3-16,0-7 8 15,0-9-7-15,0-9-8 16,0-7 1-16,5-2 16 0,11-22 27 16,7-18-10-16,10-11-17 15,2-1-5-15,-2 7 3 16,-5 14-1-16,-10 14 1 15,-6 15-3-15,-9 2 0 16,-3 15-28-16,0 10 28 16,0 5 3-16,0-4 2 15,0-1 1-15,0-11 0 16,0-4 1-16,0-10 0 16,0 0 3-16,18-10 34 15,10-13 9-15,7-3-36 16,-1 5-8-16,-1 9-4 15,-3 9 1-15,1 3-1 0,1 4-1 16,-3 17-4 0,1 5 3-16,-8-4-1 0,-5-2 3 15,-8-2-13-15,-8-4-16 16,-1 2-21-16,0 1-82 16,-7 3-124-16,-8 1-144 15</inkml:trace>
  <inkml:trace contextRef="#ctx0" brushRef="#br0" timeOffset="18731.23">28751 2973 686 0,'0'0'77'0,"0"0"43"16,0 0-19-16,0 0-50 15,-112-47-35-15,58 47 3 16,2 9-14-16,13 9 15 16,14 2-17-16,11 2-3 15,11 1-1-15,3 1 1 16,6 0 4-16,24 3-1 15,11 1 9-15,9 0-12 16,-1 3-1-16,-8 1-3 16,-15-2-3-16,-16 0-6 15,-10-3-8-15,-8-3 1 16,-22-4 13-16,-7-5 7 0,-8-6 7 16,2-9 2-16,5 0 2 15,13-15-11-15,14-17-23 16,11-10-50-16,13-9-146 15,26-1-56-15,14 5 6 16</inkml:trace>
  <inkml:trace contextRef="#ctx0" brushRef="#br0" timeOffset="18918.99">28751 2973 51 0,'103'113'220'16,"-99"-88"-37"-16,-1 3 40 15,3 6-12-15,3 5-66 16,3 3-42-16,7 4-28 15,-2 5-25-15,2 0-39 0,-5 0-8 16,-3-4-3 0,-3-1-11-16,-3-4-34 0,-4-4-49 15,-1-5-92-15,2-11-130 16,2-16-206-16</inkml:trace>
  <inkml:trace contextRef="#ctx0" brushRef="#br0" timeOffset="19168.66">29021 3225 768 0,'0'0'96'0,"0"0"31"0,0 0-48 16,93-62-33 0,-57 62-29-16,0 0-17 0,-7 23-2 15,-10 8-8-15,-10 3-4 16,-9 4 1-16,-6-3-5 15,-23-4 10-15,-10-4 0 16,-3-9 3-16,2-5-8 16,14-7-17-16,14-6-63 15,12-10-64-15,23-19-151 16</inkml:trace>
  <inkml:trace contextRef="#ctx0" brushRef="#br0" timeOffset="19731.21">29528 3131 828 0,'0'0'168'0,"0"0"-111"0,0 0-53 16,0 0 32-16,-97 49 15 15,63-27-34-15,10-4-9 16,9-4-8-16,9-6-5 16,6-4-15-16,0-4 9 15,0 0 11-15,21-4 32 16,4-6-11-16,2 2-16 15,0 5-5-15,-2 3-4 16,-1 0-21-16,0 14-26 16,-4 0 6-16,-7-2 13 15,-7-4 23-15,-3-5 9 16,0-1 2-16,6-2 10 0,9-3 29 16,7-14-22-16,5-5-15 15,0 0-4-15,-1 7-14 16,-6 6-20-16,-4 8-17 15,-2 1 8-15,-5 10-32 16,-2 7 36-16,-4-2 22 16,-3-3 16-16,-2-5 2 15,-1-4 9-15,0-1 21 16,0-2 33-16,5 0 32 16,7-10 13-16,7-11-75 15,7-4-30-15,2-2-4 16,2 7-2-16,-3 4 1 15,-2 11-10-15,-1 5 1 0,0 0-2 16,1 18-7 0,-4 6 13-16,0-1 6 0,-7-3 8 15,-4-4 12-15,-1-5-2 16,-1-2 1-16,3-3-13 16,1-5 11-16,9-1-1 15,3 0-16-15,3-13-21 16,-2-6-53-16,-1-4-62 15,-10-1-89-15,-6 6-210 16</inkml:trace>
  <inkml:trace contextRef="#ctx0" brushRef="#br0" timeOffset="20371.36">30164 3182 662 0,'0'0'149'0,"0"0"-19"15,0 0-59-15,0 0-35 16,0 0-33-16,0 0-3 16,53-12 2-16,-30 18 6 15,-4-2 2-15,-5-2-1 16,-4-2 13-16,0 0 2 15,1 0-3-15,3 0 2 16,-1 0-11-16,-1-2-12 16,-2 2-7-16,-2 0-6 0,-2 0-15 15,0 0-4 1,1 6 4-16,2 4 12 0,-2-3 15 16,3-1 1-16,0-3 3 15,5-2 21-15,5-1 18 16,7 0-4-16,2 0-19 15,-4-6-4-15,-4 2-10 16,-6 4-5-16,-8 0-5 16,-4 0-7-16,0 4-6 15,0 10 3-15,0-1 14 16,-1-2-1-16,3-2 2 16,3-5 1-16,3-1 4 15,9-3 9-15,5 0-1 16,3-5-13-16,3-12-3 15,-4 1-35-15,-8-1-108 0,-5 1-188 16</inkml:trace>
  <inkml:trace contextRef="#ctx0" brushRef="#br0" timeOffset="44644.71">16169 13216 780 0,'0'0'66'0,"0"0"-16"0,0 0 29 15,0 0 11-15,0 0-16 16,0 0-30-16,0 0-19 16,-33 0-16-16,74 7 0 15,41 6 30-15,51-2 19 16,52-5-37-16,46-1-18 15,31 1-3-15,19 1-78 16,-2 6-69-16,-21-2-211 16,-40-6-358-16</inkml:trace>
  <inkml:trace contextRef="#ctx0" brushRef="#br0" timeOffset="53079.77">17870 15124 25 0,'0'0'60'0,"0"0"-1"16,0 0 10-16,0 0 11 16,0 0 8-16,0 0 9 15,0 0-10-15,0 0-2 16,-66-8-23-16,66 8-1 16,0 0-20-16,0 0-22 15,0 0-9-15,0 0-8 16,0 0-2-16,2 0-10 15,13 0 10-15,10 4 0 16,17 1 59-16,17-5 5 16,21 0-13-16,25-1-5 15,19-13-3-15,18 0-4 0,14 1-11 16,6 2-10 0,8 1-11-16,3-3-3 0,6-1 1 15,-3-3-2-15,-3-3-1 16,-10 2-2-16,-20-1-2 15,-22 4-1-15,-29 4-3 16,-32 2-9-16,-29 5-25 16,-20 1 3-16,-11 2 2 15,0-1-11-15,-2 2-3 16,-17 0 27-16,-5 0-2 16,-6 7-48-16,-3 2-63 15,5-2-52-15,4-1-64 0</inkml:trace>
  <inkml:trace contextRef="#ctx0" brushRef="#br0" timeOffset="54110.75">25459 15265 217 0,'0'0'366'0,"0"0"-284"15,0 0 74-15,0 0-32 0,0 0-41 16,0 0 0-1,-40-35-7-15,40 34-12 0,0 1-15 16,0-2-7-16,0 1-2 16,0-1-12-16,9-2-9 15,25-2 0-15,31-1-11 16,38 3-7-16,28 4-1 16,33 0 0-16,15 0-5 15,3 9 3-15,-3-5-23 16,-12-4-1-16,-23 0 1 15,-18 0 11-15,-26-4 14 16,-22-5 0-16,-20 0 0 16,-19 2 0-16,-15 2 1 15,-11 2 1-15,-9 1-1 16,-2 2-1-16,-2-1-4 0,0 0-13 16,-5-5-11-16,-17 0-37 15,-11-2-63-15,-9 1-44 16,-7 4 58-16,2 3-173 15,9 0-198-15</inkml:trace>
  <inkml:trace contextRef="#ctx0" brushRef="#br0" timeOffset="55235.78">7395 17298 389 0,'0'0'210'0,"0"0"-168"15,-85-11-18-15,76 7 103 16,8 1 17-16,1 3-58 15,0 0-32-15,0 0-15 16,0 0-20-16,0 0-1 16,7 0-9-16,23 7-5 15,24 6 18-15,29 0 28 0,28-1-20 16,27 0-11 0,31-2-11-16,21 1-8 0,21 1-50 15,20-2-97-15,11-3-17 16,12-4-192-16,0-3 131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03T06:40:00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5785 6316 319 0,'0'0'7'0,"0"0"45"16,0 0 53-16,0 0-26 16,0 0-18-16,0 0-9 15,0 0-2-15,-9 8 21 16,8-8 4-16,-2 0-10 16,2 2-8-16,1-2-5 15,0 1-8-15,0-1-10 16,0 1-12-16,0-1-7 0,-2 2-5 15,1-2 0-15,1 0-4 16,-2 0 1-16,2 0 0 16,0 0-1-16,0 0-1 15,0 0-4-15,0 0 3 16,0 0 0-16,0 0 5 16,0 0-6-16,0 0 0 15,0 0 1-15,0 1-2 16,0-1-2-16,0 0-2 15,0 0 2-15,0 0 1 16,0 0-1-16,0 0 0 16,0 0 1-16,0 0 2 0,0 0-2 15,0 0 6-15,0 0-4 16,0 0 4-16,0 0-3 16,0 0-2-16,0 0-1 15,0 0 0-15,0 0 1 16,0 0-1-16,0 0 0 15,0 0 2-15,0 0-1 16,0 0-2-16,0 0 0 16,0 2-2-16,13-2 2 15,10 0 0-15,20 0 4 16,15 0 2-16,17-6 1 16,17-8-1-16,14-2-3 15,12 0-1-15,6 0 0 0,0 2-2 16,4 3 3-1,-8 2-3-15,-4 2 4 0,-9 3-4 16,-10 0-2-16,-7-3 1 16,-4-2 0-16,-5 0 1 15,-8-3 0-15,-11 2 1 16,-12 0-1-16,-9 2-1 16,-6-1 1-16,-11 1-9 15,-3 1-10-15,-7 2-27 16,-8 3-52-16,-4 2-83 15,-2 0-102-15,0 0-225 16</inkml:trace>
  <inkml:trace contextRef="#ctx0" brushRef="#br0" timeOffset="734.21">12234 6360 639 0,'0'0'150'0,"0"0"-47"15,-94 0 40-15,58 0-4 16,9 0-6-16,10-2-68 15,10 2-12-15,7 0-2 0,0 0-25 16,3-4-2-16,36-7-7 16,38-4-14-16,47-2-3 15,43 3-2-15,27 8 1 16,13 6-8-16,0 0-13 16,-9 4-11-16,-10 4-8 15,-19-2-34-15,-25-5-16 16,-34-1-50-16,-44-3-85 15,-45-16-150-15</inkml:trace>
  <inkml:trace contextRef="#ctx0" brushRef="#br0" timeOffset="6604.58">8099 8177 93 0,'0'0'597'0,"0"0"-583"16,0 0 8-16,0 0 105 0,-73-75-22 16,69 63-31-1,4 3-27-15,0 5-15 16,0 4 0-16,0 0-7 16,-3 0-1-16,3 0-1 0,-3 0 3 15,3 0-8-15,0 0-9 16,10 0-9-16,38 0 0 15,34 3 0-15,46 2 11 16,47-5 7-16,49 0-4 16,37-5 4-16,34-12-7 15,22-4-3-15,11 0-8 16,6 1-4-16,-3 3 4 16,-18 7 0-16,-29 6 0 15,-46 2-9-15,-53 2-8 16,-52 0-4-16,-48 0 6 0,-37 0-1 15,-22-1 12-15,-19-3 4 16,-7-1 4-16,0 1 14 16,0 0 5-16,0-1-2 15,-1 0-20-15,-4 1-1 16,1 0-1-16,-1-1-8 16,5 3-18-16,-5 2-25 15,-3 0-51-15,-6 0-66 16,-5 1-69-16,-1 6-168 15</inkml:trace>
  <inkml:trace contextRef="#ctx0" brushRef="#br0" timeOffset="6901.48">12193 7984 1232 0,'0'0'0'0,"0"0"5"16,0 0-5-16,0 0 38 15,0 0 22-15,0 0-22 16,-4-24-20-16,4 24-13 16,0-3-3-16,0-1-1 15,0-2-1-15,0-2-9 0,0 1-15 16,0-2-1-16,0 2-22 15,0 3-21-15,0-2-10 16,0 2-45-16,0 2-16 16,0 2-63-16,0 0-82 15,0 0-93-15</inkml:trace>
  <inkml:trace contextRef="#ctx0" brushRef="#br0" timeOffset="8401.44">10203 9400 575 0,'0'0'186'0,"0"0"-141"16,0 0 24-16,0 0 14 16,0 0 12-16,0 0-14 15,12 0-43-15,9 0-30 16,28 0-7-16,31 0 0 0,40 0 6 15,41-2 16-15,42-6-2 16,46-3-15-16,30-5-6 16,26-1 4-16,11-2-1 15,-5 3-3-15,-15 2-2 16,-20 5 1-16,-34 2 2 16,-37 1-3-16,-36 3-4 15,-40 2-18-15,-37-1-4 16,-38 1 6-16,-29 0 11 15,-20-1 11-15,-5 2-1 16,-11 0 1-16,-20 0 12 16,-8 0-8-16,-4 0 7 0,5 3 8 15,10 3-1 1,9-1 7-16,8-1-19 0,8-1 0 16,2 0-4-16,1-2-1 15,0 2 0-15,0-2-1 16,0-1 1-16,0 2 0 15,0-2 0-15,0 0 2 16,0 0-1-16,0 0-1 16,0 0-1-16,0 0 1 15,0 0-1-15,0 1 0 16,0-1-3-16,0 0-5 16,0 0-3-16,0 0-3 15,0 0-1-15,0 0-1 0,0 0 0 16,0 0-2-1,0 0-6-15,0 0-26 0,0 0-30 16,0 0-22-16,0 0-31 16,0 0-52-16,0 0-45 15,0 0-126-15</inkml:trace>
  <inkml:trace contextRef="#ctx0" brushRef="#br0" timeOffset="9276.31">20020 10009 54 0,'0'0'905'0,"0"0"-824"16,0 0-41-16,0 0 43 16,0 0 16-16,0 0-12 15,0 0-35-15,0 1-5 16,57-1-19-16,32 0-4 0,33 0-3 15,46 0-2-15,42 0-11 16,55 19-8-16,50 14-40 16,25 7-117-16,4-9-363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03T06:44:44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21740 6430 50 0,'0'0'717'0,"0"0"-697"16,0 0 82-16,0 0 25 16,0 0-10-16,0 0-40 15,0 0-19-15,-37-8-32 16,37 8-13-16,0 0-2 15,25 0-6-15,35 0 35 16,53 0 24-16,63 0-32 16,63 0-14-16,50 0-11 15,35 0-2-15,6 1-2 16,-8 13-3-16,-26 2-31 0,-34-1-17 16,-43-1-18-16,-46-1-81 15,-41-6-125-15,-29-7-228 16</inkml:trace>
  <inkml:trace contextRef="#ctx0" brushRef="#br0" timeOffset="249.94">25279 6588 1170 0,'0'0'94'0,"0"0"-65"15,0 0 21-15,0 0-15 16,0 0-22-16,0 0-10 16,-49-11-3-16,49 11-41 15,-2 0-118-15,-7 0-362 16</inkml:trace>
  <inkml:trace contextRef="#ctx0" brushRef="#br0" timeOffset="-75919.95">13457 14280 385 0,'0'0'106'0,"-82"2"-106"16,45-2 1-16,7 1 0 15,9-1 28-15,13 0 100 16,7 0 4-16,1 0-40 15,0 0 25-15,0 1-24 16,0 1-44-16,0-1-24 16,0 3-20-16,15 5 6 15,7 2 1-15,17 2 1 16,18 0-5-16,29-2-1 16,37-5-4-16,45-5 3 15,40-1 0-15,42-3-7 0,27-9 1 16,15 2-1-16,-3 7-24 15,-14 3-28-15,-32 0-12 16,-30 1 34-16,-31 6 15 16,-33 0 5-16,-30 1-2 15,-31-4-17-15,-25-4-91 16,-22 0-200-16</inkml:trace>
  <inkml:trace contextRef="#ctx0" brushRef="#br0" timeOffset="-75716.51">17211 14379 1485 0,'0'0'0'0,"0"0"-105"16,0 0 87-16,0 0-160 15,0 0-12-15,0 0 36 16,19 32-141-16</inkml:trace>
  <inkml:trace contextRef="#ctx0" brushRef="#br0" timeOffset="-53294.14">10688 14300 18 0,'0'0'16'16,"0"0"-16"-16,0 0 1 15,-90 0 1-15,59 0 5 16,0 0 6-16,-1 0 9 16,1 0-8-16,-2 0-6 0,-1 0-8 15,-1 0-3 1,4 0-11-16,1 4-11 0,5 3 22 16,4 0 3-16,2 2 5 15,2-2 1-15,2 0 3 16,-1-1 9-16,4-2-1 15,-1-1 11-15,2-3 22 16,2 1 28-16,-1-1-8 16,5 0 3-16,-1 0-1 15,0 0-5-15,2 0 1 16,-2 0 1-16,3 0-7 16,0 0-4-16,3 0-4 15,-1 0-7-15,1 0-14 16,0 0-6-16,0 0-7 15,0 0 2-15,0 0 1 0,0 0-1 16,0 0-3 0,0 0-5-16,0 0-4 0,0 0-5 15,0 0-3-15,0 0 5 16,0 0-3-16,0 0-4 16,0 0 0-16,11 0 0 15,9 0 11-15,10 6-4 16,11-1 7-16,9-1-9 15,8-1 3-15,8-1-2 16,11-2 1-16,4 0 5 16,4 0-9-16,-3 0 4 15,-11 0-5-15,-11 0 1 0,-15 0-5 16,-5-2 4-16,-6 2-2 16,1 0 2-16,-1-3 1 15,5-1 0-15,7-1 1 16,8-5 0-16,4 0 0 15,7-3 1-15,3-1-5 16,-1 4 3-16,-9 0-3 16,-3 6-1-16,-11 3 1 15,-12-1 0-15,-6 2-2 16,-4 0 2-16,-2 0 0 16,5-1 1-16,6-2 0 15,5-3 4-15,6-1-1 16,4-2 1-16,5 0-3 15,-5-1 3-15,0 3 0 0,-7 0-3 16,-3 1 1-16,-3 2-1 16,4 2 0-16,2 1-2 15,3 1 2-15,7 0 2 16,2 0 0-16,2 0-2 16,2 0-2-16,2-1 4 15,4-1-3-15,2 1 1 16,1-2 0-16,-1 3 1 15,-2-1-1-15,-6 1-2 16,-4 0 1-16,3 0-1 16,-4 0 1-16,3 0-1 15,3 0 0-15,1 0 0 16,-5 0 0-16,-4 0 0 0,-8 0 0 16,-6 2-2-16,-5 3 1 15,-5-1 0-15,0 0 0 16,-2 0 1-16,2 1 0 15,1-2 0-15,-2-2 0 16,3 2 0-16,0-2-2 16,-1 1 2-16,0-1 0 15,-2 1 0-15,-2-1 0 16,-4 0-2-16,-1 1 1 16,-3-1-1-16,-1 1-1 15,-2-1 2-15,1-1-7 16,-4 0-2-16,-1 0-1 15,0 0-5-15,-3 0-1 0,0 0-3 16,-1 0-2-16,-2 1-5 16,0-1-35-16,0 0-58 15,0 0-139-15,0 0-205 16</inkml:trace>
  <inkml:trace contextRef="#ctx0" brushRef="#br0" timeOffset="-53106.7">13935 14427 945 0,'0'0'44'0,"0"0"-37"0,0 0-2 15,0 0-5-15,0 0-19 16,0 0-186-16,33 0-548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0T04:39:22.54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9861 765 406 0,'0'0'181'0,"0"0"-150"16,0 0 112-16,0 0-53 15,0 0-12-15,0 0-26 0,-58-57-23 16,37 50-1-16,-1 4 3 16,-2 3-10-16,-1 0-16 15,-2 16-5-15,0 14-6 16,0 4 5-16,8 3-3 16,8-4 0-16,10-5 0 15,1-5 0-15,6-5-7 16,17-1 6-16,12-2 5 15,7 1 5-15,8-2-5 16,3 3-1-16,-6 2-5 16,-11 1-5-16,-12 0-2 15,-10 1-8-15,-13-1-5 16,-1-3 10-16,-9 0 12 0,-13-6 4 16,-2-5 9-16,-2-6 9 15,4 0 2-15,3-13 13 16,7-12-11-16,6-6-22 15,6-5-17-15,4 3 9 16,23 2-28-16,13 4-1 16,9 4-27-16,-2 9 34 15,2 6 20-15,-7 8 6 16,-8 0-4-16,-7 10 8 16,-5 8 4-16,-4 6 25 0,-3 4 35 15,1 5 16-15,-5 4-2 16,3 8-9-16,-1 4-17 15,-1 2-8-15,4 4 1 16,1 1-13-16,2 2-12 16,2-2-10-16,-2-2-5 15,-1-9-1-15,-3-8-1 16,-3-8-3-16,-6-9-6 16,-3-7-21-16,-3-7-36 15,0-5-48-15,0-1-88 16,-8-13-167-16</inkml:trace>
  <inkml:trace contextRef="#ctx0" brushRef="#br0" timeOffset="252.1">10210 1006 949 0,'0'0'174'0,"0"0"-94"15,0 0-22-15,0 0-12 16,105-53-36-16,-53 52-10 16,-4 1-10-16,-8 14-28 0,-11 13-7 15,-12 4 14-15,-14 4 8 16,-3 1-8-16,-13-3 25 16,-16-4 3-16,1-8 3 15,-2-7-5-15,2-7-8 16,9-7-55-16,1 0-52 15,6-17-92-15,9-11-179 16</inkml:trace>
  <inkml:trace contextRef="#ctx0" brushRef="#br0" timeOffset="1164.2">10835 926 378 0,'0'0'323'16,"0"0"-114"-16,0 0-33 16,0 0-65-16,0 0-44 15,0 0-30-15,-86-19-16 16,58 29-11-16,-4 6-5 16,6 4-3-16,2 2-2 0,7-1-1 15,1 0 1 1,8-1 0-16,2-3 0 0,2-5-5 15,1 0-10-15,1-4-8 16,2-2-7-16,0-3-8 16,0-3 3-16,14 0 19 15,8 0 16-15,3 0 8 16,1-6-1-16,-2 3-4 16,-5 2-3-16,-2 1 0 15,-1 0 0-15,1 0-1 16,-3 0 0-16,-3 0 1 15,1 0 0-15,-5 0 1 16,1 0 1-16,-1 0 1 0,0-3 4 16,1-1 4-16,6-3 11 15,2-2-4-15,-1-2-13 16,6 2-2-16,-5 1-3 16,-1 4 0-16,-4 0 0 15,0 4-4-15,-3 0-3 16,-2 0-2-16,-3 0-1 15,0 0 0-15,1 2 2 16,-2 1 4-16,1 1 0 16,0-2 2-16,-2 1 2 15,2-3 0 1,-1 0 3-16,-1 0 12 0,7 0 17 0,2-3-3 16,2-7-5-16,6 2-17 15,-8 2-7-15,-2 3 0 16,-4 3-5-16,-2 0-12 15,1 0-16-15,1 7 2 16,-1 2 17-16,2-1 10 16,-2-2 2-16,-2-4 2 15,2-2 0-15,0 0 2 16,-1 0 8-16,4 0 10 16,4-4 16-16,1-7-9 15,5-3-15-15,2-1-9 0,3-1-2 16,2 3-1-16,0 4-4 15,1 4 1-15,-2 5-5 16,0 0 1-16,-2 5-5 16,2 13 6-16,4 2 3 15,-3 2 3-15,0 0 2 16,-4-2 22-16,-5-4-21 16,-5-2-3-16,-8-5 0 15,-1-4-5-15,0-1-9 16,-7-2-1-16,-5-2 1 0,-3 0-1 15,0 0-19 1,4-11-107-16,3-4-165 0,3 0-348 16</inkml:trace>
  <inkml:trace contextRef="#ctx0" brushRef="#br0" timeOffset="4086.55">13008 794 870 0,'0'0'155'0,"0"0"-59"0,0 0-47 16,0 0-49-16,0 0-20 15,9 92 20-15,15-25 46 16,7 6-8-16,5-1-14 16,1 0 5-1,0-1-12-15,1 4-8 0,-4 1-7 16,-1-2-1-16,-3-9-1 15,-3-9-2-15,-4-13-11 16,-2-11-10-16,-6-11-11 0,-3-9 3 16,-6-8-5-16,-5-4 5 15,-1 0 31 1,0-13 23-16,-11-10-10 0,-16-5-11 16,-13-3 5-16,-11-2-2 15,-14 3-1-15,-4-7 1 16,-5-1 3-16,7-2-2 15,9-1 6-15,10 8 5 16,13 3 9-16,9 7-17 16,13 5-5-1,10-2 10-15,3-2-12 0,13-4-2 16,20-3-19-16,15-1-12 0,10 4-5 16,6 6 3-16,5 7 14 15,-5 13 12-15,-9 0 1 16,-4 17-2-16,-14 12-1 15,-7 4 3 1,-12 2 2-16,-5-1 0 0,-7-4 4 16,-3-4 2-16,-1-8 1 15,-1-6-3-15,2-6-10 16,0-6-101-16,6 0-90 16,0-22-88-16</inkml:trace>
  <inkml:trace contextRef="#ctx0" brushRef="#br0" timeOffset="4243.93">13314 794 760 0,'0'0'51'16,"0"0"-51"-1,0 0-2-15,0 0-26 0,0 0-149 16,0 0-367-16</inkml:trace>
  <inkml:trace contextRef="#ctx0" brushRef="#br0" timeOffset="4463.6">13600 590 733 0,'0'0'228'16,"0"0"-210"-16,0 0 35 15,36 80 68-15,1-36 15 16,2 4-95-16,-1 1-30 16,-5 0-6-1,-5 2 3-15,-3-4-8 0,-7-3-3 16,-8-4-41-16,-4-4-59 0,-3-9-112 16,0-15-226-16</inkml:trace>
  <inkml:trace contextRef="#ctx0" brushRef="#br0" timeOffset="5438.51">13968 384 919 0,'0'0'197'0,"0"0"-168"15,0 0-20-15,0 0 58 16,3 122 41-16,17-54-45 15,7 6-25-15,1 2-18 0,-1 0-7 16,-2-3-6-16,-8-2-5 16,-4-5-2-16,-10-5-1 15,-3-8-14-15,0-10-6 16,0-15-11-16,-4-13-3 16,2-8 16-1,2-7-4-15,0-5 23 0,0-26 28 16,0-17-26-16,0-7-2 15,8-2 0-15,1 11-4 16,2 6 4-16,2 11-6 0,0 6 1 16,6 9-6-16,5 5-45 15,3 8-40 1,1 1-10 0,-2 3 7-16,-2 14 9 15,-8 4 35-15,-7 2 38 16,-6-1 17-16,-1-1 1 15,-1-2 49-15,4-6-16 16,6-3-5-16,4-3 5 16,11-7-14-16,5 0 28 15,2-6-3-15,-3-13-21 16,-10-2-9-16,-10-2-1 16,-9 1 0-16,-1 2 11 15,-3 6 11-15,-12 3-5 0,-9 6-6 16,-1 5-7-16,-6 0-9 15,-5 16-6-15,1 7 3 16,1 5-3-16,6 3 2 16,8 0-2-16,10 0 4 15,10-3-1-15,0-5-6 16,19-6-2-16,23-7 0 16,15-7 1-16,14-3-6 15,4-5 3-15,-4-13-19 16,-15-2-13-16,-10-1 2 0,-13 0 21 15,-8 0 13-15,-8 4 2 16,-4 3 13-16,-5 2 25 16,-1 6 0-16,-1 2-22 15,6 3-18-15,3 1-10 16,6 0 0-16,1 5 2 16,-2 7-2-16,-6-1-4 15,-5 2-15-15,-6-1-2 16,-3-3 18-16,0-3 0 15,0-3 8-15,0-3 5 16,0 0 7-16,0-3 18 0,0-14 50 16,8-3-57-1,5-1-14-15,5 1-4 0,3 6 0 16,4 3-3-16,4 7-9 16,-1 4-15-16,-1 0-13 15,-6 7 7-15,-3 10-3 16,-12-1-5-16,-6 6 16 15,0 0 4-15,-8 2 20 16,-10-2 1-16,-1-3 0 16,1-5 0-16,4-5-15 15,0-6-97-15,5-3-221 16</inkml:trace>
  <inkml:trace contextRef="#ctx0" brushRef="#br0" timeOffset="5605.96">14964 592 781 0,'0'0'217'0,"0"0"-122"16,0 0-51-16,0 0-44 0,0 0-40 16,0 0-166-1,1 48-119-15</inkml:trace>
  <inkml:trace contextRef="#ctx0" brushRef="#br0" timeOffset="6430.57">15314 945 475 0,'0'0'180'15,"0"0"-77"-15,0 0 39 16,0 0 0-16,-1 83-62 0,2-66-48 15,10-3-15-15,-4-4-5 16,1-4-9-16,-2-5 1 16,4-1-1-16,4-4 9 15,6-20 17-15,3-5-18 16,5-7-5-16,-2 4-6 16,-3 5-4-16,0 7-2 15,-2 9-9-15,4 9-22 16,3 2-24-16,4 15-23 15,-1 9 4-15,-6 1 40 16,-4 0 24-16,-4-3 14 16,-1-5 2-16,1-5 6 15,2-6 30-15,5-5 5 0,5-1 20 16,6-10-18-16,4-15-25 16,-2-5 3-16,-3-3-9 15,-8-1 11-15,-13 4 16 16,-10 6 1-16,-3 7-13 15,-9 10-3-15,-15 7-24 16,-9 0-6-16,-2 20-1 16,0 6 1-16,9 3 6 15,6-2-1-15,5-4-1 16,9-3 1-16,5-5-1 0,1-5-2 16,0-5-2-16,14-2-14 15,9-3 10-15,4 0 4 16,0 0-14-1,0-13-6-15,-4 2 8 0,-5-2 13 16,0 3 5-16,-6 2 5 16,0 2 16-16,-5 5 7 15,3 1-13-15,3 0-15 16,2 15-13-16,4 14 11 16,1 7 2-16,-1 11 14 15,-4 3 1-15,-2 4 11 0,-8 1-17 16,-5 0 0-16,0 0-3 15,-12-1 1-15,-9-7-3 16,0-8-3-16,6-14 1 16,5-9-2-16,4-9 1 15,1-7 4-15,-1 0 4 16,-7-8 27-16,-5-18 2 16,-4-10-21-16,-2-7 4 15,7-1 4-15,6 3-6 16,6 5-8-16,5-1-9 0,0 3-2 15,18 0-20 1,12 5-47-16,10 4-52 0,8 7-161 16,0 4-402-1</inkml:trace>
  <inkml:trace contextRef="#ctx0" brushRef="#br0" timeOffset="6571.26">16474 1199 812 0,'0'0'168'0,"0"0"-13"16,0 0-25-16,0 0-52 0,0 0-78 16,0 0-15-1,-20 0-135-15,-8 0-241 0</inkml:trace>
  <inkml:trace contextRef="#ctx0" brushRef="#br0" timeOffset="7388.75">11019 1992 410 0,'0'0'137'0,"-80"4"-70"16,63-1 46-16,8-3-22 15,8 2 29-15,1-2 6 16,11 0-38-16,39 0-66 16,47 0 11-16,52 0 6 15,48-6-6-15,36-1-12 0,29-1-6 16,20-2-5-16,9-2-10 15,-6 2 4-15,-21 0-4 16,-28 0 3-16,-39 1-3 16,-37-3 0-16,-41 3-7 15,-34 2 4-15,-39 3-9 16,-29 1 2-16,-16 3 6 16,-1-2 2-16,-12 1 0 15,-19-2-12-15,-9 2 13 16,-4 1-20-16,5-2-37 0,11-1-101 15,10-2-250-15</inkml:trace>
  <inkml:trace contextRef="#ctx0" brushRef="#br0" timeOffset="9573.42">2403 3742 535 0,'0'0'194'16,"0"0"-110"-16,0 0 9 15,0 0-29-15,0 0 9 16,-89 75-13 0,86-44-34-16,3 6-1 0,0 2 11 0,1 2 5 15,15-1-22-15,4-4 4 16,8-2-2-16,5-6-15 15,7-7 7-15,-1-5-6 16,3-9 6-16,1-6-9 16,-4-1 3-16,-5-5 2 15,-4-17-1-15,-6-4 0 16,-12-9 1-16,-6-8-1 16,-6-2 1-16,-12-3-9 15,-15-1-2-15,-12 5-7 16,-4 7 1-16,1 9-4 0,2 10-2 15,0 8-9 1,7 10-13 0,2 0-11-16,1 17-52 0,6 16-65 0,0 10-69 15,11 2-119-15</inkml:trace>
  <inkml:trace contextRef="#ctx0" brushRef="#br0" timeOffset="10155.57">2554 5271 12 0,'0'0'711'15,"0"0"-542"-15,0 0-26 16,0 0-43-16,0 0 15 16,0 0-33-16,0-37-35 15,0 37-12-15,0 0-18 16,0 0-17-16,0 11-11 16,0 15-8-16,4 12 19 15,2 6 8-15,3 5-3 16,-3 0-1-16,2 2-4 15,-1 5-13-15,3 0-49 16,1 0-132-16,1-10-65 16,3-17-587-16</inkml:trace>
  <inkml:trace contextRef="#ctx0" brushRef="#br0" timeOffset="10908.94">2612 7156 349 0,'0'0'121'0,"0"0"2"15,0 0 33-15,-6-81-22 16,6 60-19-16,0 2-35 16,0 5-38-16,4 4-28 0,10 8-14 15,7 2-7-15,10 6-6 16,2 22 2-16,0 7 4 16,-6 6 2-16,-15 5-1 15,-12 2 3 1,0 0 3-16,-27 2 8 0,-9-3 8 15,-1-4 17-15,4-8-1 16,6-11-1-16,13-8-3 16,7-11-8-16,6-3-15 15,1-2-3-15,0 0-2 16,0 0-5-16,13 0-15 16,14 0 17-16,4 0 3 0,2 0 0 15,1 0-13-15,-1 0-6 16,-3-4-7-16,-2-1-26 15,-4 5-66-15,-3 0-114 16,-6 0-210-16</inkml:trace>
  <inkml:trace contextRef="#ctx0" brushRef="#br0" timeOffset="11772.9">2637 8658 445 0,'0'0'152'0,"0"0"14"16,0 0-28-16,0 0-30 16,0 0-16-16,0 0-59 15,-50-48-33 1,69 42-8-16,5 5-16 0,6 1-10 16,1 10 26-16,-4 16-9 15,-2 7 6-15,-14 6 4 16,-4 3-1-16,-7 0 8 0,-13-1 0 15,-7-6 8-15,-7-3 12 16,5-9-5 0,3-7 11-16,4-9 0 0,6-3-6 15,-3-4-2-15,6 0 3 16,0 0-6-16,4-6-7 16,1-1-8-16,1 2 0 15,0-1-6-15,12 3-7 16,15 1 7-16,9 2-3 15,4 0 6-15,-3 1 2 16,-6 13-1-16,-11 1-4 0,-7 5 0 16,-8 2-1-16,-5 1 7 15,0 3 12-15,-24-1 7 16,-6-5 7-16,-7-3 9 16,-4-9-6-16,0-5 5 15,5-3-15 1,8 0-16-16,4-7-3 0,12-7-50 15,7-4-113-15,5-2-348 16</inkml:trace>
  <inkml:trace contextRef="#ctx0" brushRef="#br0" timeOffset="13359.61">2703 10463 61 0,'0'0'519'0,"0"0"-389"16,0 0-1-16,0 0-7 0,0 0-10 15,0 0-51-15,0 0-39 16,3 4-17-16,-3 12-5 15,0 6 1-15,0 11 13 16,0 4 18-16,-3 0 10 16,-10 0-6-16,-1-4-3 15,1-5-17-15,2-4-8 16,2-3-1-16,5-4-5 16,-1-6 0-16,3-5-2 15,2-5-1-15,0-1 1 0,0 0-4 16,0 0-4-16,0 0-1 15,14 0-3-15,16 0 12 16,12-5 5-16,7-5-1 16,-1-1-4-16,-2 0-7 15,-7-2-4-15,-3 3-2 16,-2-2-12-16,-7 2-13 16,-3 1-8-16,-12 0-15 15,-2 4-30-15,-10 0-11 16,0 4 15-16,-6 0-44 15,-13 1-34-15,-8-2 39 16,2 1 69-16,-2-3 57 16,6-5 5-16,3-1 38 0,4-4 16 15,3-2 12-15,0-1 28 16,2-2 3-16,2 1-3 16,1-1 14-16,4 3-21 15,1 5-28-15,1 4-14 16,0 3-14-16,0 4-10 15,0 0-24-15,0 1-2 16,0 19-24-16,6 6 24 16,7 8 9-16,-1-1 15 15,-4 0-12-15,-1-1-7 16,-4 2 0-16,0-1-5 16,-3-1-5-16,3 3-54 0,-3-2-74 15,6-4-224-15,2-6 95 16</inkml:trace>
  <inkml:trace contextRef="#ctx0" brushRef="#br0" timeOffset="20071.84">9808 2298 357 0,'0'0'185'0,"0"0"-97"16,0 0 49-16,0 0-3 15,0 0-27-15,0 0-43 16,-87-18-21 0,72 28-15-16,-1 17-16 0,-4 16 10 15,0 14 10-15,3 4 0 16,5-2 0-16,8-5-10 16,4-10-2-16,0-5-9 15,4-11-8-15,14-7-3 16,10-10 0-16,7-8 0 15,7-3 5-15,10-8-4 0,3-19-1 16,-3-5-15-16,-7-5-18 16,-11-1 0-16,-13 2 1 15,-12 8 20-15,-7 7 12 16,-2 10 0-16,0 8-4 16,-5 3 4-16,-7 0-1 15,-6 20-8-15,-1 8-3 16,4 3 6-16,3 1 6 0,6-5 4 15,6-3-2 1,0-7 2-16,2-4-2 0,15-6-2 16,7-4 0-16,7-3 5 15,7 0 3-15,-2-4 0 16,-5-8-8 0,-6-2-8-16,-11-1 8 0,-7-4 1 15,-7-1 8-15,0-3-5 16,-13-4-4-16,-15 1-1 15,-7 5-3-15,-5 6-3 0,-5 11 6 16,3 4-13 0,3 12-14-16,7 16-37 0,9 5-31 15,14 1-30-15,9-8-118 16,9-7-38-16</inkml:trace>
  <inkml:trace contextRef="#ctx0" brushRef="#br0" timeOffset="20654.54">10306 2513 22 0,'0'0'856'0,"0"0"-851"16,0 0 8-16,0 0 23 15,0 0 9-15,0 82-16 16,12-58-2-1,-3-6-9-15,3-4-10 0,-6-4-7 32,-3-6 3-32,-3-4-1 15,0 0 12-15,0-1 24 16,0-18 53-16,0-3-70 0,0-3-16 0,0 4-1 16,0 8 0-16,0 6-5 31,6 7-7-31,8 0-15 0,6 2-36 15,7 17 31-15,-2 4-6 16,-6 0 7-16,-8 0 2 16,-6-6 8-16,-4-4 7 15,-1-8-1-15,0-3 10 16,0-2 1-16,0 0 66 16,0-16 51-16,0-8-78 15,0-6-25-15,0-2 7 16,0 1-1-16,2 3-12 15,9 7-5-15,6 5-4 0,8 8-9 16,13 8-2-16,8 0 2 16,-1 7 8-16,-5 13-8 15,-6 3-8-15,-16 0 1 16,-7 1 8-16,-6-1-1 16,-5-2-16-16,-1-2-6 15,-20 0-5-15,-4-5 2 16,-4-3-22-16,-2-4-31 15,6-4-32-15,10-3-76 16,3 0-172-16</inkml:trace>
  <inkml:trace contextRef="#ctx0" brushRef="#br0" timeOffset="21959.13">10936 2535 814 0,'0'0'41'16,"0"0"-14"-16,0 0 28 15,0 0 36-15,1 89-47 16,2-65-18-16,0-5-6 16,-1-5-4-16,-2-6-7 0,1-3-4 15,-1-5 0-15,3 0 19 16,-2-14 55-16,4-13-19 15,2-9-57-15,2 1-3 16,3 4-2-16,0 8-12 16,0 9-2-16,3 12-4 15,9 2-34-15,0 9-20 16,7 15 37-16,-5 2-4 16,-9-3-22-16,-8-3 36 15,-6-7 23-15,-1-5 0 0,-2-6 4 16,0-2 5-16,0 0 60 15,0-17 57-15,0-8-79 16,3-8-34-16,3 2-7 16,1 5-2-16,2 4-2 15,2 11-6-15,2 5-18 16,9 6-20-16,4 0 0 16,5 10 20-16,-1 9 5 15,-5-2 13-15,-2-1 6 16,-8 0-5-16,-5-5 7 15,1-4 2-15,-5-1-1 0,2-6 4 16,4 0 12 0,8 0 11-16,4-7-1 0,3-6-17 15,-2-4-3 1,-1 0-5-16,-8-2 0 0,-4-3 2 16,-4 1 3-16,-8 0 2 15,0 4 2-15,0 5 6 16,-14 6 2-16,-7 6-13 15,-4 0-6-15,-3 10-2 16,-1 12 1-16,1 3 1 16,8 4 6-16,4 2-5 15,7-3 2-15,9-1 2 0,0-1-5 16,0-7 0-16,12-5 0 16,9-4 0-16,4-6 2 15,5-4-1 1,4 0-1-16,-1-10-10 0,-3-7-9 15,0-3 0-15,-8-3 3 16,-4 0 14-16,-3 2 2 16,-6 3 6-16,-1 7 2 15,-5 3 11-15,-2 6 2 16,-1 2-6-16,0 0-15 16,2 0-10-16,2 2-14 15,2 13 14-15,1 3 10 16,2 0 1-16,0-2-1 0,-3-4-2 15,0-3-11-15,-3-5-1 16,-1-2 3-16,1-2 11 16,0 0 14-16,5-7 18 15,3-8-1-15,3-2-29 16,2 2 0-16,-1 4-2 16,1 2 0-16,-1 5-5 15,3 4-10-15,0 0-3 16,-2 4 1-16,-1 7-3 15,-3 3 10-15,0-1 7 0,1-2 3 16,3-2 0 0,6-3 4-16,3-3 1 0,5-3 1 15,-3 0-2 1,-3-3 0-16,-2-10-1 0,-3-9-1 16,-2-4 0-16,-4-5 0 15,-4-7-1-15,-4-3 2 16,-4-2 4-16,-1 1-4 15,0 2 0-15,-13 6 3 16,-8 5 5-16,0 9-2 16,5 7 10-16,1 8 5 15,7 4-10-15,2 1-6 16,5 0-4-16,-2 0-4 0,3 8-5 16,0 10-2-1,0 8 7-15,6 6 3 16,12 9 7-16,0 7 4 0,4 3-2 15,0 1-6-15,-2-5-3 16,-2-5 0-16,-3-6-3 16,1-7-1-16,5-8-18 15,0-5-16-15,3-9-8 16,1-7-39-16,3 0-77 16,-8-15-146-16,-2-13-311 15</inkml:trace>
  <inkml:trace contextRef="#ctx0" brushRef="#br0" timeOffset="22148.34">12137 2372 684 0,'0'0'158'0,"0"0"-20"15,0 0-15-15,0 0-60 16,0 0-53-16,0 0-1 15,103-17-9-15,-48 4-57 16,-5 2-166-16,-8 0-144 16</inkml:trace>
  <inkml:trace contextRef="#ctx0" brushRef="#br0" timeOffset="28056.42">10076 3190 13 0,'0'0'154'0,"0"0"-89"0,0 0-3 16,0 0-14-1,0 0-2-15,0 0-2 0,0-21 2 16,0 20 5-16,0-1 17 16,0 2-1-16,0-1 17 15,2-1-18-15,1 1-10 16,1-2-13-16,6 0-16 16,10 0 0-16,14 0-19 15,16 3 2-15,15 0 2 16,16 0-3-16,14 0-5 0,15 0 2 15,9 0-6-15,0 0-6 16,2-4-64-16,-5-1-84 16,-3-5-129-16,-4-4-39 15</inkml:trace>
  <inkml:trace contextRef="#ctx0" brushRef="#br0" timeOffset="33804.25">4426 3863 62 0,'0'0'68'15,"0"0"-3"-15,0 0 8 16,0 0 6-16,0 0 11 16,0 0-38-16,0 0-10 15,12-49 10-15,-12 42-19 16,2 1 2-16,-2 2-15 15,0 1 16-15,0 2 6 0,0-1 13 16,0 2-2-16,0-1 1 16,0 1-6-16,0 0 2 15,0 0-6 1,0 0-9-16,0-3-1 0,-3 3-8 16,-2-1-6-16,-1-1 1 15,6 2-13-15,-3 0 7 16,3 0-7-16,-3 0-1 15,3 0 0-15,0 0-6 16,0 0 0-16,0 0-1 0,0 0-2 16,0 0 0-16,0 0 0 15,0 0 1-15,0 0 1 16,0 0 1-16,0 0-1 16,0 0 0-16,0 0 0 15,0 0-4-15,0 0-3 16,0 0-6-16,0-1-1 15,0 1-7-15,0-2-15 16,0 2-11-16,0 0-13 16,6 0-18-16,2 0 26 15,-1 0 6-15,3 0-11 0,-4 0 8 16,-1 0 2 0,-5 0 18-16,0 0 25 0,0 0 4 15,0 0 5 1,0 0 8-16,0 0 19 0,0 0 7 15,0 0-6-15,0 0-16 16,3 0-11-16,0 0-6 16,0-2 0-16,2-4-1 15,-2 0 1-15,1 1 0 16,-1-1 0-16,-2 3 4 0,-1 2 18 16,0-1 36-1,0 2 1-15,0 0 2 0,0 0-8 16,0 0-20-16,-1 0-8 15,-11 0-5-15,-3 3-8 16,-9 13 3-16,-4 6 2 16,-5 8 22-16,5 2-13 15,1 1-10 1,10-1-8-16,7-4-2 0,7-1-5 16,3-2-1-16,0-7 0 15,22-4-1-15,8-6-3 16,9-5-6-16,10-3 4 15,1 0-6-15,3-11-12 0,-2-7-22 16,-2-3-54 0,-3-7-70-16,-7-5-118 0,-6-7-161 15</inkml:trace>
  <inkml:trace contextRef="#ctx0" brushRef="#br0" timeOffset="34448.29">4714 3498 426 0,'0'0'240'0,"0"0"-103"16,0 0 75-16,0 0-94 0,0 0-57 16,0 0-61-1,-50 21-28-15,63 20 28 0,5 13 15 16,10 3 23-16,-4 3-18 16,3-5 0-16,-5-6-15 15,1-4 0 1,-4-7 1-16,-1-8-1 0,-6-10-4 15,-3-7-1-15,-2-9-6 16,-1-4-15-16,-3 0-2 16,0-3 23-16,0-17 25 15,3-8-2-15,0-4-21 16,3 0-2-16,0 3-12 16,6 5-25-16,0 5-6 15,1 7 10-15,5 7-14 0,0 5-19 16,3 0 51-16,-3 19 15 15,3 2 0-15,-5 3 7 16,-4-2-1-16,1 0-2 16,-2-5 5-16,4-3-2 15,0-4-2 1,7-6-1-16,5-4 4 0,1 0 5 16,2-7 1-16,0-10-7 15,-6-3 0-15,-5-3-3 0,-5 1 1 16,-6-3 0-1,-3-2 1-15,-8 1 2 0,0 2 1 16,0 3-3 0,-8 7 3-16,-5 4 10 0,-5 9 5 15,0 1-13-15,-3 5-11 16,-4 17 12-16,1 2 2 16,5 4-7-16,5 0-7 15,11-1-1-15,3-2-6 16,0-1 7-16,14-4 0 15,8-2-7-15,6-4-11 16,2-3-21-16,3-3-7 16,1-4-55-16,8-4-88 15,3 0-73-15,0-6-65 16</inkml:trace>
  <inkml:trace contextRef="#ctx0" brushRef="#br0" timeOffset="34684.12">5873 3618 590 0,'0'0'141'15,"0"0"29"-15,-113 62-46 16,83-31-37-16,5 3-50 16,14 2-18-16,5 0 3 0,6-3-7 15,0-1-10 1,12-7-2-16,11-1-3 0,6-7-3 15,4-6-16-15,5-7-24 16,1-4-27-16,2-2-131 16,-2-21-135-16</inkml:trace>
  <inkml:trace contextRef="#ctx0" brushRef="#br0" timeOffset="35172.62">6033 3437 842 0,'0'0'193'0,"0"0"-62"15,0 0-83-15,0 0-40 16,-9 75 14-16,15-23 33 16,11 3-21-16,3 0-7 15,-2-2-10-15,2-9-13 16,-4-5-3-16,-4-7-1 15,1-7-16-15,-4-7-23 16,2-8-32-16,2-9-37 16,-1-1-1-16,6-10 29 15,0-16-6-15,-2-4-48 16,-7-3 57-16,-6 5 77 16,-3 8 12-16,0 8 58 0,-1 6 46 15,-8 5-25-15,-4 1-74 16,-4 0-17-16,1 9-6 15,-1 5 5-15,2 3-2 16,2-1 3-16,4-2 1 16,0-3 0-16,6-2-1 15,0-2-1-15,3-2-7 16,0 0-3-16,3-1-1 16,15 1 9-16,0 1-2 0,9 2-16 15,1 1 15 1,-1 2-5-16,-2 1-7 0,-4 1-3 15,-3-1 12-15,-2 1-4 16,-5-2 1-16,-4 0-10 16,-4-1-32-16,-3-1-24 15,0-1-53-15,0-2-76 16</inkml:trace>
  <inkml:trace contextRef="#ctx0" brushRef="#br0" timeOffset="36397">4429 3653 238 0,'0'0'126'16,"0"0"-32"-16,0 0-24 0,0 0-28 15,0 0-35-15,0 0-2 16,22-14 2-16,-22 13 13 16,2-1 12-16,-2 2 12 15,0 0 21-15,0 0 6 16,0 0-14-16,0 0-6 15,0 0 1-15,0 0-11 16,0 0-6-16,0 0-13 16,0 0-3-16,0 0-1 15,-7 0-9-15,-5 5-2 16,-6 4 1-16,0 5 4 16,-3-1 2-16,-1 2 8 15,2 4-6-15,-1 1 1 0,2 5-7 16,4 0 0-16,3 1 0 15,2 1 1-15,4-1-4 16,4 1-1-16,2 0 1 16,0 1 1-16,0-2 1 15,8-2 1-15,5-3-5 16,-1-6 3-16,9 1-4 16,0-3 8-16,7-5-2 15,-1 1 5-15,1-5-9 16,-4-1 0-16,0 0-2 15,-3-3-3-15,3 0 5 16,3 0-2-16,4-3 1 0,5-7 2 16,-2-3 0-16,1 2-5 15,-7 2-2-15,-10 2 0 16,-9 4-1-16,-6 2-2 16,-3 1 3-16,0 0 1 15,0 0-1-15,0-2-1 16,0 1-12-16,-8-2-17 15,-7 2-42-15,-9 1-38 16,-7 0-135-16,-5 3-201 0</inkml:trace>
  <inkml:trace contextRef="#ctx0" brushRef="#br0" timeOffset="37325.29">4504 3646 313 0,'0'0'122'0,"0"0"-56"16,0 0 18-16,0 0-9 0,0 0-41 15,0 0-20 1,0 2-1-16,0-1 10 0,-3 2 4 16,-2-3 0-16,2 3-5 15,0-1-9-15,0-2-4 16,2 2-1-16,-1-2-3 16,-2 0 4-16,3 0 2 15,-1 0 5-15,1 0-4 16,-4 0 0-16,5 0-1 15,-6 0 4-15,3 1-3 16,0-1-2-16,0 0 2 0,-2 0-3 16,-2 3-2-1,1 0-4-15,-1-1-3 0,-1 3 2 16,-2-1-2 0,1 1 0-1,-2 3 0-15,-2-3 1 0,4 4 0 0,1-1-1 16,-2 1 4-16,1 1 1 15,0 1-2-15,-1 3-3 16,4 0 0-16,3 2-2 16,1-1 2-16,1 2-3 15,1 0 3-15,0-2 2 32,0 1 0-32,0-2-2 0,0 1 0 15,0-3-1-15,0-2 1 16,0 0-3-16,4-3-5 15,1-2-3-15,5 1-8 16,-2-3-8-16,1 1 2 16,2 0-10-16,-3 1-27 15,4-1-41-15,1 2-27 16,-4-2 18-16,0-1-55 16,-7-2-138-16</inkml:trace>
  <inkml:trace contextRef="#ctx0" brushRef="#br0" timeOffset="37922.05">4465 3695 89 0,'0'0'182'15,"0"0"-133"-15,0 0 14 16,0 0-1-16,0 0-31 15,0 0-12-15,-45 22-1 16,33-12 11-16,0 0 14 16,-4 2 20-16,4-1-3 15,-3 2-16-15,3 0-8 16,0-2-13-16,2 2-4 16,1-3-5-16,1 0-5 15,-2 1-1-15,1 1-4 0,3 2 2 16,1 1 3-16,1 2 9 15,2 1-4-15,0 2-1 16,2-1-3-16,0 0-7 16,0 1 0-16,0-5 1 15,0-1-3-15,5-1 0 16,0-2-1-16,4 1 0 16,-1 0-2-16,5 1-2 15,0-2 0-15,5 0-7 16,2-4-8-16,2-1 5 0,2-5-17 15,1-1 17 1,6 0-7-16,4-4-20 16,5-10-57-16,2-1-51 0,-8-2-65 15</inkml:trace>
  <inkml:trace contextRef="#ctx0" brushRef="#br0" timeOffset="39415.91">7246 3724 357 0,'0'0'137'16,"0"0"-34"-16,0 0 73 15,0 0-27-15,-79-44-42 16,67 42-53-16,3 2-23 0,1 0-10 16,-2 13-21-1,1 13-8-15,0 7 7 0,0 4 1 16,5-1 4-16,4-4 2 16,0-2-3-16,0-5 1 15,9-4-4-15,6-9-3 16,10-4-3-16,6-8-7 15,10 0 10-15,5-16-12 16,-6-6-4-16,-5-4-9 16,-13-1 11-1,-10-1 13-15,-12-1 4 0,0-3 0 16,-8 4-2-16,-15 3 0 16,-3 4 1-16,1 8 0 0,2 4-10 15,6 5 9 1,3 4-4-16,6 0-30 0,4 0-52 15,4 6-59 1,0 7-39-16,9-1 3 0,16-2-131 16</inkml:trace>
  <inkml:trace contextRef="#ctx0" brushRef="#br0" timeOffset="39996.44">7521 3712 302 0,'0'0'330'0,"0"0"-251"0,0 0-42 0,0 0 21 16,0 0 29-16,-13 79-17 16,12-54-21-16,1-6-21 15,0-4-14-15,3-3-7 16,9-5 1-16,1-6-4 16,4-1 8-1,4-1 5-15,2-16 0 0,2-3-7 16,-2-1-5-16,-5 3-5 15,-6 5-9-15,-6 6-4 16,-3 5 5-16,0 2 1 16,-2 0-29-16,4 15-22 15,1 2 52-15,3 1 6 16,1-1 5-16,-1-3-1 0,2-4 3 16,-1-5 2-16,5-3-1 15,6-2-6-15,6 0 11 16,0-19 2-16,4-6-4 15,-1-9-6-15,-6-4 1 16,-5-10-5-16,-7-4-1 16,-9 1 0-1,-3 2-4-15,0 11 3 0,-6 10-3 16,-7 8 3-16,-2 7 1 16,3 6 13-16,4 6 22 15,3 1 9-15,3 0-13 16,2 4-31-16,0 17-11 0,0 8 11 15,3 11 7 1,12 7 14-16,0 1 1 0,4-1 4 16,-3-1-8-16,-2-4-7 15,2-5-10-15,-5-3 4 16,-4-6-5-16,-2-5-2 16,1-5-30-16,-2-4-36 31,1-6-73-31,-1-8-102 15,1 0-115-15</inkml:trace>
  <inkml:trace contextRef="#ctx0" brushRef="#br0" timeOffset="40168.65">7862 3762 663 0,'0'0'183'16,"0"0"-1"-16,0 0-56 15,0 0-115-15,0 0-11 16,0 0-20-16,101-52-6 16,-54 42-85-16,0 2-137 15,-5-2-255-15</inkml:trace>
  <inkml:trace contextRef="#ctx0" brushRef="#br0" timeOffset="41472.66">8675 3615 957 0,'0'0'47'15,"0"0"-14"-15,0 0-33 16,0 0-6-16,0 0 6 15,39 87 15-15,-24-58-8 0,-3-4-3 16,-5-5 0 0,-5-5 1-16,-1-5-2 0,-1-5-2 15,0-4 0-15,0-1 3 16,0 0 15-16,0-10 33 16,0-10-5-16,3-4-43 15,2 2 7-15,8 2-11 16,-2 6-6-16,5 9-5 15,4 4-9-15,2 1-8 16,2 7 0-16,-5 10-5 16,-1 3-1-16,-7-2 16 15,-4-1 4-15,-6-6 2 16,-1-4 5-16,0-5 2 16,0-2 5-16,3 0 12 0,0-14 41 15,3-9-21-15,5-5-28 16,1-2 2-16,1 6 0 15,0 5-6-15,-5 10-3 16,4 8-6-16,0 1-6 16,1 8-2-16,4 15 4 15,-2 5 9-15,-2-1 4 16,-4-2 0-16,-6-4 1 16,3-5 1-16,-1-6 3 0,-1-6-4 15,2-4 5 1,4 0 4-16,1-11 12 0,8-12-2 15,-1-5-14-15,-3 0-6 16,-3 2-6-16,-2 9-5 16,-5 8 8-16,-4 4 3 15,-1 5 6-15,0 0-6 16,0 10-29-16,0 10 13 16,0 3 16-16,2-2 3 15,-1-4 9-15,4-3-2 16,-2-5-4-16,7-3-4 15,1-3 5-15,4-3-2 16,9 0-3-16,2 0-2 0,4-10-4 16,-3-3-18-1,-3-2 17-15,-6-2 4 0,-2-3-5 16,-10-3 6-16,0-2 4 16,-4-3-1-16,-2 3 5 15,0 1 7-15,0 7 7 16,0 7 5-16,0 6 3 15,0 4 2-15,0 0-19 16,0 0-13-16,0 11-25 16,0 10 5-16,0 7 20 15,0 6 2-15,0 4 13 16,0 2 3-16,3 1-3 16,-2 1-6-16,3 3-1 15,-1 3-3-15,2 0 0 0,4 3 0 16,0-7 2-16,1-2-4 15,-2-8 1-15,-2-7-3 16,-3-7 1-16,-2-9 0 16,-1-4-2-16,0-6 0 15,0-1-4-15,-18 0 4 16,-18-1-2-16,-16-12 2 16,-10-2-11-16,0-2-13 15,9-1-8-15,14 2 32 16,12-1 0-16,11 2 0 15,8-3 6-15,8 0 10 0,0-4-8 16,24-5-8-16,17-5-5 16,15-1 2-16,11-2 1 15,5 0-10-15,-5 5-20 16,-12 6-50-16,-16 7-91 16,-15 5-143-16,-17 9-133 15</inkml:trace>
  <inkml:trace contextRef="#ctx0" brushRef="#br0" timeOffset="44269.45">10530 3767 143 0,'0'0'360'0,"0"0"-259"15,0 0 72-15,0 0-25 0,0 0-6 16,0 0-60-16,0 0-55 16,-15-12-27-16,15 20-3 15,-3 13-17-15,3 6 20 16,0 0 11-16,0-3-2 16,10-6-2-16,4-2-2 15,3-6 0-15,5-6-1 16,9-4 2-16,10 0 11 15,3-14 0-15,-1-6-10 16,-9 1-2-16,-11 1-5 16,-4-1 0-16,-8 0 0 0,-6 4 4 15,-3 3 0 1,-2 7-1-16,0 2 3 0,0 3 3 16,0 0-9-16,0 1-13 15,0 19-15-15,4 11 13 16,7 10 15-16,5 6 1 15,1 2 3-15,2 1-1 16,1-1-1-16,1-4-2 16,-4-1 1-16,-6-5 1 15,-7-5 0-15,-4-6-2 0,0-5-1 16,-15-5-3 0,-10-5 2-16,-6-6-6 0,-5-6 8 15,-4-1 0-15,2-1 8 16,7-18-2-16,3-1 2 15,10-6 1-15,6 1 1 16,9-2 0-16,3-4-10 16,15-2 0-16,16-4-21 15,11-3-22-15,10-2-14 16,9-2-34-16,0 1-2 16,-1 4-16-16,-9 3 21 15,-10 7-6-15,-11 3 46 16,-10 4 45-16,-10 5 3 0,-7 5 40 15,-3 5 77-15,0 4 6 16,0 3-48-16,-12 0-60 16,-7 12-11-16,-7 9-4 15,3 3 24-15,2 2-2 16,12-5-6-16,4-2-1 16,5-2-6-16,0-2-3 15,3-4-3 1,15-2 2-16,5-2-2 0,4-2 6 15,2-5 0-15,3 0-6 16,-2 0-3-16,-2-8-2 16,-4-8-5-16,-6-2 2 0,-5-4 5 15,-5 0 2-15,-8-3 4 16,0-4-6-16,-5 1-5 16,-14 0-2-16,-4 4 1 15,-1 7 3-15,4 8-14 16,4 8-32-16,6 1-47 15,4 4-70-15,6 12-59 16,0-3 19-16,9-2-54 16</inkml:trace>
  <inkml:trace contextRef="#ctx0" brushRef="#br0" timeOffset="44694.2">11413 3690 208 0,'0'0'352'16,"0"0"-215"-16,0 0-62 15,0 0-56-15,0 0 32 16,0 0 19-16,-7 86-7 16,7-61-20-16,5-1-10 15,10-4-13-15,5-3 5 16,2-6-8-16,4-4-8 16,5-7 1-16,5 0 5 15,1-10-12-15,-1-11-3 16,-7-3-25-16,-9-3-18 0,-4 2 11 15,-10 0 19-15,-6 2-6 16,0 5 11-16,0 2 8 16,0 6 9-16,-3 4 11 15,2 4 16-15,-1 2 8 16,2 0-17-16,0 0-27 16,0 0-15-16,0 11-15 15,0 9 27 1,2 3 3-16,5 0 6 0,1 0 1 15,2 0-4-15,-1-3-3 16,0-4-1-16,0 1-36 16,-3-1-60-16,3-4-62 15,-1-6-110-15,2-4-57 0</inkml:trace>
  <inkml:trace contextRef="#ctx0" brushRef="#br0" timeOffset="45352.62">12280 3361 489 0,'0'0'184'16,"0"0"-49"0,0 0-50-16,0 0-33 0,0 0-25 15,-94 4-6-15,48 9 3 16,-4 0-13-16,-4-1-5 16,4-3-3-16,11-5 10 15,14-1 32-15,4-3-6 16,15 0-19-16,1 0-9 15,2 1-8-15,3 0-3 0,0 2-11 16,0 2-13-16,0 2-15 16,0 7 7-16,3 4 31 15,5 5 1-15,7 6 1 16,-2 4 6-16,2 1-1 16,-3 1 8-16,3 0-1 15,-5 2-6 1,1 1 11-16,1 3-13 0,-5 0 0 15,1 1 0-15,-4-1 1 16,1-1-3-16,0-4-2 16,-3-3 4-16,1-5 7 15,-2-4-1-15,1-3-5 0,-2-5 0 16,3-5 1-16,-1-4 2 16,1-3-1-16,0-1 1 15,-2-2-4-15,1-1 2 16,1 0 3-16,2 0 4 15,6 2-4-15,1-1 2 16,7-1-1-16,3 0-6 16,0 0-2-16,0 0-3 15,3 0-4 1,-1 0-14-16,0-1-11 0,0-5-27 16,-2 1-60-16,-1-2-93 0,-1-3-102 15,0-3-160 1</inkml:trace>
  <inkml:trace contextRef="#ctx0" brushRef="#br0" timeOffset="45761.51">12468 3444 498 0,'0'0'160'0,"0"0"75"15,0 0-25 1,0 0-63-16,0 0-88 0,0 0-59 15,-9 10-18-15,9 27 18 16,4 9 4-16,8 5 36 16,4 0-7-16,1-5-10 0,2 1-1 15,-2-2-16-15,-1-2-6 16,-4-4 0 0,-2-3-11-16,-4-4-22 0,-1-7-35 15,3-4-33-15,6-8-53 16,4-10-70-16,6-3-112 15</inkml:trace>
  <inkml:trace contextRef="#ctx0" brushRef="#br0" timeOffset="46796.37">12374 3830 608 0,'0'0'115'0,"0"0"-28"16,0 0-25-16,0 0-50 16,92-34-12-16,-42 24-11 15,0-2-20-15,-2 4-38 16,-6-2-75-16,-6 2 11 15,-11 1 2-15,-10 3 14 0,-8 2 117 16,-5 1 1-16,-2 1 141 16,0 0-24-16,0 0 16 15,0 0-32-15,0 0-3 16,0 0-46-16,1 3-41 16,1 12-11-16,-1 7 36 15,1 5 40-15,1 2-19 16,1-3-18-16,1-2-12 15,2-5-10-15,0-5-11 16,4-6 1-16,2-4-4 0,5-4 4 16,8 0 6-16,0-11-11 15,3-10-3-15,-5-6-26 16,-5-1 4-16,-6 1 9 16,-5 7 13-16,0 6 0 15,-8 7 4-15,0 4 14 16,0 3 12-16,0 0-25 15,0 0-5-15,1 0-23 16,1 12 3-16,2 3 20 16,3 2 4-16,-1-3 3 15,2-2 2-15,-2-4-3 16,6-3-3-16,1-2 5 0,9-3-4 16,7 0 4-16,2 0-8 15,-1-8-22-15,-6-9-36 16,-6-5-30-16,-9-8-41 15,-6-8 0-15,-3-6 43 16,0-7 58-16,0-3 28 16,-5 4 1-16,-2 3 68 15,-1 12 35-15,0 9 9 16,3 12-1-16,2 9 7 0,0 2-24 16,3 3-31-1,0 3-64-15,0 22-15 0,0 15 4 16,0 12 11-16,0 3 12 15,3 0 2-15,9-4 3 16,-5-7-10-16,1-8-4 16,-2-6-2-16,3-10 0 15,-5-8-1-15,1-6-2 16,-2-5-2-16,1-1-9 16,5 0 13-16,9-16 12 15,4-6-4-15,1-2-8 16,-2 2-8-16,-2 4 3 0,-2 5-1 15,-1 4-1-15,-1 8 1 16,0 1-5-16,-3 0-1 16,2 8 1-16,-6 5 5 15,1 0-1-15,-6 1 6 16,-3-2-2-16,0 4 2 16,-3-2 1-16,-19 3 3 15,-11 0 1-15,-3 0-4 16,-3-5-14-16,5-2 6 15,7-5-9-15,6-5-70 16,5 0-46-16,4-15-38 0,9-11-321 16</inkml:trace>
  <inkml:trace contextRef="#ctx0" brushRef="#br0" timeOffset="47225.36">13698 3786 624 0,'0'0'177'0,"0"0"-21"0,0 0 25 16,0 0-137-16,0 0-44 15,102-52-7-15,-74 35-6 16,-5 0-11-16,-11 1-17 15,-9 3 14 1,-3 2-1-16,-8 4-20 0,-19 3 23 16,-4 1 5-16,-3 3 6 15,1 0 9-15,5 2 5 16,1 7 2-16,3 4 12 16,4 2 20-16,4 4 13 15,4 4-21-15,7 2-4 16,5 3 5-16,0 2-6 15,6-3-6-15,17-4-3 0,-1-3-4 16,8-5 5-16,5-7-1 16,5-4 3-16,3-4-7 15,-1 0-8-15,1-5-3 16,-4-10-54-16,-6 0-60 16,-5-7-106-16,-9 0-301 15</inkml:trace>
  <inkml:trace contextRef="#ctx0" brushRef="#br0" timeOffset="47797.77">14084 3374 551 0,'0'0'118'0,"0"0"4"15,0 0-7-15,0 0-46 16,85-6-37-16,-47-1-7 16,5 1-3-16,-1 2-10 0,-1 0-6 15,0 2-4-15,-5 2-2 16,-8 0 1-16,-8 0-1 15,-8 0-5 1,-8 7-6-16,-2 11-8 0,-2 4 18 16,0 7 1-16,0 7 7 15,0 3 16-15,0 2 10 16,0 0 21-16,0-1-10 16,0-2-11-16,9 0-8 15,0-1-5-15,-2-2-7 16,-1 0-5-16,-3 3-1 0,-1-2-3 15,-2-2-2-15,0-2-2 16,0-4 2-16,0 1-2 16,0-4 1-16,0-3-1 15,0-5 1-15,0-1-1 16,0-7 0-16,0-3 0 16,-5-1 0-16,1-3 2 15,-4 1-1-15,-2-1 0 16,-4 0 6-16,-5-2 1 15,-6 0-1-15,-5 0-7 16,-3 0-14-16,-3 0-51 16,-1 0-101-16,4 0-244 0</inkml:trace>
  <inkml:trace contextRef="#ctx0" brushRef="#br0" timeOffset="50337.67">15266 3426 508 0,'0'0'214'0,"0"0"-92"16,0 0 40-16,0 0-66 15,0 0-55-15,0 0-41 16,-25 34-5-16,11 15 5 16,-5 9 35-1,-3 3 7-15,-3 2 7 0,-2-4-18 0,1-1 2 16,-2-1-6-16,1-4-13 15,2-3-6-15,6-9-4 16,5-9 0-16,5-6-4 16,5-8 0-16,2-4-14 15,2-4-34 1,0-3-24-16,0-5-60 0,2-2-81 16,14 0-104-16,5-15-79 15</inkml:trace>
  <inkml:trace contextRef="#ctx0" brushRef="#br0" timeOffset="50699.12">15868 3440 538 0,'0'0'362'0,"0"0"-296"0,0 0 63 16,0 0-28-1,0 0-41-15,0 0-59 0,-45 41 6 16,32 4 11-16,-1 7 14 16,0 4 1-16,-2-5-1 15,0-1-18-15,-2-2 1 16,-3-4-10-16,2-4-1 15,-2-1-3-15,0-6-1 16,6-7-8-16,5-8-32 16,4-9-43-16,6-8-62 15,3-1-105-15,24-15-27 16,7-22-102-16</inkml:trace>
  <inkml:trace contextRef="#ctx0" brushRef="#br0" timeOffset="50966.38">16017 3427 714 0,'0'0'183'0,"0"0"-20"16,0 0-74-16,0 0-22 15,0 0 5-15,-75 110-12 16,48-63-26-16,4 0-4 0,0-1-13 15,5-2-5 1,1-1-5-16,1 0-4 0,0-4-2 16,1 0-1-1,0-6-14-15,5-3-24 0,2-6-48 16,3-7-67-16,5-10-106 16,0-7-266-16</inkml:trace>
  <inkml:trace contextRef="#ctx0" brushRef="#br0" timeOffset="51258.22">15448 3731 300 0,'0'0'394'15,"0"0"-267"-15,0 0-29 16,0 0-8-16,0 0-56 16,111 0-1-16,-47-1 2 15,9-7-12-15,-1 0-6 16,-3 1-6-16,-8 0-10 16,-11 1-1-16,-8 4-6 15,-9 2-22-15,-11 0-28 0,-8 0-21 16,-5 0-69-16,-9 3-56 15,0 4 20-15,-5 1-109 0</inkml:trace>
  <inkml:trace contextRef="#ctx0" brushRef="#br0" timeOffset="51510.36">15464 3865 610 0,'0'0'200'0,"0"0"-20"16,0 0-51-16,0 0-73 31,0 0-48-31,126 0 0 0,-63 0-1 0,4 0 1 16,5 0-6-16,-4-2-2 16,3-4-2-16,-2 1-6 15,-1-4-13-15,-9 0-65 16,-8 2-54-16,-12 1-75 15,-17 2-42-15,-13 0-87 16</inkml:trace>
  <inkml:trace contextRef="#ctx0" brushRef="#br0" timeOffset="53570.66">16668 3552 466 0,'0'0'85'0,"0"0"82"15,0 0-45-15,0 0-23 16,16-77-30-16,11 59-45 15,8 1-5-15,6 3 5 16,1 7 1-16,-2 7-3 16,-6 0-6-16,-9 12-5 15,-5 16-10-15,-5 4 10 0,-8 3 8 16,-5 2 1-16,-2-4-3 16,-2 2 9-16,-15-4-1 15,-6-2-6-15,-1 1-9 16,2-3-2-16,2-2-6 15,7-2 2-15,4-1-4 16,7 1-12-16,2-4-21 16,4 1-27-16,18-3-31 15,6-1-86-15,5-2-99 16,-3-3-52-16</inkml:trace>
  <inkml:trace contextRef="#ctx0" brushRef="#br0" timeOffset="53744.13">17029 4088 539 0,'0'0'188'0,"0"0"106"15,0 0-68-15,0 0-91 16,0 0-66-16,0 0-56 16,1-9-13-16,1 2-40 15,1 0-58-15,0-1-175 16,0-4-675-16</inkml:trace>
  <inkml:trace contextRef="#ctx0" brushRef="#br0" timeOffset="69036.63">18219 3545 257 0,'0'0'205'0,"0"0"-86"15,0 0 45-15,0 0-74 0,0 0-36 16,-97-16-14-16,60 16-15 16,1 8 7-16,9 1 14 15,8 1-7-15,2 2-23 16,2 4-10-16,1 5-3 16,3 0-3-16,5 1-1 15,6-3-5-15,0-2 0 16,9 0 6-16,22-3 2 15,11-4 1-15,13 0 9 0,11-3-8 16,-3 1-4 0,-10 4 0-16,-12 2-8 0,-16 0-5 15,-13 2-9-15,-8-1 3 16,-4 2 7 0,-10 2 1-16,-17 0 11 0,-10 1 2 15,-10-4 8-15,0-4-10 16,3-5-16-16,12-6-22 15,11-1 4-15,13 0-63 16,8-15-74-16,8-6-155 16</inkml:trace>
  <inkml:trace contextRef="#ctx0" brushRef="#br0" timeOffset="69382.21">18694 3619 575 0,'0'0'107'0,"0"0"54"15,-104 49-58-15,79-25-17 16,9 2-45-16,8-2-24 16,8 0-5-16,0-2-5 0,18-2-1 15,8-1-4 1,8-7 12-16,5-8-7 15,0-4 3-15,-3 0-10 0,-4-2-1 16,-6-12-10-16,-9-5 11 16,-8-3 2-16,-7-4 6 15,-2 0-6-15,-3-3-2 16,-16 6-3-16,-4 4-5 16,-4 8-3-16,0 4-36 15,4 7-49-15,7 0-21 16,9 0-87-16,7 1-138 0</inkml:trace>
  <inkml:trace contextRef="#ctx0" brushRef="#br0" timeOffset="70237.77">19004 3642 597 0,'0'0'76'0,"0"0"-49"16,0 0 62-16,0 0 38 15,37 82-35-15,-20-63-41 16,-7-3-13-16,-1-6-14 16,-3-3-17-16,-3-4-3 15,-2-2 3-15,1-1 4 0,1 0 11 16,3-9 15-16,5-9 12 16,2-3-47-16,2-1-2 15,0 4-3-15,-3 6 1 16,4 6-10-16,1 6-6 15,3 0-22-15,6 4 12 16,-3 10 5 0,-3 2 3-16,-2-2 9 0,-6-4 5 15,-5-1 4-15,5-4 1 0,-1-3 1 16,3-1 2-16,8-1 5 16,7-1 4-16,10-16-9 15,3-4-2-15,0-7 0 16,-2 1 1-1,-8-4-1-15,-6 1 1 0,-8 4 1 16,-10 7 11-16,-7 6 17 16,-1 7 18-16,0 6-15 15,-17 0-32-15,-14 13-1 16,-5 10-7-16,-5 5 4 16,3 0 1-16,10-1-1 15,6-1-1-15,8-3 2 0,13-3-7 16,1-4-9-16,6-4-7 15,19-6-1-15,6-3-1 16,5-3-3-16,2 0-4 16,-7-12-15-16,-4-3 5 15,-4-3 40-15,-5 0 4 16,-4 0 9 0,-4 4 33-16,0 3 17 0,-2 3-7 15,-3 5-18-15,1 3-15 16,4 0-19-16,2 7-10 15,6 16-1-15,0 14 11 0,4 8 5 16,-1 9 9-16,-1 5 39 16,-3 2-22-1,-6 1-26 1,-5-3 0-16,-6-2-1 16,0-5 0-16,-15-6-3 15,-11-6-1-15,0-7-6 16,2-10 2-16,4-7 2 15,6-7 2-15,1-9 1 16,-1 0 3-16,-4-13 17 16,-5-14-8-16,-2-7-4 15,5-3 3-15,4 1 18 16,9 0-17-16,7 1-7 16,0-1-6-16,23-1-12 0,18-1-35 15,17 2-69-15,12 3-82 16,-1 2-178-16</inkml:trace>
  <inkml:trace contextRef="#ctx0" brushRef="#br0" timeOffset="71914.92">20745 3574 270 0,'0'0'219'0,"0"0"-125"16,0 0 47-16,0 0-34 0,0 0-36 15,-81-27-1-15,75 27 1 16,3 0-34-16,-4 2-36 16,-3 15 2-16,-4 11-3 15,-1 7 2-15,6 0 8 16,6-2-5-16,3-5-4 15,2-5 0-15,20-5 1 16,11-7 0-16,10-7 10 16,11-4-12-16,7-4-15 15,0-16-59-15,-6-5-37 0,-7-6-83 16,-10-6-35 0,-13-9 61-16,-10-9 54 0,-11-3 104 15,-4 3 10-15,0 7 127 16,-7 16 47-16,-3 13 10 15,3 11 18-15,3 8-38 16,2 0-73-16,-2 9-91 16,1 23 1-16,-1 13-1 15,4 11 19-15,0 1 10 16,1-4-7-16,12-6-4 16,0-8-12-16,-2-5 0 0,-2-10-3 15,-3-7 0-15,0-7-3 16,-3-6 0-16,0-4-6 15,0 0 3-15,0 0 3 16,5-6 14-16,4-13 10 16,7-6-24-16,3-3 0 15,3 6-9-15,1 4-6 16,1 5 2-16,0 6-2 16,-2 7-7-16,-1 0-4 15,-4 6-3-15,-3 9 11 16,-2 5 5-16,-3-1 7 15,-1 1 5-15,-2-1 1 0,1-5 1 16,0-2 0 0,5-3-1-16,3-5 0 0,8-4 0 15,5 0 0-15,5-4 0 16,0-13-8-16,-2-2-13 16,-4-6-6-16,-6 0 20 15,-7 1 7-15,-6 2 2 16,-8 3 9-16,-3 5 17 15,0 5 2-15,0 6-6 16,-17 3-24-16,-8 0-3 0,-9 17-1 16,-6 5 1-16,2 2 1 15,6-2-1-15,5-2 0 16,10-4 1-16,5-5-2 16,9-5-17-16,3-3-9 15,0-3-9-15,5 0 30 16,16 0 9-16,4-6 7 15,2 0 0-15,-2 2-7 16,3 4 0-16,-2 0-3 16,-1 0-1-16,1 1 2 15,-6 6 1-15,-3 2 1 16,-1-2 1-16,-2-2 0 16,1 0 1-16,-2-1-1 0,3-3 1 15,1-1-2-15,2 0-3 16,2 0-7-16,3-4-25 15,1-7-64-15,2 0-39 16,-3-4 53-16,-4 0-88 16,-6-2 53-16,-4 0 104 15,-6-1 16-15,-4 1 68 16,0 0 34-16,0 4 43 16,0 3-1-16,0 6 3 15,0 4-28-15,0 0-48 16,0 0-67-16,0 0-4 15,0 11-25-15,2 6 21 0,1 3 4 16,1-2 4 0,-1-1-3-16,-2-3 1 0,-1-3 0 15,2-2 0-15,-2-5 0 16,0-2-2-16,1-2 0 16,1 0 1-16,4 0 10 15,3-3 21-15,4-14 10 16,4-3-35-16,0-1-5 15,4 1 0-15,0-1-1 16,3 3 2-16,-2 2 1 16,0 4-3-16,-3 6 3 0,0 6-4 15,-4 0-8-15,0 13 2 16,-2 9-4-16,-2 5 8 16,-2 0 0-16,-6 1 0 31,-3-3 1-31,0-3 0 0,0-2-3 0,-13-4-14 15,-3-5-23-15,-1-4-51 16,-6-5-66-16,-1-2-127 16,5 0-190-16</inkml:trace>
  <inkml:trace contextRef="#ctx0" brushRef="#br0" timeOffset="72622.09">22480 3509 20 0,'0'0'777'16,"0"0"-758"-16,0 0-1 15,-11 78 49-15,11-50 9 16,0 0-49-16,0-3-14 0,0-6-8 15,0-5 1-15,0-7 0 16,0-3 0 0,0-4-4-16,0 0 1 0,5 0 16 15,7-15 12-15,7-12-26 16,7-7-5-16,1-1-6 16,0 2-13-16,0 10-11 15,-4 7-3-15,-4 10 8 16,-2 6-6-16,1 2 12 15,-3 16 7-15,0 5 6 0,-3 0 6 16,-2-1 3-16,2-2 17 16,-3-3 11-16,0-6 13 15,3-2 1-15,3-6-4 16,9-3 5-16,7 0-3 16,5 0-24-16,1-7-13 31,2-2-2-31,-6-3-4 0,-2 1 0 0,-7 0 1 15,-4-1-1-15,-9 1 5 16,-6-3 2-16,-4 0-3 16,-1 0 2-16,-1-2-6 15,-17 6 6-15,-3 3-6 16,-3 7-8-16,-1 0 6 16,1 4-3-1,3 12 5-15,5 1-1 16,-1 1 2-16,7 2 0 15,4 1 2-15,4 1 2 16,2-1-3-16,0-1 5 16,12 0-4-16,8 0 0 15,1-3 3-15,3-4-2 16,4-5-3-16,2-4-1 16,4-4-11-16,11 0-26 15,6-4-55-15,8-10-85 0,2-4 20 16,-7-8-242-1</inkml:trace>
  <inkml:trace contextRef="#ctx0" brushRef="#br0" timeOffset="72858.14">23450 3217 562 0,'0'0'225'16,"0"0"4"-16,0 0-41 15,0 0-52-15,0 0-60 0,0 0-40 16,-12-10-36 0,12 30-2-16,0 15 2 0,6 15 1 15,9 12 9-15,0 4-3 16,1 4-5-16,-4-2-2 16,-3-1-14-16,-9-7-44 15,0-6-66-15,-9-6-110 16,-18-14-217-16</inkml:trace>
  <inkml:trace contextRef="#ctx0" brushRef="#br0" timeOffset="75151.96">24020 3377 339 0,'0'0'276'0,"0"0"-116"16,0 0-8-16,0 0-34 15,0 0-37-15,22-72-42 0,1 56-22 16,7 1-7-16,4 0 0 16,4 4-10-16,3 5 0 15,-2 6 0-15,-5 0-2 16,-7 7 0-16,-8 12-10 15,-7 4 3-15,-9 0 4 16,-3 6 0-16,0-1 1 16,-15 3 4-16,-9 1 3 15,-1 1 3 1,1-1 4-16,3-2-4 0,2-2-3 16,5-3-2-16,3-2 0 0,5 0-1 15,4-1-15-15,2-1-29 16,0 3-75-16,9 1-90 15,7-3-110-15,2-2-168 16</inkml:trace>
  <inkml:trace contextRef="#ctx0" brushRef="#br0" timeOffset="75324.36">24293 4003 332 0,'0'0'277'16,"0"0"-35"-16,0 0 8 15,0 0-58 1,0 0-88-16,0 0-57 0,1-8-44 0,10-5-3 31,4 2-40-31,-3 1-53 0,2 1-145 0,-6 0-428 16</inkml:trace>
  <inkml:trace contextRef="#ctx0" brushRef="#br0" timeOffset="77366.71">28419 1819 262 0,'0'0'107'15,"0"0"51"-15,0 0-43 16,0 0 12-16,0 0-25 16,0 0-43-16,-26-70 1 15,10 65-10-15,0 5-10 16,-1 0-14-16,-8 2-16 15,-6 23-5-15,-10 9 2 16,0 9 4-16,7 3 4 0,9-2 3 16,12-1-10-16,13-7-4 15,3-4 3-15,30-5-4 16,17-11 7-16,18-5 8 16,16-9-2-16,10-2-6 15,2-10-10-15,-10-9-6 16,-12-5-11-16,-18-1-4 15,-18-1 14-15,-15 2 7 16,-13 4 6-16,-10 4-4 16,0 5 3-16,-22 4-5 0,-16 7-2 15,-9 0 1-15,-6 0-6 16,6 10 5-16,8 1-4 16,14-2 4-1,10-2-3-15,10-3-7 0,5-2-15 16,0 0-1-16,0 1 13 15,17 2 15-15,5 0 2 16,1 2 7-16,3 0-6 16,3 3-2-16,1 2 0 15,-2 1 1-15,2 0-2 16,-4 0 1-16,3 0 0 16,1-2 2-16,2-2-2 15,3-2 0-15,2-4-1 0,1-3-1 16,-1 0-5-16,-3 0-1 15,-1-14 4-15,-3-7 3 16,-2-6 2-16,-5-4-1 16,-3-5-1-1,-3-4 0-15,-5-3-2 0,-5-3-4 16,-7 1-3-16,0 4-4 16,-3 6 12-16,-13 8 1 15,-2 7 12-15,0 6 26 16,8 7-3-16,2 6 11 0,6 1-21 15,1 9-25 1,1 18-23-16,0 13 23 0,8 5 30 16,12 2-10-16,1-2 2 15,3-3-10-15,-2-2-9 16,-3-5-2-16,-3-3-1 16,-1-5-6-16,-5-1-31 15,-4-7-48-15,-3-2-72 16,-3-7-109-16,0-7-166 15</inkml:trace>
  <inkml:trace contextRef="#ctx0" brushRef="#br0" timeOffset="77539.37">29198 1976 738 0,'0'0'158'0,"0"0"-52"16,0 0-4-16,0 0-46 15,0 0-56-15,57-85-39 16,4 75-60-16,12 7-134 16,2 3-109-16</inkml:trace>
  <inkml:trace contextRef="#ctx0" brushRef="#br0" timeOffset="78591.74">29495 1980 395 0,'0'0'276'0,"0"0"-241"16,0 0-3-16,0 0 59 16,91-4-2-1,-46-6-70-15,3-2-15 0,-8 1-2 16,-7-2 2-16,-8 3-1 16,-13-1-2-16,-7 1 4 15,-5 0-1-15,0 1-4 16,-23 1-3-16,-8 6-12 15,-8 0 5-15,2 2 10 16,1 0 5-16,6 12 19 0,2 6-1 16,7 1 6-16,8 4-10 15,5-2-6-15,8 0-8 16,0 2-1-16,18-3 2 16,15-2 2-16,13-5-5 15,12-7-3-15,12-6-38 16,9 0-60-16,4-9-48 15,0-9-39-15,-3-8 133 16,-8-2 52-16,-14-3 7 0,-17 1-5 16,-20 6 12-1,-17 5 45-15,-4 6 80 0,-12 3-40 16,-21 6-63-16,-8 4-17 16,-6 0 5-1,0 2-2-15,8 14 10 0,9 4-16 16,9-1-10-16,11-2-4 15,8 0-2-15,2-2-7 16,11-4 2-16,17-4-4 16,9-5 9-16,5-2-5 15,0 0-14-15,-6-2 3 16,-5-5 5-16,-9 0 11 16,-4 3 1-16,-9 2 15 0,0 2 18 15,2 0-13-15,3 10-19 16,7 13 9-16,5 9 7 15,5 6 1-15,6 8 51 16,2 3-16-16,-8-2-41 31,-10-1-9-31,-10-5-4 0,-11-1 0 0,0-9-12 16,-19-4-13-16,-13-7 14 16,-5-8 4-16,-4-11 5 15,0-1 2-15,8-8 5 16,9-17 7-16,3-7 13 15,12-7-5-15,7-3-5 16,2 2-5 0,10-2-10-16,16 5-3 15,7 3-17-15,8 0-13 16,3 6-23-16,3 2-17 16,-1 3-30-16,-1 4-5 15,-6 4 8-15,-11 2 33 16,-9 4 53-16,-11 4 14 15,-7 0 45-15,-1 5 53 16,-3 0-48-16,-16 6-43 16,-5 13 3-16,-2 4 22 15,4 4 20-15,10-1-13 0,9 1-20 16,3-2 2 0,0-4-7-16,14-3-3 0,9-5 2 15,9-4 2-15,-1-7-1 16,3-2-10-16,-1 0-4 15,-6-15-2-15,-2-8 1 16,-6-4 1-16,-8-5-8 16,-8 1-4-16,-3 1 1 15,-1 5-12-15,-20 7-9 16,-4 8-26-16,-1 8-39 0,5 2-55 16,5 4-60-1,10 11-94-15</inkml:trace>
  <inkml:trace contextRef="#ctx0" brushRef="#br0" timeOffset="79299.05">30880 2020 610 0,'0'0'201'16,"0"0"-54"-16,0 0-14 15,21-82-26-15,4 67-45 16,10 6-50-16,3 8-12 15,1 1-2-15,-2 4-1 16,-5 15-1-16,-10 2-4 16,-9 2 0-16,-8-2-2 0,-5-5 1 15,0-1-5-15,0-4 2 16,-1-5-2-16,-1-3-11 16,2-3-9-16,0 0 34 15,0-13 7-15,5-9-7 16,9-1-16-16,0 0 12 15,-1 6 0-15,-2 7-1 16,-5 9 2-16,1 1 2 0,-1 1-23 16,6 16 5-1,4 4 16-15,1 2 3 0,2-5 0 16,1-2 0-16,3-6-9 16,3-7-30-16,2-3-25 15,2-2-36-15,-2-15-59 16,-1-6-5-16,-7-2 18 15,-4 0-46-15,-6 2 137 16,-3 7 55-16,-6 7 107 16,2 6 41-16,-3 3-30 15,0 0-108-15,0 10-2 16,3 5 64-16,7 5 58 16,5 3-14-16,6 1-39 0,9 4 1 15,3 6 13-15,0 4-39 16,0 3-28-16,-8 1-15 15,-8-1-5-15,-10-3-4 16,-7-3-4-16,-11-3-13 16,-24-7-3-16,-13-8 18 15,-11-6-5-15,1-8 7 16,12-3 3-16,13 0 4 16,14-2 13-16,10-16 26 15,6-7 27-15,3-9-35 16,4-6-22-16,20 0-2 15,10-2-11-15,7 5-3 0,2 2-6 16,6 7-11-16,3 5-15 16,-1 4-41-16,1 6-46 15,-4 3-103-15,-3 2-283 16</inkml:trace>
  <inkml:trace contextRef="#ctx0" brushRef="#br0" timeOffset="79458.52">31997 2116 371 0,'0'0'423'0,"0"0"-344"15,0 0-28-15,0 0-28 16,0 0-23-16,0 0-195 16,-50 20-148-16</inkml:trace>
  <inkml:trace contextRef="#ctx0" brushRef="#br0" timeOffset="80116.61">29213 2571 426 0,'0'0'41'0,"0"0"21"16,0 0 40-16,0 0 9 16,0 0 8-16,0 0-20 15,-80-29-5-15,80 29-19 16,0 0-19-16,0 0-13 15,0 0-21-15,7 0-19 0,20 0 1 16,22 0 4-16,24 0-1 16,27 0 2-16,24 0-5 15,24 0-4-15,22 0-2 16,12 0-2-16,9 0-9 16,-6 0-8-16,-15 0 0 15,-21 0 3-15,-26-3 9 16,-29-1 0-16,-26-4 8 15,-23 0 1-15,-17-1 5 16,-16 4 34-16,-9 0 19 16,-3 1 14-16,0 1-22 15,0-2-29-15,-4-1-21 16,-7 0-3-16,0 1-20 16,0 5-25-16,2 0-32 0,3 0-58 15,-3 0-97-15,5 0-209 16</inkml:trace>
  <inkml:trace contextRef="#ctx0" brushRef="#br0" timeOffset="80274.02">31096 2505 610 0,'0'0'274'0,"0"0"-269"15,0 0-5-15,0 0-59 16,0 0-211-16</inkml:trace>
  <inkml:trace contextRef="#ctx0" brushRef="#br0" timeOffset="81514.86">28838 3235 309 0,'0'0'83'0,"0"0"31"16,0 0-12-16,0 0 9 0,0 0-16 15,0 0-36-15,-105-36-8 16,69 35-8-16,-1 1-9 16,0 0-10-16,2 9-9 15,5 9-4-15,9 3-2 16,4 4-9-16,10 0-2 16,7 0-1-16,0-1 1 15,29-1 2-15,13-2 6 0,13-1 6 16,8 1-3-1,-1-1-3-15,-8 1-5 16,-14 0-1-16,-14 0-1 0,-14-2-3 16,-8-4-3-16,-4 0-1 15,-6-2 8-15,-21 3 7 16,-15-2 12-16,-10-3-5 16,-2-3-2-16,2-6-5 15,12-2-3-15,7 0-4 16,14-15-11-16,6-8-34 15,13-3-84-15,1-1-186 16,27-1-145-16</inkml:trace>
  <inkml:trace contextRef="#ctx0" brushRef="#br0" timeOffset="81829.07">29179 3394 317 0,'0'0'698'0,"0"0"-571"16,0 0-11-16,0 0-30 15,0 0-36-15,0 0-46 16,3 5-4-16,9 17-11 16,7 18 11-16,4 11 19 15,2 10-3-15,-3 7-6 0,-1 1-4 16,-6 2-2-1,-4 3 4-15,-1-5-6 16,-7-7-2-16,-3-13-6 16,0-12-20-16,0-14-16 0,0-11-23 15,-3-7-43-15,-6-5-91 16,-3-17-95-16</inkml:trace>
  <inkml:trace contextRef="#ctx0" brushRef="#br0" timeOffset="83649.89">29148 3450 243 0,'0'0'145'16,"0"0"-55"-16,0 0-6 16,0 0 14-16,0 0-9 15,0 0-42-15,0 0-42 16,53-21-1-16,-23 9 27 16,2 1 11-16,-1 1 19 15,-1 2 18 1,3 4-25-16,4 4-35 0,8 0-16 15,5 10-3-15,3 12-1 16,-1 6-1-16,-10 6 1 16,-9 1-5-16,-13-1-14 15,-17-1-5-15,-3-4-5 16,-28-2 5-16,-26-3 16 16,-14-3 3-16,-10-8 6 0,5-7 5 15,13-6-5-15,23 0-1 16,17-13-1-16,16-10-30 15,4-2-212-15,27 0-398 16</inkml:trace>
  <inkml:trace contextRef="#ctx0" brushRef="#br0" timeOffset="84639.83">30064 3430 926 0,'0'0'109'0,"0"0"-4"15,0 0-64-15,0 0-38 16,0 0-3-16,-105 41 0 16,61-12 4-16,6-2-2 15,7-2-2-15,13-7 1 16,8-8-2-16,5-3-1 15,4-6-4-15,1-1-9 16,0 0 3-16,1 0 6 0,15-6 3 16,4-3 3-1,4 3-11-15,-1 2-7 0,1 4-32 16,2 0 26-16,1 0-9 16,0 5 25-16,-2 5 2 15,-8 0 3 1,-1-2 0-16,-6 1 3 0,-1-3-1 15,-3-2 1-15,-1-3 1 16,-1-1 0-16,2 0 1 16,6 0 7-16,4-2-1 15,4-10-4-15,-1-2-4 0,2-1-5 16,0 2-9 0,0-1 12-1,0 0-7-15,-2 4 6 16,-2 1 3-16,-4 3 2 15,-3 2 2-15,-3 1 1 16,-3 2 1-16,-1 1 3 16,-2 0-1-16,-1 0 3 15,0 0-3-15,0 0-1 16,0 0-7-16,0 7-2 16,0 4 2-16,3 4 5 15,2 0 3-15,-1-2-4 16,2-3 1-16,-3-3 0 0,2-4 0 15,-4-2-1-15,2-1 3 16,-2 0 2-16,1 0 15 16,6-1 33-16,2-12-7 15,5-1-37-15,0 0-8 16,1 1-4-16,-2 6 0 16,-1 4-1-16,-1 3-2 15,0 0-8-15,1 11-3 16,-2 9 2-16,-3 1 3 15,-3-2 4-15,-3-7-4 16,-2-3 5-16,0-3 3 0,0-4 0 16,0-2 0-1,0 0 8-15,0 0 16 0,4-7 39 16,5-13-8-16,9-7-46 16,5-3-5-16,5 1-4 15,3 7-5-15,2 7 0 16,4 2 4-16,2 4-3 15,0 5 0-15,-2 4-1 16,-5 0 0-16,-6 1 0 16,-2 15-1-16,-5 5 1 15,-3 4 3-15,-3 5 0 16,-7 0-2-16,-2-1 4 0,-4-2 0 16,0-3-3-16,0-3-21 15,-13-4-12-15,-6-3-16 16,-1-5-5-16,4-5-25 15,1-4-8-15,6-1-14 16,3-21-152-16</inkml:trace>
  <inkml:trace contextRef="#ctx0" brushRef="#br0" timeOffset="105484.8">4605 4988 321 0,'0'0'139'0,"0"0"-10"15,0 0 69-15,0 0-36 16,0 0-26-16,0 0-30 16,0 0-24-16,0 0-8 15,-16-15-7-15,14 15-9 16,2 0-22-16,-1 0-10 15,1 11-26-15,0 17-16 16,0 13 16-16,6 10 27 16,3 2-16-16,-2 0-6 15,2-4-3-15,-4-2 0 16,-1-5-2-16,-1-3-23 0,0-5-55 16,3-10-80-16,-6-13-194 15,0-11-478-15</inkml:trace>
  <inkml:trace contextRef="#ctx0" brushRef="#br0" timeOffset="105704.09">4238 5054 908 0,'0'0'107'0,"0"0"21"0,0 0-83 15,42-73-27 1,18 49 4-16,13 3-13 0,10 9-9 16,-2 11-3-16,-8 2-29 15,-10 29-53-15,-14 14-92 16,-21 8-204-16</inkml:trace>
  <inkml:trace contextRef="#ctx0" brushRef="#br0" timeOffset="105876.44">4416 5575 816 0,'0'0'167'0,"0"0"-60"16,0 0-11-16,0 0-24 16,0 0-30-16,146-34-9 15,-66 18-33-15,3 7 0 16,-3 6-67-16,-8 3-57 15,-5 0-90-15,-18 3-183 16</inkml:trace>
  <inkml:trace contextRef="#ctx0" brushRef="#br0" timeOffset="106740.04">5860 4902 694 0,'0'0'203'0,"0"0"-45"16,0 0-15-16,0 0-37 15,0 0-32-15,0 0-25 16,-9-37-18-16,9 45-31 16,3 19-18-16,21 17 18 15,7 17 10-15,8 5 15 16,4 1-7-16,-1-4-6 15,0-10-9-15,-2-7-1 16,-4-8-2-16,-5-10-1 16,-3-8-16-16,-5-7-34 15,-2-10-20-15,1-3-30 16,-2-12-4-16,-1-16-17 16,-3-9-32-16,-8 2 23 0,-8 4 91 15,0 10 40 1,0 10 89-16,-2 9 72 0,-2 2-38 15,-2 4-69-15,2 19-44 16,-1 6 13-16,5 7 27 16,0-3-6-1,0 0-12-15,19-6-12 0,5-5-6 16,3-5-4-16,10-8-3 16,4-6-1-16,2-3-1 15,0-7-1-15,-7-12-4 16,-6-2-16-16,-15-3 6 15,-12 2 10-15,-3-3-3 0,-12 0 3 16,-24 3-1-16,-13 0 0 16,-2 7-4-16,-3 5 2 15,7 7-6-15,12 3-7 16,13 0-33-16,10 4-59 16,12 7-74-16,9-1-152 15,25-7-113-15</inkml:trace>
  <inkml:trace contextRef="#ctx0" brushRef="#br0" timeOffset="107054.79">6700 5198 836 0,'0'0'57'16,"0"0"-3"-16,0 0 100 15,31 99-28-15,-10-67-58 16,3 1-37-16,3-6-8 15,-2-7-10-15,-4-5-5 16,-3-7 0-16,-6-5-5 16,-3-3 3-16,-3 0 3 15,3-10 8-15,0-12 12 16,6-9-16-16,-3-3-9 16,1 0-4-16,-4 0 0 0,3 3-2 15,0 5-6-15,0 3-1 16,-2 6-5-16,-2 5-1 15,-5 7-12-15,-2 2-10 16,-1 3-13-16,0 0-61 16,0 0-66-1,3 10-187-15,8 1-138 0</inkml:trace>
  <inkml:trace contextRef="#ctx0" brushRef="#br0" timeOffset="107415.81">7303 5338 714 0,'0'0'182'0,"0"0"-80"15,0 0-6-15,0 0-28 16,100-78-48-16,-72 52-15 16,-4 0-1-16,-5 1-2 15,-5-1 2-15,-11 4-3 16,-3-1-2-1,-3 6-1-15,-21 4 1 0,-3 8 2 0,-6 5 0 16,-1 4 5 0,-2 21 7-16,6 10 2 0,2 5 1 15,8 4-8-15,4-3 8 16,10-4 1-16,3-6-1 16,3-6-1-1,6-6-6-15,18-7-7 0,9-6 0 16,12-5 10-16,2-1 1 15,0 0-13-15,-6 0-56 16,-10-4 0-16,-8-2-30 16,-2-1-110-16,-8-1-245 15</inkml:trace>
  <inkml:trace contextRef="#ctx0" brushRef="#br0" timeOffset="109569.88">8711 5124 493 0,'0'0'122'0,"0"0"3"15,-119 15 6-15,80-2-10 16,6-1-42-16,11-1-38 15,7 4-27-15,12-1-10 16,3 0-4-16,0 0-8 0,18 0 2 16,16-1 6-1,17-3 11-15,8-3 5 0,7 0-4 16,-5 1-9 0,-13 4 0-16,-12 2-3 0,-12 4-5 15,-17 3 0-15,-7 3-7 16,-12 5 12-16,-27-3 5 15,-16-2-2-15,-6-5 5 16,4-9-5-16,14-10 1 16,13 0-4-16,11-13-16 15,16-11-41-15,3-4-87 16,18 0-116-16,16-2-61 0</inkml:trace>
  <inkml:trace contextRef="#ctx0" brushRef="#br0" timeOffset="109915.71">9081 5195 387 0,'0'0'231'15,"0"0"-122"-15,0 0 42 16,-82 69 1-16,52-37-48 16,5 0-47-16,13-2-5 15,6-2-23-15,6-4-12 0,9-3-10 16,19-4-1-1,13-4-1-15,9-9 3 0,5-4 3 16,-1 0-5-16,-8-6-6 16,-11-7-15-16,-13-4-3 15,-8-2 11-15,-13-5 7 16,-1-6 0-16,-15 1-2 16,-12-1 1-16,-7 4-3 15,-1 9-6 1,1 8-11-16,3 7-20 0,4 2 3 0,6 0-21 15,9 7-54-15,11 4-86 16,1-2-133-16,13-2-77 16</inkml:trace>
  <inkml:trace contextRef="#ctx0" brushRef="#br0" timeOffset="110842.67">9294 5289 124 0,'0'0'546'15,"0"0"-474"-15,0 0-4 16,0 0 52-16,0 0-26 16,58 83-35-16,-47-60-29 15,-3-4-13-15,-5-5-8 0,-2-4-3 16,-1-4-2-16,2-6 3 16,0 0 9-16,1-6 31 15,2-18 25-15,4-10-65 16,3-4-7-16,9 3-2 15,4 4-12-15,-1 9-12 16,1 11-4 0,2 11 2-16,-3 0-17 0,-2 11 12 15,-4 9 9-15,-4 3 18 16,-5-2 1-16,-1-1 4 0,0-3 2 16,6-6 3-1,6-4 11-15,9-7 7 0,11 0-10 16,14-5 3-1,4-17-15-15,-2-3-3 0,-8-2-14 16,-13-1-1-16,-13 0 16 16,-14 0 2-16,-8 1 7 15,0 3 17-15,-8 6 25 32,-11 3 4-32,-2 7-11 15,-9 6-21-15,-6 2-14 16,-6 9-7-16,2 12 0 15,9 4-1-15,5 2 1 16,14 2-3-16,8-4-3 0,4-1 4 16,1-4 0-16,16-5-1 15,10-5-3-15,4-4-12 16,3-6-4-16,1 0-1 16,-4-6-8-16,-4-6 14 15,-8-1 17-15,-7 0 5 16,-4 1 1-16,-5 0 15 15,-1 2 21-15,0 3-4 16,-1 1-2-16,2 5-6 16,-1 1-12-16,4 0-18 15,3 11-10-15,4 13 10 0,-1 12 5 16,-4 7 11-16,-5 8-5 16,-3 7 10-16,0 4-4 15,0 2-2-15,0 3 14 16,7-1-20-16,2-2-6 15,2-12 0-15,0-11-1 16,-3-15-1-16,-3-12 0 16,-4-7 0-16,-1-7 0 15,0 0 6-15,0 0 8 16,-15-7 24-16,-22-9-8 16,-11-1-26-16,-9-1-4 15,-5 4-1-15,2 0 0 0,12-2 1 16,11 2 0-16,16-3 1 15,11-4 3-15,10-7 3 16,3-6-8-16,32-4-10 16,18-2-13-16,14 2-14 15,9 3-11-15,-3 4-4 16,-3 4-19-16,-9 3-36 16,-7 7-91-16,-8 1-193 15</inkml:trace>
  <inkml:trace contextRef="#ctx0" brushRef="#br0" timeOffset="111015.66">10743 5474 737 0,'0'0'480'0,"0"0"-351"15,0 0-3-15,0 0-37 16,0 0-54-16,0 0-35 15,-8-12-46-15,28-1-97 16,1-1-295-16</inkml:trace>
  <inkml:trace contextRef="#ctx0" brushRef="#br0" timeOffset="113829.82">12092 4979 42 0,'0'0'121'0,"0"0"-10"15,0 0 7-15,0 0-18 16,-39-80 26-16,32 61 29 16,-1-3-13-16,5 2 22 0,-3 5-22 15,0 5-32-15,3 4-38 16,2 6-16-16,-1 0-33 16,2 2-23-16,0 23-17 15,2 14 14-15,12 11 3 16,2 9 19-16,1 1-12 15,-2 0 0-15,2 2-6 16,-4-2 2-16,2 0-3 16,-1-1-2-16,-3-2-22 15,-2-5-25-15,-1-4-58 0,-7-13-97 16,-1-12-280 0</inkml:trace>
  <inkml:trace contextRef="#ctx0" brushRef="#br0" timeOffset="114082.25">12080 4939 962 0,'0'0'51'0,"0"0"54"15,0 0-59-15,77-76-22 16,-16 73-19-16,5 3 5 0,-2 14-10 15,-12 17-3-15,-13 10-5 16,-15 5 0-16,-18 4 0 16,-6-1-15-16,-22-2-8 15,-20-7 7-15,-10-4-33 16,-2-11-48-16,6-10-50 16,11-12-27-16,16-3-104 15</inkml:trace>
  <inkml:trace contextRef="#ctx0" brushRef="#br0" timeOffset="115293.56">12808 5269 592 0,'0'0'194'16,"0"0"24"-16,0 0-34 15,0 0-110-15,86-78-71 16,-45 33 6-16,-5-9-4 16,-7 0-1-16,-6-6-4 0,-13 1-5 15,-8 3 0-15,-2 2-7 16,-14 3-9-16,-16 4 2 16,-4 5 2-16,-9 7 12 15,3 8 3-15,5 10 2 16,7 13 0-16,9 4 3 15,5 18-3-15,9 23 2 16,5 17-2-16,0 11 27 16,29 6 0-16,8-3 8 15,8 0-1-15,4-4-3 16,-2-6-16-16,-1-8 0 16,-4-8-9-16,-2-11-2 0,-8-11-2 15,-3-8 0-15,-8-11-2 16,0-5 0-16,1-4 4 15,-1-19-4-15,1-9-9 16,-5-5-12-16,-8-1-4 16,-8 5-4-16,-1 5 19 15,0 9 1-15,-16 6 7 16,-4 9 1-16,-3 4 0 16,-4 0 1-16,0 17 1 0,6 7-1 15,3 6-2 1,10 4 1-16,8 1-1 0,0-2-1 15,17 0 2-15,10-6 0 16,10-5-14-16,9-5-22 16,14-7 12-16,12-10 17 15,11 0-94-15,10-14-38 16,4-10-73-16,-6-6-13 16,-11 0 21-16,-20 0 18 15,-21 0 187-15,-23 4 8 16,-16 4 186-16,0 4 90 15,-24 5-49 1,-10 6-100-16,-5 7-24 0,-6 0-42 16,-1 18-21-16,6 8-16 0,7 2-20 15,11 2-3-15,8-4-8 16,10-2 1-16,4-7-2 16,0-5-4-16,3-8 1 15,15-4-12-15,7 0 4 16,3-14 6-16,5-6-3 15,-3 2-23-15,0 4-1 16,-2 7-28-16,-1 7-14 16,1 0 8-16,-1 8 48 15,-3 9 13-15,0 2 4 16,-2 0 1-16,-2-5 0 0,1-4 5 31,1-4-1-31,3-6 7 0,2 0 11 0,0-2-15 16,0-15 8-16,-3-7-4 15,-3-5-4-15,-6-5 0 16,-2 0-1-16,-9 2-4 16,-2 5 6-16,-2 4 18 15,0 7-9-15,-8 5 14 16,-5 6-8-16,3 3-9 16,-3 2-14-16,0 0-2 0,3 16-5 15,1 5 3-15,5 4 2 16,4 4 2-16,0-2 4 15,1 1 1-15,14-3-4 16,1-1 1-16,2-3 3 16,-1-3 2-16,-4 0-6 31,-2-3 0-31,-4-1-1 0,-1-2-1 0,-6-2 0 16,0-1-1-16,0 0-3 15,-3-2 0-15,-12-2 5 31,-6-2 0-31,-4-3-8 0,-4 0-12 16,1 0-43-16,4-17-65 16,11-9-126-16,13-3-229 15</inkml:trace>
  <inkml:trace contextRef="#ctx0" brushRef="#br0" timeOffset="115686.95">14485 5329 247 0,'0'0'135'0,"0"0"83"0,0 0-4 16,0 0-22-1,0 0-56-15,0 0-70 0,88-12-43 16,-60-8-20-16,-2-3-3 16,-1-1-5-16,-7-2-29 15,0 0 5-15,-12 2-5 16,-6 4 15-16,0 5 4 15,-15 7 2-15,-11 3 13 16,-8 5 0-16,-8 0 27 16,1 19-2-16,-1 6-1 15,2 6-2-15,8 3 12 16,11 0-1-16,12-2-3 16,9-1-13-16,8-1-8 0,23-6-3 15,11-6 5 1,8-4-2-16,1-8-9 0,-2-5-6 15,-7-1-24-15,-6 0-9 16,-7-2 4-16,-6-7-2 16,-6 1 5-16,-7 2-1 15,-7 2-48-15,-3 1-78 16,-1 0-227-16</inkml:trace>
  <inkml:trace contextRef="#ctx0" brushRef="#br0" timeOffset="116645.39">15495 5324 364 0,'0'0'84'16,"0"0"49"-16,0 0 67 15,0 0-35-15,0 0-54 16,0 0-46-16,88-68-30 0,-61 36-10 15,-1-7-13-15,-3-7-7 16,-7-6-5-16,-8-2-6 16,-8 0-20-16,-2 8-9 15,-23 6 5-15,-5 12 2 16,-3 11 18-16,1 10 4 16,3 7 3-16,1 4 4 15,7 25-1-15,3 11 13 16,9 14 5-16,9 10 9 15,0 2-1-15,24-1 8 16,9-4-10-16,10-9 10 16,11-7-13-16,2-10-14 0,4-9 4 15,-8-11-4-15,-7-8-7 16,-9-7-12-16,-9 0 6 16,-4-15-2-1,-7-8 2-15,-7-2-1 0,-4 0-1 16,-5 2-2-16,0 6 0 15,0 8 5-15,0 5 5 16,0 4 0-16,0 0 0 16,0 0-24-16,3 13 12 15,6 2 12-15,2 3 12 0,2-3-1 16,2-3 2-16,0 0-2 16,2-2-7-1,2-5-4-15,5-2-7 0,1-3-18 16,4 0-26-16,-3-10-53 15,-3-10-93-15,-6-3-133 16,-8-7-177-16</inkml:trace>
  <inkml:trace contextRef="#ctx0" brushRef="#br0" timeOffset="116802.52">15863 4993 358 0,'0'0'346'0,"0"0"-249"15,0 0-14 1,0 0-42-16,0 0-41 0,0 0-100 16,24 0-41-16,12 9-68 15</inkml:trace>
  <inkml:trace contextRef="#ctx0" brushRef="#br0" timeOffset="117054.45">16180 4847 462 0,'0'0'502'0,"0"0"-365"16,0 0-41-16,0 0-58 16,0 0-38-1,24 85 59-15,2-32-1 0,4 4-40 16,-3-1-9-16,-3-1-7 15,-5-4-2-15,-1-6-17 16,-1-8-47-16,2-10-43 16,2-12-71-16,6-12-52 15,4-3-47-15,0-18-51 16</inkml:trace>
  <inkml:trace contextRef="#ctx0" brushRef="#br0" timeOffset="117557.2">16561 5118 396 0,'0'0'159'16,"0"0"67"-16,0 0-96 15,0 0-59-15,0 0-48 16,-80 1-9-16,62 21-2 16,0 0-3-1,5 2-6-15,2-1 0 0,5-4-3 16,6-2 0-16,0-3-3 16,8-3 3-16,17-1 4 15,11-1 8-15,9-2 0 0,4 0 3 16,0 0-10-16,-5 2-2 15,-3-2-3 1,-5 1 0-16,-3-4 3 0,0-2-2 16,3-2 4-16,3 0 5 15,2-3 19-15,-1-10-7 16,-8-1-19-16,-10-3 3 16,-10-3-4-16,-10-2-2 15,-2 1-4-15,-3 3-2 16,-18 3 6-16,-3 7 5 0,-2 5 0 15,-2 3 6 1,1 0 6-16,3 0 1 0,5 13-2 16,4 5 0-16,8 3 0 15,3 4-8-15,4 1-2 16,4 0 5-16,16-4-3 16,9-4 0-1,5-2-8-15,5-8 9 0,4-3-8 16,6-5-1-16,2 0-16 15,0 0 10-15,0-5 3 16,-13-2-52-16,-6 3-38 16,-12 0-73-16,-10-1-86 0,-9 0-70 15</inkml:trace>
  <inkml:trace contextRef="#ctx0" brushRef="#br0" timeOffset="118893.75">17615 4971 559 0,'0'0'300'0,"0"0"-168"16,0 0-52-16,0 0-68 15,0 0-7-15,15 88 30 16,1-41 25-16,-1 0-19 15,0-6-17-15,-3-6-7 16,-2-8-8-16,-2-7-1 16,-4-10-6-16,-1-5 2 0,-1-5 0 15,-1 0 8-15,3-1 14 16,3-19 7-16,3-8-27 16,4-1-6-16,5-1-3 15,2 7-4-15,2 6-9 16,-1 9-14-16,-1 7-2 15,1 1 6-15,-4 5-8 16,-3 13 16-16,-3 2 6 16,-8 0 8-16,1-2 1 15,-4-2-5-15,1-5-12 0,-1-4-4 16,2-6-8-16,-2-1 10 16,5-2 22-16,4-19 15 15,6-8-10-15,2-1-5 16,4 3 0-16,-1 2-3 15,0 10-8-15,0 8 9 16,0 7-11-16,0 2-3 16,1 21 8-16,-3 4 0 15,-4 2 8-15,-4 0 1 16,-1-5 3-16,-2-4 12 16,1-7-4-16,1-4-4 15,5-6 1-15,6-3 2 16,6-6-2-16,4-15 11 15,0-7-20-15,-4-3-10 0,-9 1-9 16,-5 5 6-16,-6 11 10 16,-6 7 3-16,-1 7 8 15,0 0-8-15,0 10-9 16,0 12 9-16,0 5 3 16,5-3 20-16,2-3 2 15,3-7-10-15,2-2 1 16,2-5-5-16,5-6-1 15,7-1 2-15,3 0-2 16,3-17 1-16,-1-7-11 0,-4-1-10 16,-9-4-11-1,-3 1 0-15,-8 6 13 0,-4 5 3 16,-3 5 0-16,0 8 5 16,0 3 27-16,0 1-3 15,0 0-16-15,0 0-8 16,0 0-9-16,0 8 9 15,0 8 0-15,2 6 15 16,4 7 1-16,1 3 3 16,-1 8 5-16,0 0-12 15,-3 6 3-15,0 0 0 16,-3 0-10-16,0-2-2 16,-1 2 1-16,-13-7-1 0,-5-3 0 15,2-8-1-15,1-9 0 16,5-7-2-16,4-8-2 15,1-4 2-15,-1 0 6 16,-6-14 11-16,-4-10-10 16,-5-9-5-16,-1-1 0 15,-1-2-1-15,3 2-1 16,5 3 1-16,6 4 1 16,6 5 2-16,4-1-4 15,7 2 0-15,24 1-5 16,15 2-16-16,15 2-36 15,5 3-37-15,1 2-100 0,-6 0-261 16</inkml:trace>
  <inkml:trace contextRef="#ctx0" brushRef="#br0" timeOffset="119445.83">19617 5028 558 0,'0'0'95'15,"0"0"76"-15,0 0-58 0,0 0-32 16,-105-19-17-16,67 23-2 16,1 18-15-16,4 6-11 15,9 4-19-15,10 2-3 16,11 0-6-1,3-2 8-15,9-2-9 0,20-6-1 16,11-4 1-16,15-8 0 16,13-7-7-16,9-5-19 15,12-3-50-15,-2-19-117 16,-3-5-193-16</inkml:trace>
  <inkml:trace contextRef="#ctx0" brushRef="#br0" timeOffset="120527.82">20154 4771 794 0,'0'0'152'0,"0"0"-36"15,0 0-48-15,0 0-40 16,0 0 13 0,-6 120 20-16,32-65-5 0,2 1-29 15,-1-1-6-15,-8-6-5 16,-1-7-5-16,-6-10 1 15,-3-9-5-15,-5-11-7 16,-1-7 2-16,-1-5-1 0,2 0 8 16,6-12 14-1,7-13 1-15,6-8-24 0,0-1-1 16,-3 3-1-16,-1 7-7 16,-5 6-3-16,-1 5 1 15,-2 8 2-15,-1 3-8 16,3 2-10-16,1 0-2 15,2 16 3-15,1 5 18 16,1 1-3-16,-2 4 7 16,0-2 4-16,1-2 0 15,2-2 0-15,2-4-1 16,9-3 1-16,9-8-12 0,10-3 1 16,6-2 4-16,5-5 2 15,0-12-1-15,-5-4-14 16,-5-4 10-1,-9-3 7-15,-13 1 3 0,-13 3 1 16,-8 1 5-16,-7 6 11 16,0 4 23-16,-14 3-17 15,-9 8-6-15,-5 2-14 16,-9 0-3-16,-4 14-3 16,-1 10-2-16,2 4 5 15,8 2 0-15,6 0 0 0,11-5-2 16,11-1-2-16,4-7 1 15,0-3-4-15,19-5-1 16,11-7-8-16,7-2-3 16,5 0 9-16,0-4 4 15,-2-9-5-15,-3 2-4 32,-4-1 1-32,-5 4 12 0,-5 2 2 0,-8 4 0 15,-6 2-4-15,-1 0 1 16,-1 0-6-16,0 0-3 15,1 4-1-15,3 4-13 16,0-1-11-16,4-2-23 0,6-5 4 16,4 0 19-1,6-5-7-15,5-12-97 0,2-3 36 16,-3-3 102-16,-2-1 5 16,-10 4-2-16,-9 5 22 15,-6 4 97-15,-5 3 51 16,-3 7-10-16,0 1-66 15,0 0-67-15,0 0-27 16,0 7-26-16,0 7 22 16,0 3 4-16,0 1 8 15,2-4-3-15,1-2 0 16,0-4-4-16,-1-3 4 16,1-4-3-16,-1-1 0 0,1 0 10 15,4-6 12-15,5-11 0 16,5-6-21-1,3 2-3-15,0 3 0 0,1 6-1 16,-2 4-10-16,2 7-1 16,0 1 5-16,-2 6-2 15,-2 9 3-15,-3 5 0 16,-7-2-3-16,-3-1 7 16,-4-1-3-16,0-1 0 31,0-2-2-31,-6-1 0 15,-9 0-49-15,-1-1-94 0,0-1-74 16,2-3-27-16,4-5-140 16</inkml:trace>
  <inkml:trace contextRef="#ctx0" brushRef="#br0" timeOffset="121186.99">22089 4979 758 0,'0'0'70'0,"0"0"-7"16,0 0 17-16,-9 85-3 16,9-60-41-16,0 0-23 15,0-5-7-15,0-8-3 16,0-5-2-16,0-6-1 15,0-1 0-15,0-1 12 16,9-20 13-16,9-6-25 16,2-4-2-16,2 2 2 15,0 6 0-15,-1 7-11 16,-1 9 3-16,2 7 0 0,5 0-7 16,6 7 14-1,-2 12-1-15,-1 2 1 0,-5-1 1 16,-2-1 6-16,-1 0 6 15,3-5-5-15,1-3 9 16,0-5 4-16,3-3-10 16,0-3 7-16,0 0 1 15,0-9-7-15,-3-6 4 16,-3-4 7-16,-4-2-3 16,-7 0-2-16,-4-2 4 15,-5 2 7-15,-3 1-3 16,0 2-13-16,-3 3-4 15,-11 2-6-15,-4 4 3 16,-2 7 0-16,0 2-2 16,-1 0-3-16,4 5-2 0,1 14-2 15,6 3 2-15,4 8 2 16,2 2 3-16,4 2 5 16,0 0 1-16,4-3 1 15,11-4-3-15,7-3-4 16,9-4 3-16,10-5-1 15,15-5-5-15,13-2-6 16,10-3 3-16,-1-5-14 16,-7 0-47-16,-13-5-44 15,-13-17-140-15,-12-11-309 16</inkml:trace>
  <inkml:trace contextRef="#ctx0" brushRef="#br0" timeOffset="121423.3">23196 4628 724 0,'0'0'179'15,"0"0"-43"-15,0 0-6 16,0 0-6-16,0 0-51 16,0 0-41-16,-4-14-12 0,4 21-8 15,0 23-12 1,10 11 21-16,10 11 45 0,0 7-38 15,2-1-13-15,0 7-9 16,-4 1-6-16,-9 3-10 16,-9 2-66-16,0 0-44 15,-20-5-94-15,-8-10-307 16</inkml:trace>
  <inkml:trace contextRef="#ctx0" brushRef="#br0" timeOffset="131209.99">28822 4738 379 0,'0'0'166'15,"0"0"-11"-15,0 0 22 16,0 0-19-16,0 0-51 0,0 0-47 16,0 0-41-16,0 0-13 15,-124-29 0-15,65 43-5 16,5 2 15-16,15 3-7 15,14-2-5-15,14 0-4 16,11 0 0-16,0 1-9 16,20 0-2-16,22 0 5 15,10-1 6-15,6 1 2 16,0 6 1-16,-7 5-3 16,-9 5-6-16,-11 3-4 15,-8 1 4 1,-14-2-7-16,-9-3 3 0,0-2 0 0,-27-4-6 15,-9-6 10-15,-8-4 4 16,-2-8 2-16,8-8-1 16,8-1 0-16,15-12-10 15,13-16-12-15,2-8-131 16,24-5-78-16,18-2-88 16</inkml:trace>
  <inkml:trace contextRef="#ctx0" brushRef="#br0" timeOffset="131429.88">28998 4916 49 0,'0'0'707'0,"0"0"-539"0,0 0-31 16,0 0-18-16,0 0-47 31,0 0-21-31,39 82 45 0,-15-30-21 0,4 9-20 16,1 5-17-16,1 3-18 15,-3 1-3-15,-4-3-12 16,-6-2 0-16,-7-6-5 15,-4-8-1-15,-1-7-26 16,-1-12-33-16,-1-10-31 16,-3-12-72-16,0-10-138 15,-4-17-276-15</inkml:trace>
  <inkml:trace contextRef="#ctx0" brushRef="#br0" timeOffset="131697.24">29150 5060 980 0,'0'0'125'0,"0"0"-9"16,0 0-74-16,117-76-14 16,-56 71-15-16,-3 5-13 0,-9 9 0 31,-16 19-39-31,-22 9-13 0,-11 4 24 0,-15 1 1 15,-27-4 16-15,-4-5 9 16,-5-8-5-16,5-7-10 16,7-8-70-16,11-9-41 15,13-1-101-15,13-16-53 16</inkml:trace>
  <inkml:trace contextRef="#ctx0" brushRef="#br0" timeOffset="132576.01">29861 4939 771 0,'0'0'107'0,"0"0"29"0,-115 14 4 0,64 3-32 16,5 4-59-16,1 0-32 15,11 3-13-15,10-3-4 16,11-1-1-16,8-3-4 15,5-3-9-15,0-4-9 16,3-3 2-16,12-4-3 16,6-3 15-16,6 0 9 0,4 0 9 15,3-9-9-15,4 2-27 16,-4 3-4-16,2 1 9 16,-5 3-8-16,-4 0 10 15,-2 0 7-15,-5 3 6 16,-5 4 6-16,1-1-1 31,-2-1 2-31,-1-3 4 0,-1-2-3 0,1 0 4 16,-1 0 8-16,3-12 5 15,2 0-11-15,-1-4 3 16,-3 1-4-16,1 1 1 16,1 0-4-16,-2 4 0 15,2 1-3 1,-3 5-1-16,-4 2-1 0,-1 2 0 0,-3 0 2 15,-2 0 2-15,1 0-2 32,-2 0-2-32,2 5-5 0,-1 3 2 0,1 1 4 31,2 2 1-31,-1-3 1 16,0 1 1-16,2-4 1 15,0-2 2-15,2 0 0 16,2-2-1-16,1-1 4 15,-1 0 27-15,5 0 3 16,-3-8-10-16,1-2-11 16,-4 0-6-16,0 2 4 0,-3 4-1 15,0 2-13-15,-2 2-1 16,3 0-18-16,2 16-6 16,2 3 11-16,-2 4 4 15,-4-5 7-15,-4-3 1 16,-1-7-2-16,0-4 3 15,0-2 1-15,0-2 8 16,2 0 9-16,1 0 13 16,3-14 0-16,6-5-22 15,3-4-8-15,3 0-1 16,4 0 0-16,-1 5-4 0,1 3-1 16,5 8-7-16,1 6 4 15,7 1 3-15,1 0 5 16,0 7-4-16,-7 9-2 15,-2 2 2-15,-8-1 0 16,-5 1-1-16,-8 0 0 16,-4 2-2-16,-2 0-18 15,-11 3-49-15,-22-2-75 16,-13-3-144-16,-13-2-464 16</inkml:trace>
  <inkml:trace contextRef="#ctx0" brushRef="#br0" timeOffset="139288.73">4941 6961 333 0,'0'0'119'15,"0"0"15"-15,0 0 11 16,0 0-6-16,0 0-48 16,-9-82-2-16,9 56-6 15,0 0 3-15,0 1-22 16,0-1-13-16,0 7-11 15,0 5-5-15,0 7 19 16,0 7-6-16,0 0-16 0,0 0-32 16,0 17-6-16,0 14-16 15,16 12 22-15,1 2 27 16,-1 3-12-16,-2-3 1 16,-1-1-5-16,-4-3-1 15,0-5-7 1,-1-2-1-16,-4-3-2 0,-3-1-4 15,-1-2-36-15,0-2-36 16,0-5-49-16,0-7-89 16,-1-13-209-16</inkml:trace>
  <inkml:trace contextRef="#ctx0" brushRef="#br0" timeOffset="139555.41">4665 6910 402 0,'0'0'452'15,"0"0"-355"-15,0 0 58 16,0 0-77-16,0 0-33 16,79-72-29-16,-18 58 1 15,3 4-15-15,-4 6-1 0,-3 4-1 16,-7 0-13-1,-6 17-63-15,-10 8-118 0,-6 8-166 16,-19 6-242 0</inkml:trace>
  <inkml:trace contextRef="#ctx0" brushRef="#br0" timeOffset="139744.42">4910 7560 674 0,'0'0'242'16,"0"0"-162"-16,0 0 7 0,107-49-15 15,-67 32-41-15,5 2-25 16,0 0-6-16,1 3 0 16,-3 2-59-16,-5 0-156 15,-5-2-247 1</inkml:trace>
  <inkml:trace contextRef="#ctx0" brushRef="#br0" timeOffset="141523.23">5550 6563 722 0,'0'0'155'16,"0"0"23"-16,0 0-63 16,0 0-15-16,0 0-31 15,0 0-26-15,-24-31-17 16,24 31-17-16,0 0-9 0,0 0-10 16,0 6-5-16,0 10 5 15,4 11 7-15,-1 7-12 16,-3 10-35-16,0 8-64 15,0 1-160-15,0 0-392 16</inkml:trace>
  <inkml:trace contextRef="#ctx0" brushRef="#br0" timeOffset="142245.92">5953 7017 879 0,'0'0'126'0,"0"0"5"15,0 0-63-15,0 0-68 16,0 0-12-16,0 0 12 16,25 78 12-16,-6-46 15 15,-2-5-11-15,-1-3 4 16,-7-6-4-16,-1-4-6 15,-5-5-2-15,-2-3-6 16,2-6-1-16,-3 0 4 16,0 0 9-16,0-2 15 0,0-12 21 15,0-7-32 1,-3-2-18-16,2 4 0 0,1 2-2 16,0 5 0-16,5 5-8 15,13 4-7-15,9 3-6 16,6 0 3-16,0 3-1 15,-6 11-7-15,-7 1 3 16,-6 0 10-16,-6-2 2 16,-4-2 1-16,-3-5-12 15,-1-4 4-15,0 0 7 0,0-2 13 16,0 0 17-16,0-11 15 16,0-7-10-16,0-7-4 15,0 1 0-15,12 0-14 16,12 2-3-16,9 1-1 31,12 3-4-31,7 6 4 0,9 6 10 0,-3 6-10 16,-7 2 0-16,-11 17-3 15,-11 6-2-15,-11 1 2 16,-11 2-5-16,-7 1 6 16,0 2 2-16,-18-2 8 15,-4-3-8-15,1-5-28 16,0-10-110-16,2-9-254 0</inkml:trace>
  <inkml:trace contextRef="#ctx0" brushRef="#br0" timeOffset="144744.12">8099 7093 488 0,'0'0'98'16,"0"0"33"-16,0 0 16 15,0 0-38-15,0 0-22 16,-17-78-31-16,17 76-18 15,0 2-10-15,1 2-28 16,17 21-26-16,6 11 26 16,-1 6 38-16,-3 1-21 15,-4-1 1-15,-8-4 3 16,-4-4 11-16,1-5-13 0,-5-7-7 16,0-9-6-16,0-5-2 15,0-6 1-15,3 0 8 31,-3-7 13-31,4-16 4 0,4-9-29 0,-1-6-1 16,5 1-1-16,0 5-12 16,3 7-8-16,-3 11-2 15,0 9-4-15,4 5 6 16,4 0 4-16,5 8 4 16,3 13 10-16,-1 2-2 15,-3 1 5-15,-3 0 0 16,-2-3 0-16,-2-2 0 0,2-6 2 15,0-1-1-15,1-7 4 16,5-5-4-16,2 0-1 16,3-5 0-16,0-12-4 15,-5-4-9-15,-7 0-8 16,-5 1-1-16,-8 3 12 16,-5 4 8-16,0 6 1 15,0 5 1-15,0 2 15 16,-3 0-3-16,-3 0-12 15,-4 12 2-15,4 6 0 16,1 5 4-16,5-2 9 16,0-1-3-1,0-2-5-15,6-1-2 0,12-1-1 0,3-5 4 16,6-2 0-16,4-8 2 16,2-1 0-16,0 0-6 15,-2-14 1-15,-7-5 1 16,-5-2-2-16,-7-4-1 15,-10-2 0-15,-2-3-1 16,-3 0-2-16,-22-2-4 16,-7 5 4-16,-4 6-1 15,-4 6-11-15,3 8-17 16,2 5-2-16,8 2-22 0,13 0-49 16,8 0-52-16,6 2-128 15,6-2-64-15</inkml:trace>
  <inkml:trace contextRef="#ctx0" brushRef="#br0" timeOffset="145104.66">9032 6809 672 0,'0'0'241'16,"0"0"-39"-16,0 0-49 15,0 0-60-15,0 0-82 0,0 0-11 16,-9 39 0-16,21 8 20 16,7 9 5-16,-1 6-3 15,-3 3 0-15,0-4-9 16,-2-7 2-16,-2-2-8 16,2-9-5-16,-1-6 0 15,0-8-2-15,0-8 0 16,3-6-2-16,3-5-10 15,1-6-8-15,1-3-4 16,2-1-12-16,2 0-4 16,-3 0-19-1,0-7 0-15,-2-3 2 0,-2 0 5 0,0-3 1 16,0 0-45-16,4-3-21 16,-2-1-77-16,-2-1-31 15,-7-1-131-15</inkml:trace>
  <inkml:trace contextRef="#ctx0" brushRef="#br0" timeOffset="145309.07">9072 7165 496 0,'0'0'374'15,"0"0"-265"-15,0 0 2 16,0 0-68-16,0 0-43 16,0 0-13-16,111-75-42 15,-56 63-110-15,-5 1-184 16</inkml:trace>
  <inkml:trace contextRef="#ctx0" brushRef="#br0" timeOffset="145969.32">10712 6921 369 0,'0'0'103'0,"0"0"50"16,0 0-26-16,0 0-51 15,-109-76-34-15,72 69-13 16,1 5 45-16,3 2-16 16,1 4-28-16,6 19-1 15,-1 7 1-15,5 6-3 16,5 4 7-16,4 0-10 0,8-5-9 16,5-5-5-1,0-5-7-15,18-8-1 0,9-9 2 16,6-6-4-16,7-2-2 15,2-12-28-15,1-9-13 16,-6-2-17-16,-8-2 26 16,-7 4 30-16,-7 1-3 15,-3 5 7-15,-3 4 1 16,-5 5 5-16,-1 5 1 16,0 1 5-16,2 0-8 15,2 0-3-15,4 0 4 16,1 10 1-16,-2 1-4 15,-1 3 2-15,3 0 2 16,1 0-5-16,2-1 0 16,5-3 3-16,0-2 0 0,0-2-4 15,1-2-4-15,-3-2-18 16,-2-2-49-16,-4 0-57 16,1 0-124-16,-5 0-113 15</inkml:trace>
  <inkml:trace contextRef="#ctx0" brushRef="#br0" timeOffset="146740.68">12638 6501 97 0,'0'0'338'16,"0"0"-210"-16,0 0 31 15,0 0-43-15,0 0-21 16,0 0-19-16,-56-74-26 16,28 59-30-16,-3 2-1 0,-2 2-3 15,-1 4-7-15,4 4 17 16,1 3-14-16,0 0-10 16,-1 11 0-16,3 9-1 15,3 8 1-15,5 6 5 16,10 7 9-16,4 4-1 15,5 5 22-15,0 2-9 16,21 4 5-16,2 2-8 16,4 0 7-16,1 1-14 15,-1-4-10-15,-4-5-8 0,-3-5 5 16,-2-7-5-16,-6-7-10 16,1-6-21-16,-7-5-46 15,-3-7-61-15,-3-9-121 16,-10-4-319-1</inkml:trace>
  <inkml:trace contextRef="#ctx0" brushRef="#br0" timeOffset="146945.18">12095 7061 505 0,'0'0'422'16,"0"0"-268"-16,0 0-77 0,0 0-30 15,73-73-33-15,-9 52-14 16,15-1-3-16,7 5-25 16,3 3-105-16,-3 3-133 15,-5 3-167-15</inkml:trace>
  <inkml:trace contextRef="#ctx0" brushRef="#br0" timeOffset="147620.54">12930 6831 589 0,'0'0'155'0,"0"0"0"16,0 0-47-16,-115 7-2 16,78 14-37-16,9 6-37 15,5 2-15-15,8 0-11 16,8-2-5-16,1-5 0 16,6-5-1-16,0-6-1 15,0-5-21-15,0-2-13 16,0-4 2-16,7 0 6 15,5 0 27-15,6-10 15 16,5-2-15-16,7-2-7 16,4 4-33-16,3 3-19 15,-1 3-5-15,-3 4 27 0,-5 0 13 16,-3 0 0-16,-5 5 11 16,-4 4 4-16,-2-2 6 15,-4 0 2-15,2-2-2 16,-3-1-9-1,0-4-2-15,3 0 6 0,3-4 8 16,7-13 0-16,2-6-9 16,0-3-22-16,-6-1 6 15,-2 3 20-15,-5 4 5 0,-5 6 23 16,-3 6 43 0,-3 5 27-16,0 3-7 0,0 0-70 15,0 4-16-15,0 13-1 16,1 6 1-16,1-1 30 15,2 1-1-15,-3-3-10 16,1-5-8-16,-1-2-6 16,1-5 1-16,1-3-6 15,-3-4 1-15,3-1 7 16,-1 0 13 0,1-12 17-16,4-11 4 0,5-4-29 15,0 0-7-15,3 3-6 16,1 3 1-16,5 4-1 15,1 4-5-15,4 6-1 0,5 4-1 16,-1 3 3-16,0 0 0 16,-3 12 1-1,-8 2-2-15,-4 6-1 0,-6 0 2 16,-6 3-3-16,-3 3 7 16,0 1 0-16,-16 1-5 15,-13 0-78-15,-7 0-179 16,-1-2-355-16</inkml:trace>
  <inkml:trace contextRef="#ctx0" brushRef="#br0" timeOffset="149790.13">14228 7004 79 0,'0'0'530'0,"0"0"-438"15,0 0 28-15,0 0-11 16,0 0-45-16,0 0-63 16,0 0 6-16,2 24-7 15,-2 1 37-15,-6 1-14 16,-11 2-2-16,2 1-14 15,-5-1 1-15,-3 0-8 16,1-1-13-16,-1-1-86 16,7-7-81-16,7-9-163 0</inkml:trace>
  <inkml:trace contextRef="#ctx0" brushRef="#br0" timeOffset="150150.93">14940 6718 936 0,'0'0'105'16,"0"0"-30"-16,0 0 26 15,0 0-31-15,0 0-37 16,0 0-22-16,-17-31-11 16,25 25-14-16,5-1-50 15,2 3-32-15,-1 4-34 16,-7 0-55-16,-7 1-138 15,0 9-174-15</inkml:trace>
  <inkml:trace contextRef="#ctx0" brushRef="#br0" timeOffset="150355.76">14901 7086 911 0,'0'0'123'0,"0"0"49"0,0 0-29 16,0 0-67-16,0 0-40 15,0 0-27-15,-18-33-9 16,18 25-8-16,0 4-33 16,2 3-26-16,-1 1-54 31,2 0-125-31,3 0-217 15</inkml:trace>
  <inkml:trace contextRef="#ctx0" brushRef="#br0" timeOffset="160915.54">28851 6268 461 0,'0'0'109'0,"0"0"22"16,0 0 12-16,0 0-31 15,0 0-22-15,0 0-15 16,0 0-9-16,0-62 4 16,0 62-16-16,0 0-39 15,0 8-15-15,3 20 0 16,1 12 11-16,2 9 41 15,6 5-21-15,2 1 2 16,0-2-5-16,3 1-9 16,-1-4-10-16,-4-7-4 15,-1-6-3-15,-3-9 0 16,-3-11 0-16,-2-7-2 0,0-6 0 16,-1-4 4-1,-2 0-1-15,3-8 17 0,4-20 11 16,6-11-27-16,4-7-4 15,4 1-4-15,-1 6-3 16,3 7-11-16,-2 8 4 16,0 9 4-16,-5 5-4 15,2 6 2-15,-1 4-3 16,2 1-9-16,3 16 9 16,2 8 11-16,-3 4-2 15,1 2 6-15,-2-1 1 16,-2 0 0-16,1-3-1 0,1-4 0 15,-1-5 0-15,5-4 0 16,2-4-8-16,9-6-12 16,7-4 0-16,8 0-2 15,4-15-8-15,-2-11 0 16,1-6 4-16,-11-1 5 16,-11 1 20-16,-10 4 1 15,-14 5 3-15,-7 5 20 16,-3 8 11-16,-21 3-21 15,-10 7-3-15,-8 0-2 16,-7 11 0-16,-2 9 4 16,6 3 0-16,10 1-1 15,6-2-8-15,16-4-2 0,4 0-1 16,9-6-6-16,0 1-2 16,7-5 1-16,11-1-2 15,3-1 6-15,3-5-1 16,-1-1 3-16,2 0 1 15,-1 0-6-15,-1-3-7 16,1-2 9-16,0-1-5 16,2 3 3-16,0 2-17 15,-3 1 4-15,-5 0-6 16,0 7-2-16,-8 6-11 0,-1-2 7 16,-3 3 19-16,-2-1 6 15,-1-2 0-15,2-4-2 16,3-4-8-16,5-3-11 15,5 0 13-15,7-8 13 16,3-14-20-16,1-2-15 16,-4-2 3-16,-4 2 18 15,-5 2 15-15,-6 4 4 16,-2 4 22-16,-3 3 29 16,-2 7-2-16,-2 2-1 15,1 2-18-15,-2 0-34 16,3 0-5-16,1 9-10 15,1 4 15-15,2 3 5 0,-4 1-3 16,-2-3 2 0,3-1-3-16,-3-5 1 0,1-2-2 15,-1-6-3-15,1 0 3 16,1 0 7-16,4 0 9 16,5-7 7-16,5-5-11 15,2-4-2-15,3 2 2 16,1-1-4-16,0 5 1 15,-2 5-3-15,-4 2-6 16,-2 3-1-16,-6 0-5 0,0 0-3 16,-2 7 2-1,-4 4 0 1,0-1-2-16,-3-1 2 0,0-2-3 0,0-3-8 16,0-2 9-16,0-1 9 15,0-1 0-15,0 0 10 16,0 0 18-16,4-8 21 15,7-7-17-15,10-3-16 16,6 0-12-16,7 0-3 16,3 1 8-16,8 4 2 15,0 6-10-15,-1 5 0 16,-6 2-1-16,-7 2-6 16,-6 15 6-16,-7 5-8 0,-6 2-2 15,-9 3 7-15,-3 1 0 16,-6-1 2-16,-19-3 0 15,-10-4-8-15,-8-6-55 16,0-8-174-16,6-6-342 16</inkml:trace>
  <inkml:trace contextRef="#ctx0" brushRef="#br0" timeOffset="166146.26">4998 8287 454 0,'0'0'152'16,"0"0"18"-1,0 0-13-15,0 0-3 0,0 0-35 16,0 0-42-16,0 0-24 16,0 0-12-16,-12-18-10 0,12 18-22 15,18 0-8 1,22 0 10-16,19 0 18 0,18 0-7 16,8-2-13-1,3-8-4-15,4 0-5 0,-4 1-13 16,-4-1-27-16,-7 6-44 15,-17 1-63-15,-15 3-111 16,-21 0-117-16</inkml:trace>
  <inkml:trace contextRef="#ctx0" brushRef="#br0" timeOffset="166397.7">5214 8383 546 0,'0'0'352'0,"0"0"-213"16,0 0-5-16,0 0-46 16,0 0-85-1,0 0-3-15,5 52-12 0,15-8 12 16,3 7 3-16,-5 2 0 16,-2 6-1-16,-5-3-2 15,-7-1-2-15,-1-3-20 16,-3-7-31-16,0-7-77 0,0-9-71 15,3-15-142 1,4-14-164-16</inkml:trace>
  <inkml:trace contextRef="#ctx0" brushRef="#br0" timeOffset="167010.1">5453 8444 1027 0,'0'0'12'16,"0"0"23"-16,20 109 73 16,-6-58-22-16,5 2-31 15,-2-4-21-15,2-4-17 0,-5-4-9 16,-3-5-7 0,-6-7 2-16,1-9-2 15,-1-7 2-15,-2-8-3 0,0-5-9 16,2 0 9-16,0-8 10 15,2-19 2-15,4-5-12 16,2-4-2-16,2 5-17 16,3 8-2-16,0 7-2 15,3 7 6-15,1 9-2 16,3 0 0-16,2 13 1 0,3 11 10 16,-4 1 5-1,-4 2 1-15,3 0 2 0,-4-6 2 16,-3-3-1-16,0-5 3 15,-3-6-4-15,0-5 2 16,-2-2-1-16,5-2 3 16,-1-16 13-1,5-8-2-15,0 0-9 0,-2-1-6 16,-4 6 0-16,-4 2 0 16,1 7 0-16,-5 5 0 15,1 3-1-15,0 4 1 16,0 0-9-16,0 0 4 15,4 2 3-15,-2 7 2 16,1-1 2-16,-1 1 0 16,3-2 0-16,2-2 0 0,1-1 2 15,-1-1 0-15,1 0-4 16,-3-3-8-16,-3 1-14 16,-2-1-56-16,-3 0-78 15,-5 0-129-15,-1 0-125 16</inkml:trace>
  <inkml:trace contextRef="#ctx0" brushRef="#br0" timeOffset="167135.38">6179 8510 604 0,'0'0'174'0,"0"0"-154"16,0 0-20-16,0 0-60 15,0 0-159-15,0 0-138 16</inkml:trace>
  <inkml:trace contextRef="#ctx0" brushRef="#br0" timeOffset="167528.14">6619 8637 582 0,'0'0'167'16,"0"0"-24"-1,-113 26-34-15,85-15 8 0,10 1-70 16,6-2-43-16,9 2-4 16,3-1-9-16,0 0-6 15,16-1 9-15,4 0 0 16,5-2 1-16,3 1-4 15,5 1-8-15,3 0-5 16,1 0-14 0,5 0-4-16,-5 1-10 15,-1 0-4-15,-4-1 26 16,-10 1 24-16,-10-3 1 16,-8 1 3-16,-4-2 10 15,-4 2 31-15,-16 1 27 16,-11 1-5-16,-12-1-31 15,-2-2-25-15,-1-4-7 16,9-4-12-16,4 0-102 16,13-12-365-16</inkml:trace>
  <inkml:trace contextRef="#ctx0" brushRef="#br0" timeOffset="171202.25">8589 8546 381 0,'0'0'128'0,"0"0"0"15,0 0 10-15,0 0-29 16,0 0-30-16,0 0-21 0,-91-56-26 16,55 56-15-16,-6 7-7 15,5 14-2-15,1 7 5 16,8 1 6-16,11-1-2 15,10-1-7-15,7-6-10 16,0-2-2-16,22-7 2 16,13-3 1-16,14-8 4 15,9-1 4-15,1 0-1 16,1 0-8-16,-10 1-7 16,-13 12-14-16,-12 9 1 0,-13 3-6 15,-12 4 6 1,-9 4 12-16,-27 1 8 0,-14-3 6 15,-6-3 0-15,3-8-3 16,8-9-1-16,12-8-2 16,12-3-3-16,6-9-11 15,12-14-19-15,3-9-136 16,8-4-169-16,27-2-88 16</inkml:trace>
  <inkml:trace contextRef="#ctx0" brushRef="#br0" timeOffset="171547.72">8956 8609 639 0,'0'0'108'0,"-82"44"34"16,44-18-17-16,10-2-10 15,10-1-64-15,14-3-25 16,4-2-15-16,6-3-2 15,19-2 1-15,11-4-4 16,13-5 4-16,9-4-1 16,0 0-9-16,-1-4-7 0,-12-9-31 15,-9-4-15 1,-14-1 4-16,-11-2 26 0,-11-2 21 16,0-3 2-16,-22 3-2 15,-12 2 4-15,-7 6-4 16,-6 8 1-16,3 6-3 15,5 0-11-15,9 6-14 16,11 8-57-16,13-1-99 16,6-5-100-16,13-5-72 15</inkml:trace>
  <inkml:trace contextRef="#ctx0" brushRef="#br0" timeOffset="172380.56">9266 8672 366 0,'0'0'106'16,"0"0"84"-16,0 0-63 16,0 0 2-16,39 75-46 15,-30-65-42-15,3-4-24 16,-8-4-5-16,-1-2-5 16,-3 0 0-16,0 0 14 15,0-9 16-15,0-14-15 16,0-2-19-16,0-1-2 0,0 5-1 15,8 6 0 1,8 3-6-16,14 8-12 0,6 4-7 16,7 0-15-16,2 17-38 15,-11 4 5-15,-4 0 15 16,-15 1 29-16,-3-4 8 16,-6-4 12-16,-2-4 8 15,2-5-1-15,4-3 1 16,4-2 1-16,11-2 11 15,8-17 16-15,8-8-21 16,2-6-3-16,-6-2-1 16,-6 0 2-16,-10 1-3 15,-10 5 0-15,-8 6 8 0,-3 7 39 16,0 8 5 0,-9 6 11-16,-14 2-31 0,-11 7-24 15,-8 17 3-15,-4 6 20 16,7 4-6-16,6-3 0 15,14-4-9-15,8-3-7 16,10-7-7-16,1-3-3 16,6-4-1-16,22-6-4 15,5-4-7-15,8 0-18 16,0-1-31-16,-4-14-20 0,-2-2 2 16,-5 1 64-1,-7 0 15-15,-6 1 3 16,-5 3 3-16,-8 4 21 0,-1 2 47 15,-3 5 8-15,0 1-14 16,2 0-34-16,4 2-34 16,3 18 9-16,7 9-7 15,-1 7 26-15,0 8-15 16,-4 5 4-16,0 5 3 16,0 1 32-16,-5 1-32 15,-5 1-13-15,-1-3 1 16,-7-7-6-16,-12-4 0 15,0-11 2-15,5-12-2 16,5-10 0-16,3-7-1 16,-6-3 7-16,-3-16 12 0,-7-13-11 15,-8-11-4 1,1 1-4-16,6-1 1 0,6 5 1 16,11 4-3-16,6 1 0 15,1 5-11-15,28 0-21 16,11 0-41-16,14 4-63 15,5 0-144-15,3 3-428 16</inkml:trace>
  <inkml:trace contextRef="#ctx0" brushRef="#br0" timeOffset="172632.25">10985 8668 248 0,'0'0'870'16,"0"0"-748"-16,0 0 5 15,0 0-45-15,0 0-70 16,0 0-12-16,-15 11-9 16,28 13 9-16,-1 3 3 0,-3 1-1 15,-4 2-2 1,-5 3-19-16,0-3-52 0,-11-1-107 15,-2-11-238-15</inkml:trace>
  <inkml:trace contextRef="#ctx0" brushRef="#br0" timeOffset="172820.67">10894 8421 1005 0,'0'0'86'0,"0"0"15"16,0 0-69-16,0 0-32 16,0 0-44-16,0 0-111 15,88 26-129 1</inkml:trace>
  <inkml:trace contextRef="#ctx0" brushRef="#br0" timeOffset="173150.74">11411 8596 864 0,'0'0'125'16,"-85"1"-17"-16,38 11-15 16,6 2-24-16,10 6-41 15,13 2-26-15,14 4-2 16,4 1-5-16,9-2 2 15,26-3-15-15,10-3 5 16,10-5-11-16,2-4-31 16,-6-1 5-16,-2-4 10 15,-10 2-6-15,-9 0 28 0,-8 1 10 16,-7-1 8 0,-8 0-4-16,-7 1 0 0,0-1-10 15,-11-2 14 1,-12 1 8-16,-4-3 3 0,-1-2-11 15,-2-1-43-15,0 0-194 16,0-11-446-16</inkml:trace>
  <inkml:trace contextRef="#ctx0" brushRef="#br0" timeOffset="174203.98">12809 8547 509 0,'0'0'50'0,"0"0"92"15,-100-3-30-15,69 15-13 16,1 8-44-16,5 8-16 16,6 4-7-16,8 0-2 15,6-1 4-15,5-4-9 0,0-4-18 16,10-5 1-16,12-7-4 16,9-5-1-16,8-6 10 15,3 0-12-15,9-7-1 16,-11-10-41-16,-3-1-6 15,-11-2-3-15,-9-1 10 16,-6 1 35-16,-2 0 4 16,-3 3 1-16,-3 2 5 15,-2 3 1-15,2 5 16 16,-3 4 22-16,0 3 0 16,0 0-26-16,2 7-18 15,4 19 0-15,2 9 16 0,-2 9 40 16,-1 2-21-16,3 6 1 15,-2-1-10-15,2 5-3 16,0-4-17-16,1-2-2 16,-3-4-1-16,3-7-3 15,-6-6-1-15,-3-5-5 16,0-7 1-16,-6-6-1 16,-14-5 0-16,-6-10 6 15,-9 0 6-15,-5-10 1 16,-6-17-3-16,1-9 1 15,2-5 0-15,10 0 1 0,8 3-4 16,8 3 3-16,14 4-2 16,3 4-3-16,0 5-15 15,20 5-44-15,20 5-83 16,9 5-182-16,8 1-132 16</inkml:trace>
  <inkml:trace contextRef="#ctx0" brushRef="#br0" timeOffset="174815.81">13206 8791 673 0,'0'0'116'0,"0"0"86"0,-4-83-58 16,14 53-22-16,23 1-63 16,16 3-37-16,12 5-20 15,8 8-2-15,-2 12 0 16,-9 1-3-16,-13 9-6 15,-15 13-8-15,-17 2 7 16,-11-2 1-16,-2 1 4 16,-15-3-1-16,-3-5 6 15,-3-6 1-15,6-6 2 16,3-3-3-16,6-6 8 16,3-15 8-16,3-9-10 15,3-4-6-15,21 3-2 16,6 4 0-16,4 9-7 0,2 6 1 15,0 7 1 1,4 5-1-16,-4 0-7 0,-2 6 4 16,-2 5 5-16,-7 0 4 15,-5-1 2-15,-3-4-1 16,2-2 2-16,3-4 1 16,6 0 2-16,6-4 2 15,4-13-5-15,2-3 2 16,-6-4-6-16,-7 1 5 15,-9 1-4-15,-8 1 1 0,-10 4-1 16,0 3 2-16,-11 1 4 16,-19 7 2-16,-6 6-4 15,-5 0 4-15,-3 13 8 16,7 10 11-16,4 4 1 16,6 2-6-16,7 2-12 15,6 0-2-15,9-1-1 16,5-2-1-16,0-2-3 15,18-3 0-15,9-4-2 16,13-5-9-16,11-4-26 16,19-6-28-16,8-4 34 15,14 0-84-15,7-5-105 16,2-15-101-16,-3-7-116 0</inkml:trace>
  <inkml:trace contextRef="#ctx0" brushRef="#br0" timeOffset="175428.33">14847 8467 642 0,'0'0'219'0,"0"0"-41"16,-117-28-47-16,67 28-38 16,4 5-39-16,6 16-20 15,5 4-13-15,7 2-7 16,12 2-6-16,7-3-7 16,7-2-1-16,2-4 0 0,0-4-3 15,12-8-8-15,8-4-1 16,0-4-3-16,5 0 7 15,0-5-11 1,0-10 7-16,-1 0-6 0,0 2 11 16,-2 5-11-16,4 3-3 15,-1 5-9-15,2 0 19 16,-2 2 6-16,-2 8 2 16,-3 1 0-16,1-1 3 15,-1 0 0-15,-1-3-1 16,0-4 0-16,-2-3 0 15,4 0 1-15,1-3 1 16,1-18 2-16,3-9-3 0,1-8 0 16,-1-3-3-16,-4-1-6 15,-6 2 2-15,-4 7-7 16,-7 1 13-16,-5 4-2 16,0 4 3-16,-12-1 5 15,-5 2 4-15,-2 3-2 16,7 8 13-16,2 6 12 15,5 5 5-15,5 1 3 16,0 0-37-16,0 16 0 16,0 11-3-16,0 9 34 15,0 4 3-15,12 5-8 16,3-1-13-16,3 2 1 0,0-1-7 16,3-5-2-16,-1-4-6 15,2-4-1-15,-3-2-1 16,0-2-12-16,-5-5-2 15,-4-5-16-15,0-5-17 16,-5-4-22-16,1-7-34 16,2-2-52-16,5 0-38 15,2-8-121-15</inkml:trace>
  <inkml:trace contextRef="#ctx0" brushRef="#br0" timeOffset="175663.73">14968 8589 465 0,'0'0'143'0,"0"0"86"16,0 0-23-16,0 0-60 16,0 0-77-16,0 0-45 15,99-26-10-15,-47 20-1 16,-4-1-11-16,-1 1-2 0,-3 2-6 15,0-2-35-15,-5 3-103 16,-3 0-140-16,3-1-237 16</inkml:trace>
  <inkml:trace contextRef="#ctx0" brushRef="#br0" timeOffset="177109.71">15974 8739 84 0,'0'0'285'0,"0"0"-237"0,0 0 29 16,0 0 30-16,0 0-21 15,0 0-43-15,19 0 6 16,-14 0 23-16,-1 0 4 15,-4 0-8-15,0 1-3 16,0 2-27-16,0 3-21 16,0 2-10-16,0 7 0 15,-4 5 26-15,-8 5-18 16,-5 1-8-16,-8 2-7 16,-5 1-1-16,-6-1-51 15,-4-7-133-15,1-13-280 16</inkml:trace>
  <inkml:trace contextRef="#ctx0" brushRef="#br0" timeOffset="178334.36">16569 8117 469 0,'0'0'147'16,"0"0"93"-16,0 0-69 16,0 0-31-16,0 0-35 15,0 0-38-15,-27-46-45 16,27 46-22-16,8 13-12 15,16 13 12-15,2 7 15 16,4 7 13-16,-6 3-15 16,-6 3-10-16,-2 2-2 0,-7 5-1 15,-2 2-6 1,-3 2-51-16,-4-5-43 0,0-8-128 16,-3-15-241-16</inkml:trace>
  <inkml:trace contextRef="#ctx0" brushRef="#br0" timeOffset="178569.52">16312 8214 742 0,'0'0'247'0,"0"0"-247"16,50-86 0-16,14 59 14 15,16 7 26-15,10 9-37 16,1 9-3-16,-8 2 0 16,-9 24-18-16,-10 13-92 15,-14 7-121-15,-18 4-101 16</inkml:trace>
  <inkml:trace contextRef="#ctx0" brushRef="#br0" timeOffset="178758.04">16720 8721 602 0,'0'0'99'0,"0"0"45"15,0 0 23-15,0 0-68 16,86-26-80-16,-23 6-12 16,10 1-7-16,4 2-3 15,-6 4-57-15,-6 3-103 16,-3 4-189-16</inkml:trace>
  <inkml:trace contextRef="#ctx0" brushRef="#br0" timeOffset="179409.29">17886 8514 813 0,'0'0'137'15,"0"0"52"-15,0 0-106 16,45-87-10-16,-16 53-47 16,2-7-15-1,-1-3-10-15,-2-8 2 0,-7-7-3 16,-9-7-4-16,-9-7-13 0,-3 9-4 16,-11 9 1-16,-15 12 11 15,-7 15 4-15,1 9 1 16,1 9 3-16,4 7 1 15,4 3-1-15,3 10 1 16,4 21 2-16,7 11 8 16,7 14 4-16,2 8 17 15,8 2-8-15,14-4-5 16,3-4-3-16,1-10-8 16,4-7-3-16,-4-9-3 15,1-9 2-15,0-9-3 16,0-11-9-1,3-3 0-15,4-4 5 0,0-16-13 0,-4-4-8 16,-4 1 7-16,-13 4 12 16,-3 5-1-16,-5 7 6 15,-5 5 0-15,1 2-9 16,2 7-17-16,2 13 5 16,1 5 22-1,3 3 9-15,-2 0-1 0,2-5 11 16,2-3-8-16,1-5-3 15,1-2-5-15,2-4-1 16,5-5 3-16,3-4 3 0,4 0-7 16,1-18-1-16,-1-11-3 15,-2-6-1-15,-9-2 4 32,-9 1 0-32,-7 3 1 0,0 6-1 0,-13 5 7 15,-13 7-7-15,-5 8 0 16,-5 5-4-16,0 2-4 15,3 4-20-15,7 13-58 16,8 4-108-16,12-1-190 16</inkml:trace>
  <inkml:trace contextRef="#ctx0" brushRef="#br0" timeOffset="179794.98">18747 8280 327 0,'0'0'645'0,"0"0"-522"16,0 0-32-16,0 0-50 16,0 0-38-16,0 0 5 15,41 72 15-15,-18-43-9 16,0-3-8-16,-8-2-3 0,-2-4-1 15,-1-7-2-15,-4-5 0 16,1-2-1-16,1-6 1 16,5 0 0-16,4-11 15 15,5-12-4-15,2-8-6 16,1-3-3-16,-4-2 1 16,-4 1-1-16,-3 2 0 15,-3 4 0-15,-6 4 0 16,-4 5-2-16,-1 9-6 15,-2 4-19-15,0 7-16 16,0 0-77-16,0 1-162 16,0 12-247-16</inkml:trace>
  <inkml:trace contextRef="#ctx0" brushRef="#br0" timeOffset="180171.91">19310 8372 699 0,'0'0'156'15,"0"0"-25"-15,0 0-5 16,0 0-56-16,107-30-55 0,-78 17-8 16,-7 1-4-16,-6-1 2 15,-5 2-5-15,-8 0-6 16,-3-1-8-16,0 2-2 15,-22 3-6-15,-10 4 5 16,-1 3 8-16,-1 0 6 16,3 5 3-16,4 10 7 15,4 5 10-15,2 4 6 16,8 5 4-16,7 6 4 16,6-2-9-16,2 1-8 15,18-4-3-15,9-4-2 16,5-4 2-16,5-7-3 15,7-5-3-15,-3-7-5 0,2-3-10 16,-5 0-30-16,-5 0-43 16,-5-1-51-16,-8-8-140 15,-9 1-129-15</inkml:trace>
  <inkml:trace contextRef="#ctx0" brushRef="#br0" timeOffset="197303.45">15610 6636 219 0,'0'0'95'16,"0"0"-8"-16,0 0-2 0,0 0 25 16,0 0-19-1,0 0-17-15,16 0-6 0,-16 0-15 16,0 0-13-16,0 0-3 15,0 0 1-15,0 0 5 16,0 0 0-16,0-1-1 16,0 1 0-16,0 0-1 15,0 0-14-15,-1-1-7 16,-7 1-3-16,-1 0-7 16,-7 0-10-16,1 0 1 15,-3 0 1-15,3 0 1 16,0 2 0-16,2 4 0 15,1-1 2-15,3 0-2 0,1 0 4 16,4-1-3-16,-1-1 1 16,1 3-3-16,0-2 1 15,-1 0 0-15,-1 4-1 16,0-3 1-16,0 4 0 16,-1-1 1-16,1 1-3 15,1-1 2-15,1 1-1 16,-1-3 2-16,1 1 0 15,0-1 3-15,2 0-3 16,0-2-2-16,2 2 4 16,0-2-5-16,-1 0 4 15,1 2-1-15,0 1-1 16,-2 2 5-16,2-2-3 0,0 0 3 16,0 0-5-16,0-2 3 15,0 2 0-15,0 0-1 16,0-1-4-16,0 1 3 15,0 0-3-15,0 2 1 16,0 1 2-16,0 0 0 16,0-2 2-16,0 0-2 15,0 2 1-15,2-3-1 16,1 1-2-16,3 1 2 16,-2 0-1-16,1-2 3 0,-1 0-1 15,2 0-4-15,0 0 6 16,1-3-1-16,-1 1-1 15,1-1 1 1,-1-2-5-16,-2 1 2 0,3 1-2 16,-1-1 0-16,-1 0 1 15,-1 0-2-15,1 0 2 16,-2-1-1-16,3 2-1 16,-2-2 0-16,1 2 1 15,-1-1 0-15,2 1 1 16,-1-1 2-16,3-1-1 15,-2-1 0-15,1 0 2 0,0 1 3 16,-1 1-2-16,3-3 2 16,-3 1-2-16,0 2-1 15,-2-3-1-15,1 1-4 16,1 1 1-16,-2-2 0 16,2 1-1-16,0-1 0 15,-1 2 2-15,-1-2-1 16,-2 0-1-16,2 0 1 15,0 1-1-15,-1-1 0 16,4 0 2-16,0 2-2 16,2-2 1-16,-2 0 2 15,1 0-1-15,1 0-2 16,0 0 3-16,1 0-2 0,-1 0 1 16,-3 0-1-16,1 0 0 15,-4 0-1-15,2 0-1 16,0 0-2-16,-1 0 3 15,-1 0 0-15,-1 0 0 16,-1 0 0-16,-1 0 0 16,0 0 1-16,0 0 1 15,2 0-2-15,-2 0 1 16,0 0 1-16,2 0-1 16,-2 0 1-16,0 0-2 0,3 0-3 15,-1 0 1-15,1 0 2 16,-2 0-7-16,1 0 0 15,-2 0-9 1,0 0-1-16,0 0-13 0,0 0-14 16,0 0-23-16,-18 2-74 15,-12 1-206-15</inkml:trace>
  <inkml:trace contextRef="#ctx0" brushRef="#br0" timeOffset="204874.74">20804 8417 394 0,'0'0'15'0,"0"0"16"0,0 0 58 16,0 0 47-16,0 0 10 16,0 0-58-16,0 0-34 15,0 0-24-15,-11-38-20 16,5 65 23-16,0 5 75 15,0 2-47-15,0-3-16 16,6-6-17-16,0-3-7 16,6-7-12-16,9-5 3 15,9-6-3-15,7-4 0 16,9-1 10-16,6-19-12 16,1-7-5-16,-4-3-2 15,-12 0-5-15,-8-2-2 16,-8 3 2-16,-9 4 5 15,-6 6 1-15,0 8 2 0,0 5-3 16,0 5 7-16,0 1-7 16,0 7-14-1,0 23-10-15,0 12 24 0,0 12 6 16,0 3 3-16,4 4-6 16,5 0 3-16,1 0-3 15,-2-3-1-15,-3-1-2 16,-4-3 0-16,-1-9 2 15,0-7-3-15,0-8 1 0,-8-12-2 16,-2-7 2-16,-2-10 1 16,-4-1 7-16,-10-4 9 15,-5-17-9-15,-7-5-4 16,6-6-3-16,5 0-1 16,9 2-4-16,9 2-1 15,9 1-3-15,0 1-5 16,14-6-7-1,20-1-11-15,18-4-14 0,12-4-12 16,12 0-5-16,0-1 9 16,-4 4-14-16,-9 2-4 15,-14 4 26-15,-13 4 18 0,-15 2 27 16,-14 6 3-16,-7 4 14 16,0 3 34-1,-6 2 19-15,-12 5-24 0,0 6 10 16,-7 0-18-16,-5 13-21 15,0 15-1-15,4 4 14 16,6 4-9-16,10-4 3 16,8-2-16-16,2-5-2 15,5-5-2-15,14-5-2 16,3-5-1 0,2-6 1-16,2-4 4 0,-1 0-6 0,-1-4-2 15,-6-13 0-15,-3-8 2 16,-8-5-4-16,-2-4-8 15,-5 1 4-15,0 0-13 16,0 6-12-16,-9 5 10 16,0 5 0-1,4 7-6-15,1 3-8 0,4 4-17 16,0 1-5-16,0 1-3 16,13-1-114-16,5 2 52 15,5 0 87-15,-3 0 28 0,-2 0-7 16,-3 0 14-1,-4 0 2-15,-3 2 10 0,-5 6 6 32,0 1 31-32,-1 4 19 15,-1 1 16-15,1 3 7 16,-1 1-28-16,-1 0 4 16,3-1-15-16,0-2-10 15,4-3-22-15,1 0-4 16,4-5-1-16,0-2-4 15,6-5 0-15,6 0 0 16,-3-1 10-16,4-15-15 16,-1-5-4-16,-6 0-2 15,-1-2-4-15,-7 4 5 16,0 1 1-16,-4 2 3 16,0 3 0-16,-4 6-1 0,-1 3 10 15,-1 4 6-15,0 0-18 16,3 0-11-16,4 5-16 15,1 10 22-15,3 3 4 16,-1 0 1-16,0 0 0 16,1-1 0-16,1-4-6 15,-2-1-7-15,2-5-1 16,2-4-1-16,-4-3-3 16,1 0 15-16,0 0 3 15,2-9 10-15,1-7 0 0,3-4-5 16,2-3 0-16,2-1 3 15,2-2 7-15,0 2-6 16,1 2-3-16,-2 4 6 16,-5 3 8-16,-1 10-9 15,-4 5-10-15,4 0-1 16,-2 17-16-16,1 8 9 16,-2 1 7-16,-3 2 0 15,-4-1 3-15,-2-4-2 16,-4-3 0-16,0-4 6 15,0-9-5-15,0-3-2 0,0-4 7 16,0 0 6-16,1 0 28 16,1-11 32-16,1-9-28 15,3-8-41-15,3-5-2 16,2-1-1-16,0 3-1 16,1 6-4-16,1 5-6 15,-2 7-18-15,2 6-41 16,4 6-46-16,2 1-79 15,2 0-50-15,0 14-66 16</inkml:trace>
  <inkml:trace contextRef="#ctx0" brushRef="#br0" timeOffset="205188.91">23087 8207 581 0,'0'0'116'0,"0"0"17"16,0 0-6-16,-86-46 3 15,68 46-73-15,3 3-36 16,-4 20-11-16,-4 7 1 16,4 6 10-16,0 1 7 0,6-1-10 15,6-1 0-15,4-6-10 16,3-2-4-16,0-7-4 15,15-5 5-15,6-5-5 16,3-5-16-16,11-5-21 16,7-6-35-16,2-17-67 15,-1-12-80-15,-6-7-130 16,-7-9-90-16</inkml:trace>
  <inkml:trace contextRef="#ctx0" brushRef="#br0" timeOffset="206821.96">23187 7957 467 0,'0'0'189'0,"0"0"53"0,0 0-86 16,0 0-106 0,0 0-50-16,-23 93 72 0,23-28-8 15,4 0-16-15,15-2-13 16,5-3-10-16,3-5-5 16,-3-5-7-16,0-6-7 15,-3-10-4-15,-6-9 0 16,-5-12-2-16,-4-7-14 15,-2-6-8-15,1 0 22 16,3-22 19-16,3-10-8 16,3-9-10-16,1 3-2 0,-3 4-3 15,0 7-2 1,-1 11 2-16,0 6-6 0,2 7-5 16,4 3-15-16,2 6-18 15,1 13 22-15,-1 7 17 16,-8 2-2-16,0-1 1 15,-5-3 8-15,0-2 2 16,3-3 1-16,2-7-1 16,4-3-2-16,4-9-1 15,6 0 3-15,7-10 18 16,2-15-12-16,2-8-2 16,-5-2-4-16,-6 0-1 0,-5 3-4 15,-7 4 5-15,-7 7 1 16,-6 7 1-16,0 7 19 15,-1 5 8-15,-20 2-29 16,-12 12-4-16,-6 11 0 16,-1 7 1-16,4 1 3 15,8 2 0-15,7-4-2 16,9-6 2-16,5-4 0 16,5-9-2-16,2-6-9 15,0-4-5-15,9 0 15 16,11-4 1-16,5-11 9 0,5 1-8 15,-1 1-1 1,1 6-11-16,0 7-20 16,-2 0-11-16,-1 0 5 0,-6 13 16 15,-3 1 11-15,-4 0 8 16,-3-1 1-16,0-2 1 16,2-2 0-16,-2-2 0 15,2-5 0-15,2-2 0 16,2 0 5-16,0-13 4 15,3-13-9-15,-4-5-21 0,2-1-19 16,-4 2-10 0,-1 4 3-16,-6 5 33 0,-2 7 14 15,-2 6 4-15,-3 4 31 16,0 4 1-16,0 0-36 16,0 12-9-16,0 9 9 15,0 3 31-15,0 1-6 16,0-3-3-16,0-4-10 15,0-1-7-15,0-7-2 16,0-4 2-16,0-3-5 16,0-3 0-16,0 0 8 15,0 0 15-15,12-12 3 16,3-3-25-16,6-1 1 16,-5 2 3-16,3 2 3 15,-2 2 0-15,-1 4-8 0,-2 6-9 16,4 0 0-16,-5 7-4 15,2 10-2-15,2 0 7 16,2 4-3-16,5 0 8 16,4-1 3-16,2-2 0 15,3-5 0-15,-1-3-4 16,-2-7-35-16,-1-3-23 16,-7-2-1-16,-6-17 6 15,-6-9 13-15,-6-2 12 16,-4 1 32-16,0 3 11 0,0 2 22 15,0 2 20-15,0 6-13 32,0 4 3-32,0 4 7 0,0 5-6 0,0 3-19 15,0 0-25-15,6 6-36 16,0 13 26-16,-2 7 10 16,1 1 4-16,-5-1 3 15,0-2-3-15,0-5 0 16,0-5-1-16,0-5-1 15,0-5-2-15,0-4 1 16,0 0 12-16,7 0 12 0,7-16-2 16,2-7-15-1,2-1-3-15,-3 2-5 0,1 2 0 16,-4 6 0-16,2 3 2 16,-1 8-2-16,1 3-4 15,5 0-9-15,2 10 2 16,-2 10 4-16,4 5 1 15,-1 0 6-15,5 1 0 16,4-2 0-16,5-3 13 16,0-6-6-16,0-5 0 15,-2-6 0-15,-4-4-4 16,-2 0-3-16,-6-10-3 16,-6-10 1-16,-3-7-4 0,-7-6 6 15,-3 0 2-15,-2 1-1 16,-1 4 9-16,0 6-3 15,0 6-1-15,0 6-1 16,-6 6 15-16,-6 4-20 16,-7 0-2-16,-6 10-7 15,-4 11 8-15,1 4 1 16,4 4 9-16,6 0 3 16,11 1 4-16,7-3-7 15,1 0-3-15,24-5 1 16,11-4-2-16,9-2-4 15,10-6-1-15,10-3-35 0,6-3 10 32,4-2 18-32,-13-2-70 0,-17 0-105 0,-16-4-129 15,-16-14-194-15</inkml:trace>
  <inkml:trace contextRef="#ctx0" brushRef="#br0" timeOffset="207041.79">25580 7912 623 0,'0'0'331'15,"0"0"-162"-15,0 0 7 0,0 0-84 16,0 0-81-16,0 0 2 16,-25 62-11-16,25 3 36 31,15 10-19-31,4 4-7 0,4 3-5 0,-5-1-6 15,-2 1-1-15,-5 1-27 16,-7-1-71-16,-4-11-176 16,0-20-520-16</inkml:trace>
  <inkml:trace contextRef="#ctx0" brushRef="#br0" timeOffset="212377.68">29028 7752 548 0,'0'0'45'16,"0"0"119"-16,0 0-49 15,-31-77 26-15,28 64-45 16,3 5-34-16,0 3-2 16,-1 5-11-16,1 0-33 15,0 19-16-15,0 23 0 16,0 16 21-16,0 10 38 0,0 3-34 15,1 1-5-15,9-1 1 16,-1-6-14-16,2-10-1 16,-1-12-4-16,-2-11-1 15,-4-11-1-15,1-10 0 16,-2-8 0-16,-2-3 0 16,3 0 8-16,2-17 14 15,7-17-6-15,7-15-16 16,6-7-6-16,2-3 0 15,-2 10-5-15,-4 12-6 0,-6 14 10 16,-8 13 4-16,-4 9-1 16,1 1-8-16,2 12-21 15,3 16 10-15,3 6 23 16,0 4 0-16,-3-1-1 16,3-3 1-16,-2-4 0 15,3-2 1-15,3-6-1 16,2-2 0-16,3-6-4 15,5-3-13-15,4-7-3 16,3-4 2-16,8 0-8 16,1-10 13-16,-1-12 3 0,0-6-2 15,-9-8-8 1,-6 0 15-16,-9-2 5 0,-9 1 0 16,-9 5 3-16,0 9 2 15,-5 7 9-15,-13 12-7 16,-7 4-3-16,-7 4-4 15,-2 22 0-15,-3 4 1 16,6 3 3-16,5 1-2 16,2-3 2-16,5-3-2 15,7-3-2-15,3-8 0 16,9-5-2-16,0-3 2 16,0-2-3-16,1-5 3 15,11 1-4-15,9-3 4 0,7 0 8 16,4 0 4-16,2-8-11 15,-1 0 2-15,-5 2-3 16,-1 0-3-16,-4 4 0 16,-2 2 0-16,-6 0-1 15,-1 0-4-15,-5 11-3 16,-1 4 0-16,-1 0 0 16,-2 3 4-16,-2-1 5 15,3-2-1-15,0-2 2 16,4-5 1-16,2-4 0 15,7-4-1-15,4 0 1 16,5-11 3-16,4-10 11 0,-2-6-14 16,-4-3 0-16,-3-2 3 15,-4-1 1-15,-7 1-4 16,-5 4 10-16,-2 4 8 16,-3 8 2-16,-2 6 7 15,0 8-3-15,0 2-22 16,1 0-2-16,1 5-21 15,3 12-3-15,0 3 24 16,1 0 1-16,-2 0-1 16,-1-2 0-16,-1-3-1 0,-1-3-8 15,1-5 0-15,-2-3-2 16,0-4 7-16,1 0 4 16,2 0 5-16,-2 0 5 15,5 0 8-15,4-11 13 16,6-9-15-16,3-3-13 15,5 0-1-15,-2 0-1 16,-3 3 1-16,-3 4-2 16,-4 8-2-16,-3 4-4 15,-5 4 0-15,-1 0-15 16,0 17-2-16,0 7 16 16,2 1 5-16,-5-1 1 15,0-2 0-15,0-4 1 16,0-8 0-16,0-5 0 15,0-3 1-15,0-2 4 0,0 0 15 16,0-3 25-16,6-13 1 16,5-7-30-16,3-3-16 15,4-2 1-15,0-2-2 16,4 2 1-16,0 4 0 16,4 7-7-16,0 5 6 15,3 5-7-15,4 6 7 16,3 1-3-16,-1 0 0 0,-5 10 1 15,-4 7 0 1,-10 3-5-16,-4 5-3 0,-3 3 4 31,-6 4-2-31,-3-2 2 0,0 0 6 0,-5-4 0 16,-6-2 0-16,-1-6-6 16,4-4-5-16,1-4-19 15,3-5-18-15,4 0-47 16,0-5-105-16,0 0-160 15</inkml:trace>
  <inkml:trace contextRef="#ctx0" brushRef="#br0" timeOffset="-209034.36">5442 10686 432 0,'0'0'179'0,"0"0"-86"16,0 0 45-16,0 0 34 15,0 0-48-15,0 0-71 16,0 0-8-16,72-93-10 16,-53 56 1-16,2-8-6 15,-3-6-7-15,1-8-11 16,-5-6-10-16,-7 0-2 16,-5 2-3-16,-2 5-3 0,0 10-7 15,-6 13 2 1,-8 12-1-16,-2 15 5 15,4 6-2-15,-3 2 8 0,-3 13-8 16,-4 18-5-16,-2 13 8 16,7 10 2-16,6 10 4 15,9 3 5-15,2 2 8 16,3-3-6-16,18-7 0 16,7-9 0-16,4-9-4 15,2-9 6-15,-1-7-8 16,-3-7 0-16,-5-6-1 15,-7-6-2-15,-3-5-6 16,-3-1-9-16,-2 0 13 16,4-14 4-16,-5-6-4 15,1-1 2-15,-4-3-1 0,-3 3-3 32,0 4 2-32,-3 4 3 0,0 8 0 0,0 2 0 15,0 3-3-15,3 0-14 16,2 13-17-16,5 11 21 15,0 3 13-15,1 5 1 16,5 0 0-16,1-2 2 16,2-2 0-16,3-4 0 15,2-6-1-15,-1-7 5 16,2-6-1-16,0-5-3 16,1 0-1-16,0-14 5 0,-3-10 0 15,-4-4 8-15,-5-4-11 16,-7-4 0-16,-7-1 2 15,0-1-4-15,-3 1 1 16,-18 6 0-16,-1 8-1 16,2 5-2-16,-3 9 0 15,-3 6-7-15,-2 3-41 16,6 3-54-16,2 15-65 16,10 2-49-16,10-4-93 15</inkml:trace>
  <inkml:trace contextRef="#ctx0" brushRef="#br0" timeOffset="-208280.33">6303 10411 723 0,'0'0'218'16,"0"0"-131"-16,0 0-51 15,0 0-34-15,0 0 5 16,39 88 26-16,-17-51-6 0,-1 0-9 16,-3-5-15-16,-1 0 0 15,-4-8 5-15,-3-6-7 32,-5-5-1-32,2-8 2 0,-7-2 1 0,3-3-2 15,-1 0 21-15,2-17 19 16,1-8-25-16,2-4-13 15,3 1-3-15,-2 5-3 16,1 3 3-16,-1 5 0 16,2 5-10-16,0 6-12 15,1 4 5-15,4 0 7 0,-3 0-7 16,1 6 8 0,-4 4 5-16,3-2 3 0,1-2 0 15,1-2-3-15,4-4 4 16,1 0-23-16,5-5 22 15,3-15 1-15,1-6-6 32,-1-2-6-32,0-3 3 0,-6 0 5 0,-2 6-2 31,-4 4 6-31,-9 5 0 16,-3 7 4-16,-3 2 14 0,0 5 9 0,0 2-2 31,0 0-16-31,-16 0-9 0,-11 7-4 15,-7 14-3-15,-2 6-3 16,0 2 8-16,6 0 2 16,6-2 0-16,9-4 5 15,5-2-3-15,7-1 0 16,3-1 0-16,0-1 0 16,7 0 0-16,13-1 1 15,8 0 0-15,5 0 5 16,4-4-5-16,5-3 1 15,-2-3-2-15,1-4 0 16,-3-3 0-16,1 0 4 16,1 0-6-16,0-7 3 15,-5-4 0-15,-11 1-6 0,-3 2-3 16,-8 3-46-16,-6 0-15 16,-7 0-75-16,0 0-68 15,-1 3-245-15</inkml:trace>
  <inkml:trace contextRef="#ctx0" brushRef="#br0" timeOffset="-207243.68">8102 10692 655 0,'0'0'124'0,"0"0"-10"15,23-81-47-15,-4 36 28 16,5-9-63-16,4-11-29 15,1-5-2-15,-9 0-2 16,-4 0 1-16,-13 9-10 16,-3 10 1-16,0 8-7 15,-19 12 12-15,0 11 1 16,1 12 3-16,2 8 2 16,2 0 10-16,-2 14-12 0,1 21 3 15,0 15-1-15,8 13 31 16,7 9-2-16,0 4 3 15,12-1 5-15,10-4-16 16,8-11-11-16,3-10 2 16,1-12-12-16,5-11 3 15,-2-10-4-15,-1-10-1 16,-2-7 0-16,-1 0-14 16,0-19-12-16,-5-6 0 15,-7-5 9-15,-9 2 6 0,-3 4 0 16,-7 5 10-1,-2 10-3-15,0 4 4 0,0 5 2 16,0 0-2-16,0 10-30 16,0 12 26-16,4 5 4 15,5-1 12-15,-2-1-3 16,4-3 0-16,5-2-4 16,2-6-1-16,5-5-1 15,5-7-3-15,5-2-4 16,3-6-5-16,-5-15-10 15,-3-6 3-15,-10-7-7 16,-7-2 16-16,-11-3 7 16,0 0 2-16,-11 1 7 0,-13 7 3 15,-1 6 0 1,-3 9-2-16,-1 9-4 0,1 7-6 16,4 0-6-16,3 6-32 15,9 11-45-15,10 0-129 16,2-4-113-16</inkml:trace>
  <inkml:trace contextRef="#ctx0" brushRef="#br0" timeOffset="-206882.32">8899 10415 611 0,'0'0'64'16,"0"0"52"-16,0 0 1 15,45 72-19-15,-20-42-34 16,-1-1-29 0,0 0-23-16,-3-3-1 0,0-2-8 15,-5-4 0-15,-4-3-3 16,-3-3 4-16,0-5-4 16,-5-4 0-16,1-3 0 15,-4-2 0-15,4 0 13 16,1-18 9-16,6-9 3 0,-2-8-23 15,1-4 5-15,0-5 2 16,-3-1 6-16,0 1-8 16,-2 8 0-16,-2 9-2 15,-3 10-4-15,-1 10-2 16,0 7-3-16,0 0-45 16,0 1-81-16,0 18-126 15,0 4-30 1,0-2-211-16</inkml:trace>
  <inkml:trace contextRef="#ctx0" brushRef="#br0" timeOffset="-206443.13">9466 10601 481 0,'0'0'164'0,"0"0"4"16,0 0-40-16,0 0-32 15,79-65-75-15,-49 37-15 16,-2-3-3-16,-3 1-3 16,-5 0-3-16,-8 3 3 15,-6 4 2-15,-6 5-2 16,0 6-6-16,-5 7-2 0,-17 5 7 16,-6 0 1-16,-7 15-4 15,1 9 4-15,1 3 5 16,6 5 7-16,7 3-1 15,9 0-1-15,3 1 6 16,8 3 2 0,0-3-6-16,0-2 1 0,11-3-5 15,3-4-5-15,3-4-1 16,1-8 2-16,8-3-3 16,1-7 1-16,4-5 9 15,3 0-11-15,-1-3-4 16,4-11-14-16,-4-3-13 0,-3 0-18 15,-2-1-16-15,-2 1-18 16,1 2-38-16,-4 0-21 16,-3 1-282-16</inkml:trace>
  <inkml:trace contextRef="#ctx0" brushRef="#br0" timeOffset="-204715.06">11180 10599 192 0,'0'0'281'15,"0"0"-137"-15,0 0-12 16,0 0-15-16,75-91-9 15,-54 52-30-15,1-11-15 16,-4-5-14-16,1-8-35 16,-1-3-6-16,-6-4-6 15,-6 1-2-15,-4 3-7 16,-2 7-10-16,-2 12 0 16,-13 12 4-16,-3 11 2 15,0 11 1-15,-1 9 10 0,3 4-4 16,-4 8 0-16,2 22 4 15,2 16 8-15,4 12 0 16,9 9 18-16,3 1 11 16,0 2-10-16,18-1 8 15,3-3-7-15,7-6-13 16,4-8-6-16,-1-12-3 16,7-11-1-16,-2-9-1 15,2-10-4-15,-2-10-1 16,1 0-5-16,0-19-6 15,-6-4 3-15,-8-4-3 0,-7 1 11 16,-10 8-3-16,-3 4 3 16,-3 7 2-16,0 5-2 15,0 2-3-15,0 0-4 16,0 10-17-16,0 8 14 16,0 6 9-16,0 1 4 15,3-2-5-15,10-3 6 16,4-4-1-16,7-4-2 15,4-4 3-15,7-6-2 16,2-2-1-16,-1 0-3 0,-1-17-8 16,-9-3-2-16,-5-5 9 15,-14-2 2-15,-7-5 2 16,0-3 0-16,-10 1-3 16,-17-2-2-16,-4 9 2 15,-4 7 3-15,2 8-4 16,5 12-6-16,1 0-11 15,5 16-55-15,11 11-49 16,8 1-44-16,3-4-60 16,20-7-75-16</inkml:trace>
  <inkml:trace contextRef="#ctx0" brushRef="#br0" timeOffset="-204290.75">12174 10270 391 0,'0'0'359'16,"0"0"-309"-16,0 0 50 15,7 73 10-15,7-48-15 16,5 1-53-16,-2-1-18 16,0-4-11-16,-5-4-6 15,-4-1-6-15,2-7 1 0,-5-4 1 16,-2-2-3-1,0-3-3-15,0 0 1 0,0 0 2 16,3-7 10-16,5-9 9 16,3-5-14-16,2-6-4 15,-1-1 4-15,-1-5-4 16,-2 1-1-16,-2 1 1 16,-1 3 0-16,-3 8 0 15,3 6 3-15,-4 6-4 16,-1 4 0-16,5 1-5 15,-2 3-8-15,4 0-5 16,1 0-10-16,-2 0-9 16,1 5-24-16,-3 3-23 0,2-3-21 15,-3-1-92-15,2-2-53 16,0-2-132-16</inkml:trace>
  <inkml:trace contextRef="#ctx0" brushRef="#br0" timeOffset="-203882.4">12721 10390 126 0,'0'0'402'16,"0"0"-256"-16,0 0 50 16,0 0-37-16,0 0-109 0,0 0-40 15,78-93-8-15,-57 64 3 16,-2 4-5-16,-5 1-5 15,-4 3 0-15,-9 2-5 16,-1 5 10-16,0 5 0 16,-13 3 3-16,-5 5 3 15,-4 1 4-15,-3 0-3 16,-4 13 4-16,-1 7-3 16,2 6 5-16,4 3 0 15,5 5 11-15,7 6-1 16,6-1-4-16,6 1 4 0,0-4-4 15,22-3-1-15,10-6-4 16,5-5-9-16,17-6 2 16,4-7 8-16,3-6-9 15,0-1 10-15,-3-2-14 16,-13 0-4-16,-5 0-1 16,-10-3-39-16,-9-1-28 15,-8 1-32-15,-8-1-49 16,-5-1-86-16,0 0-213 15</inkml:trace>
  <inkml:trace contextRef="#ctx0" brushRef="#br0" timeOffset="-201197.73">28809 9996 249 0,'0'0'185'0,"0"0"-92"16,0 0 89-16,0 0-39 15,-21-76-27-15,16 70-14 0,4 3-30 16,-2 3-32-16,3 0-40 16,-1 21-20-16,-2 19 20 15,-3 12 28-15,-3 6 1 16,-4 2-5-16,0-3 5 16,1 2-17-16,1-5 4 15,3-5-11 1,2-9 3-1,6-12-7-15,0-10-1 16,0-8 3-16,0-5-3 16,0-5 1-16,14 0 0 15,6-19 14-15,10-12-7 16,5-8-8-16,-1-6-2 16,2-2-5-16,-5 6-12 0,-1 9 4 15,-5 9 2-15,-1 6-2 16,-3 7 0-16,-3 5 14 15,3 5-14-15,-3 0 9 16,1 4 0-16,0 14 4 16,-2 8-8-16,-1 4 7 15,-2 6 3-15,-1 1 0 16,-1-1 0-16,0-2 0 16,1-7 0-16,2-4 0 15,6-7-1-15,1-7-3 0,5-8-9 16,8-1-7-16,2-8 17 15,5-15-4-15,4-9-2 16,-6-8-2-16,-2-3 3 16,-10-4 5-16,-10 5 3 15,-11 9 2-15,-7 9 8 16,0 10 5-16,-4 9 8 16,-20 5-7-16,-10 3-16 15,-11 19-5-15,-4 9 5 16,3 6 0-16,10 2 0 15,6-2 2-15,9-5-1 16,6-8 0-16,6-7-1 16,7-7 0-16,2-5-11 0,0-5-7 15,0 0 18-15,0 0 3 16,10-5 11-16,10-6-1 16,6 1-13-16,1 1 3 15,3 4-6-15,0 3 2 16,-4 2-1-16,3 0 1 15,-4 0-2-15,-3 6-2 16,-1 4 4-16,0 0 0 16,-3 0 0-16,0-2 0 15,-3-2-6-15,-2-3-8 0,3-3-3 16,-2 0-1-16,4 0 19 16,-3-13-4-16,1-4 4 15,1 0 0-15,2-4 0 16,-2-1 1-16,2-1 0 15,-1-1 4-15,-3 4-2 16,-2 6 1-16,-4 4 3 16,-6 7 7-16,-1 2-4 15,-2 1-10-15,0 0-14 16,1 13-19-16,-1 9 27 16,0 5 5-16,0 1-2 15,0 2 3-15,0-5 5 16,0-4-5-16,0-4 3 0,0-4-3 15,3-6 3-15,5-4-2 16,2-3 0-16,2 0 11 16,6-17 24-16,1-4-16 15,4-3-4-15,-1 0 0 16,-2 3-13-16,-1 5-3 16,-3 8-3-16,-4 8-4 15,-3 0-5-15,-3 11-7 16,1 9 7-16,-5 1 5 15,-2 0-2-15,0 0 6 16,0-2 0-16,0-7-7 16,3-4-1-16,-2-3 1 0,2-5-6 15,2 0 15-15,1-5 1 16,9-14 20-16,3-9-14 16,6-6-2-16,5-3-3 15,4 0-1-15,5 8 0 16,0 6-1-16,-4 12-2 15,-4 11-1-15,-10 0-21 16,-5 19 13-16,-9 12-1 16,-5 8 5-16,-1 2 8 15,0-2 11-15,-10-5 24 16,0-4-14-16,5-6 0 0,3-6-8 16,2-4-1-16,0-1-7 15,8-3-2-15,10-5 6 16,6-5 3-16,7 0-11 15,5 0-1-15,4-12-54 16,3-4-30-16,-4-3-133 16,-6-3-124-16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0T04:44:56.25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2009 1271 459 0,'0'0'144'0,"0"0"-29"0,0 0-7 16,0 0-24-16,0 0-3 15,0 0-12-15,0 0 0 16,-64-32-37 0,42 32-17-16,-5 11 19 0,-3 16 0 15,-3 11-3-15,3 14-5 16,5 12 10-16,9 5-13 15,10-2 7-15,6-3-10 16,16-10-5-16,18-12-6 16,11-7 4-16,7-9-9 15,-2-13 0-15,3-11-2 16,4-2 7-16,4-18-2 16,-3-12-2-16,-6-6 3 0,-13-6-1 15,-12-4 2-15,-16-9 2 16,-11-9 0-16,-5-4-10 15,-28 2-1-15,-13 11 0 16,-9 15-2-16,-9 14-4 16,-2 15-2-16,2 11-5 15,6 0-11-15,16 5-11 16,11 8-22-16,13 6-72 0,18-1-153 16,4-2-221-16</inkml:trace>
  <inkml:trace contextRef="#ctx0" brushRef="#br0" timeOffset="582.82">2991 1487 231 0,'0'0'438'0,"0"0"-255"16,0 0-51-16,0 0-52 16,0 0-30-16,0 0-30 15,0 0-9-15,0 0-4 0,3-2 3 16,16-2-7-16,20-6 29 16,22-5 1-16,17 0-10 15,10-2-16-15,0 5-6 16,-3 5-2-1,-5 1-5-15,-14 3-18 0,-12-1-26 16,-12 0-15-16,-14-4-52 16,-6-6-121-16,-11-6-146 15</inkml:trace>
  <inkml:trace contextRef="#ctx0" brushRef="#br0" timeOffset="862.61">3443 1256 673 0,'0'0'235'0,"0"0"-109"0,0 0 0 0,0 0-39 15,0 0-38-15,97-3-19 16,-48 3-4 0,2 0-10-16,1 4-2 0,-1 10 0 15,-3 0-6-15,-2 3-3 16,-4 3-3-16,-8 4-2 15,-3 6-5-15,-13 6-1 16,-18 5-1-16,0 8 5 16,-34 4-9-16,-17-5-17 15,-7-7-39-15,6-15-85 16,7-16-356-16</inkml:trace>
  <inkml:trace contextRef="#ctx0" brushRef="#br0" timeOffset="3591.87">5451 1298 558 0,'0'0'105'0,"0"0"-26"0,0 0 7 15,0 0-24-15,0 0-10 16,0 0-9-16,-19-69-8 16,8 60 11-16,-2 3 9 15,-8 5-2-15,-4 1-20 16,-10 13-20-16,-2 15-3 16,4 7-2-16,11 6 2 15,11 2-1-15,11-4-5 16,0-2-2-16,17-3 4 15,14-9-4-15,7-5 9 16,11-10-1-16,9-10-10 16,12 0-19-16,6-23-132 15,-4-18-355-15</inkml:trace>
  <inkml:trace contextRef="#ctx0" brushRef="#br0" timeOffset="4237.46">5979 833 982 0,'0'0'136'15,"0"0"-100"-15,0 0-33 16,0 0 28-16,-25 118 67 16,47-56-15-16,8 1-39 15,3 4 7-15,3-1-11 0,-3-2-14 16,-3-5-11-16,-2-3-7 15,-6-9-1-15,-5-9-6 16,-7-13 0-16,-1-12-1 16,-4-9-7-16,-4-4 4 15,2-5 3 1,3-24 21-16,0-10-4 0,3-7-17 16,0 3-8-16,1 6 5 15,2 9-4-15,3 6-1 16,0 5-4-16,6 8-16 15,0 6-2-15,6 3-2 0,1 10 3 16,2 14 16 0,-5 4 5-16,-3 5 5 0,-8 1 1 15,2-4-1-15,-5-2 3 16,1-4 0-16,6-8 0 16,2-4-5-16,7-11 5 15,6-1 1-15,0-8 7 16,0-13-8-16,-5-6 3 15,-8-3 1-15,-6 1 1 16,-6-1-4-16,-8 4-1 0,0 4 0 16,0 8 0-1,-6 7 4-15,-3 3 10 0,-3 4-11 16,2 0-3-16,-5 8-10 16,3 8 1-16,3 2 3 15,3 0-2 1,6 0-1-16,0 0 6 0,3-3 3 15,10 0-4-15,5-2-5 16,3-2-25-16,9-4-55 16,9-2-28-16,15-5-14 15,10 0 31-15,7-7-184 16,4-15-96-16</inkml:trace>
  <inkml:trace contextRef="#ctx0" brushRef="#br0" timeOffset="4456.38">7386 1192 304 0,'0'0'544'0,"0"0"-459"16,0 0 24-16,-100 0 4 15,72 22-46 1,-2 7-34-16,5 5-5 0,10 2-7 16,9 1-5-16,6 0-1 15,0-5 0-15,10-3-10 16,14-6-4-16,6-6-1 15,6-8 0-15,7-9-38 0,2 0-33 16,1-16-53 0,-4-13-110-16,-9-9-241 0</inkml:trace>
  <inkml:trace contextRef="#ctx0" brushRef="#br0" timeOffset="4692.64">7498 969 684 0,'0'0'288'16,"0"0"-170"-16,0 0-41 0,0 0-24 16,0 0-42-16,3 86 72 0,15-36-6 15,4 2-26-15,-1-1-14 16,3-3-28-16,-6-3-4 16,1-4-5-16,-4-5-16 15,-1-6-30 1,4-10-47-16,2-14-59 0,2-6-116 15,0-22-23-15,-4-14-113 16</inkml:trace>
  <inkml:trace contextRef="#ctx0" brushRef="#br0" timeOffset="4926.8">7755 1247 147 0,'0'0'422'0,"0"0"-204"0,0 0-103 16,0 0-78 0,-93 4 8-16,71 12-3 0,1 1-18 15,6-2-10-15,6-2-9 16,3-3-5-16,6 0-12 15,0 1-3-15,10 1 7 16,14-1 8-16,5 1 3 16,9-2 19-16,0 1 3 15,-2 1-20 1,-2-1 0-16,-7 2-5 0,-3 1-9 16,-9 1-6-16,-2 4-14 15,-7 0-18-15,0 1-40 16,-4-3-82-16,-2-5-110 15</inkml:trace>
  <inkml:trace contextRef="#ctx0" brushRef="#br0" timeOffset="5887.53">5591 1137 144 0,'0'0'201'0,"0"0"-68"16,0 0-24-16,0 0-10 16,0 0 6-16,0 0-18 15,-55-3-17-15,40 3 2 16,-4 0 8-16,-2 1-17 15,-1 7-1-15,-2 0-18 16,3 6-10-16,-6 5 2 16,3 6-14-16,-1 5-11 15,4 5 9-15,0 1-7 0,10 4 2 16,3-1 0-16,5 0 1 16,3-5-1-1,0-2-7-15,10-2-2 0,5-3 1 16,10-5-1-16,5-4-3 15,6-5 1-15,13-6 1 16,5-7 4-16,6 0-9 16,-1 0-4-16,-5-1-17 15,-12-6-15-15,-14 3-24 16,-10-1-6-16,-9 4-25 16,-9-3-48-16,0-5-12 0,-6-2-192 15</inkml:trace>
  <inkml:trace contextRef="#ctx0" brushRef="#br0" timeOffset="6343.49">5638 1128 506 0,'0'0'159'15,"0"0"-52"-15,0 0 9 16,0 0-19-16,0 0-24 16,0 0-36-16,-63-20-14 15,52 20-6-15,-3 1-6 16,-3 14-4-16,-5 8 4 15,-2 7 11-15,-1 2 2 16,-2 3 16-16,4 2-5 16,1-2-2-16,3 4-12 0,4-2 0 15,0 2-4 1,7-3 0-16,5-3-10 0,2-2-5 16,1-6-1-1,0 0 0-15,4-2-1 0,17-4-1 16,7-4 1-16,14-5-9 15,12-6-24-15,16-4-15 16,6 0-24-16,-1-6-98 16,-11-7-173-16,-12-2-282 15</inkml:trace>
  <inkml:trace contextRef="#ctx0" brushRef="#br0" timeOffset="9312.07">9060 1231 101 0,'0'0'80'0,"0"0"51"0,0 0 5 16,0 0 19-16,0 0 11 16,0 0-11-16,49-11-35 15,-43 1-10-15,0 2-20 0,-3 0-21 16,-3 5 0-16,0 3-12 15,0 0-17-15,0 0-18 16,-3 0-21-16,-10 8-1 16,-8 12-6-16,0 1 3 15,6 5 3-15,6-3 0 16,5 1-4-16,4 2 3 16,18-2-1-16,19-4 2 15,18-5 1-15,14-11 3 16,10-4-4-16,-3 0-5 15,-8-15-13-15,-17-3-12 16,-22-5 10-16,-16 2 20 16,-13-2 7-16,0-1 0 0,-25 0 8 15,-15-1-4-15,-10 5-2 16,-5 3-7-16,6 9-2 16,12 4-2-1,14 4-4-15,16 0-7 0,7 5-55 16,0 9-72-16,22 1-35 15,23-3-6-15,9-8-197 16</inkml:trace>
  <inkml:trace contextRef="#ctx0" brushRef="#br0" timeOffset="9862.31">9724 1161 580 0,'0'0'161'0,"0"0"-116"16,0 0-2-16,0 0 109 15,1 72-54-15,4-48-26 16,4-3-33-16,4-4-8 16,-1-4-11-1,3-6-13-15,2-6 8 0,2-1 2 16,4-3 6-16,3-12-6 16,1-2-8-16,-3 3-9 15,-3 3-1-15,-6 5-8 16,4 6-17-16,2 0-23 0,5 9 12 15,0 8 24 1,-3-2 11-16,-5-1 0 0,-2-2 2 16,2-4 0-16,-3-4 3 15,1-4 11-15,4 0 11 16,-1-13-14-16,6-9 1 16,-5-9-6-16,2-6-3 15,-7-4-1-15,-5-3 1 16,-8 1 0-16,-2-1-1 15,0 2-2-15,-13 5 9 0,-8 3-5 16,-2 7 9-16,0 6 7 16,6 5 15-16,5 9-1 15,6 6 0-15,6 1-5 16,0 4-29-16,0 22-26 16,0 8 23-1,15 11 3-15,5 1 17 0,3 1-1 16,1-1 0-16,0-2-3 15,-3-6-9-15,0-3 0 16,-2-5-4-16,-4-3-2 16,-3-2-12-16,-2-4-37 15,-5-2-73-15,-5-9-143 16,0-10-410-16</inkml:trace>
  <inkml:trace contextRef="#ctx0" brushRef="#br0" timeOffset="10003.51">10197 1145 765 0,'0'0'247'15,"0"0"-155"-15,0 0-44 0,0 0-48 16,0 0-4-16,103-5-80 16,-24-5-244-16</inkml:trace>
  <inkml:trace contextRef="#ctx0" brushRef="#br0" timeOffset="11306.44">11622 1106 830 0,'0'0'128'15,"0"0"-128"-15,0 0-1 16,0 0 1-16,12 88 57 15,0-49-3-15,-2-3-18 16,-1-7 3-16,-3-4 0 16,-1-8-8-1,-2-7-19-15,0-5-10 0,-2-5 4 16,2 0 16-16,3-13 13 16,0-13 19-16,4-6-49 15,5-3-5-15,0 0-2 0,3 10-3 16,-1 8-2-1,3 10-14-15,6 7-19 16,2 0 6-16,3 19 10 0,-8 5 3 16,-1-1-4-16,-9-1 10 15,-7-5 10-15,-4-7-1 16,1-7-6-16,-3-3 1 16,3 0 11-16,3-14 28 15,4-12-12-15,2-5-16 31,2-1 5-31,5 3-4 0,-1 9-1 16,-1 10-4 0,5 10-11-16,2 3-3 0,4 18 4 15,-2 9 7-15,-3 4-1 16,-5-3-3-16,-4-1 11 16,-1-8 0-16,-4-6 1 15,0-7 0-15,0-7 2 16,4-2 10-16,7-10 12 15,5-14 6-15,7-7-29 16,-4 0-2-16,-4 4-4 16,-10 8-1-16,-6 9-1 15,-5 10 5-15,-3 0-14 16,6 17-37-16,-1 8 48 0,2 6 4 16,2-2 19-16,1-4 5 15,5-4 0-15,0-4 2 16,4-7-4-16,7-9 4 15,7-1-4-15,4-4 3 16,3-16-15-16,-2-5-10 16,-5-3 0-16,-10-2-10 15,-6 0 0-15,-8 5 0 16,-5 4-2-16,-4 5 10 16,0 6 2-16,0 3 7 15,-1 1 9-15,-2 2 8 16,3 3 8-16,0 1 4 0,0 0-34 15,0 11-2-15,7 19-29 16,9 12 29-16,1 9 16 16,1 4-5-16,-6 6 4 15,0 1 10-15,-3 1-17 16,-2-1-4-16,-2-5-2 16,-1-8 7-16,0-6-9 15,-4-10 0-15,0-3 0 16,0-7 1-16,0-6 0 15,-1-8 0-15,-12-3 0 16,-2-5 3-16,-6-1 8 16,-6 0-1-16,-4-15 0 15,-4-6-5-15,1-3 1 0,9-2 1 16,4 1 1-16,7 4 4 16,11 1 2-16,3-1-10 15,0 1-5-15,24-1-7 16,15-3-20-16,16 4-36 15,6-2-56-15,0-4-198 16,-10-1-619-16</inkml:trace>
  <inkml:trace contextRef="#ctx0" brushRef="#br0" timeOffset="13654.56">14149 1079 516 0,'0'0'109'0,"0"0"-18"16,0 0-66-16,0 0 21 15,-15 72 47-15,15-38-23 16,8-3 0-16,11-6-8 16,3-6 0-16,2-8-4 15,3-8-6-15,2-3-11 16,5-3-3-16,0-15-11 0,3-6-14 15,-4-2-10-15,-9-3 2 32,-4 0-5-32,-8 4-3 0,-7 4 1 0,-3 7 0 15,-2 7 1-15,0 5 1 16,3 2-6-16,6 8-17 16,7 17-8-16,7 10 29 15,8 9 2-15,2 2 4 16,0 5 4-16,-2 3 0 15,-4 3-5-15,-8 2 0 16,-8-3-1-16,-8-8-1 16,-3-7-1-16,0-11 0 15,-3-9-1-15,-8-9 1 0,-2-6 1 16,-8-6 9-16,-3 0 2 16,-7-14-1-16,-4-10-4 15,4-8-1-15,3-4-2 16,7-5-1-16,7 0 2 15,11 1 0-15,3 1-5 16,9 7 0-16,26-1-10 16,11 5-4-16,8 0-13 15,10 1-24-15,0 0-4 16,-5 3-13 0,-9 5-10-16,-14 0 39 0,-14 8 32 15,-11 4 7-15,-10 3 16 0,-1 4 27 16,0 0-3-16,0 0-40 15,-18 18 4-15,-3 10 1 16,-2 6 19-16,4 3 18 16,12-1-22-16,7-3 16 15,0-5-17-15,10-4-12 16,17-9-1-16,11-7 4 16,5-8-2-16,5-3 10 15,-2-21-18-15,-6-4-4 16,-10-6 3-16,-12-3 1 15,-6-2 3-15,-12-1-3 0,0 2 0 32,-12 7-4-32,-9 9 4 0,-3 6 1 0,-1 8-1 15,-1 5-4-15,7 3-6 16,1 0-23-16,6 11-31 16,6 6-53-16,6-3-72 15,18-3-92-15,19-7-41 16</inkml:trace>
  <inkml:trace contextRef="#ctx0" brushRef="#br0" timeOffset="14022.45">15238 1116 567 0,'0'0'81'0,"0"0"-51"16,0 0 144-16,0 82-14 16,0-49-39-16,0-1-38 0,11-4-30 15,8-6-28-15,8-3-10 16,4-8-1-16,0-9 2 15,4-2-3-15,-4-5-1 16,-3-15-10-16,-1-4-2 16,-6-3-10-16,-4-3-4 15,-5-1-14-15,-8 3 20 16,-1 5-2 0,0 6 10-1,-3 7 2-15,0 6 1 0,0 1 15 16,0 3 5-1,0 0-23-15,3 0-5 0,1 8-15 16,4 11 9-16,0 6 11 16,3 3 0-16,1 0 3 15,-1 0-2-15,2-2-1 16,1-2-9-16,0-1-50 16,5-3-125-16,-3-10-149 15,-3-10-286-15</inkml:trace>
  <inkml:trace contextRef="#ctx0" brushRef="#br0" timeOffset="14634.6">16217 870 110 0,'0'0'337'0,"0"0"-180"0,0 0 14 16,0 0-1 0,0 0-37-16,0 0-50 0,-13-76-41 15,-8 67-15-15,-5 4-2 16,-2 2-19-16,-2 3-3 15,-3 0-2-15,2 1-1 16,-1 9-3-16,4 3 2 16,6-1-1-16,6-1-1 15,5-1 1-15,7 0-7 16,2 1 2-16,2 4-2 16,0 4 7-16,6 5 2 15,13 7 7-15,1 3 0 0,4 4 6 16,0 4 3-16,-1 5-2 15,-5 3 3-15,-1 3-14 16,-7 3 0-16,-2 2 2 16,2 3-2-16,-2-2 3 15,1-4-2-15,4-10-2 16,-3-13 0-16,3-9 0 16,-3-10 2-16,-4-9 3 15,-3-4 4-15,1 0 22 16,6 0 15-16,6-4-11 15,6-7-24-15,5-4-13 16,4 2-1-16,-1 1-2 16,1 1-9-16,-1 1-7 0,-2 3-15 15,-2 3-21-15,2 1-22 16,1 0-28-16,0 0 0 16,-2-5-197-16,-3-11-230 15</inkml:trace>
  <inkml:trace contextRef="#ctx0" brushRef="#br0" timeOffset="14886.02">16685 956 905 0,'0'0'67'0,"0"0"-32"0,0 0 37 15,0 0-3-15,8 75 55 16,10-35-47-16,1 1-29 16,5 1-12-16,-2 0-19 15,-2-1-9-15,-2 0-8 16,-8-4-28-16,-5-2-44 16,-4-2-73-16,-1-10-135 15,-6-11-150-15</inkml:trace>
  <inkml:trace contextRef="#ctx0" brushRef="#br0" timeOffset="15372.73">16671 1345 601 0,'0'0'124'15,"0"0"43"-15,0 0 7 16,0 0-34-16,0 0-64 16,0 0-36-16,-3-74-40 15,39 57-1-15,16-1-6 16,9-1-18-16,1 4-10 15,-5 2-8-15,-15 6 15 16,-17 6 21-16,-9 1 6 16,-9 6-18-16,-6 15-11 15,-1 5 30-15,0 3 10 16,0-1 26-16,0-2 7 0,5-3-13 16,2-6-9-16,5-5-8 15,1-7-3-15,7-5 4 16,5 0 8-16,2-10-4 15,3-9-18-15,-2-6-5 16,-2 1-8-16,-4 5-13 16,-7 5 10-16,-3 5 14 15,-8 5 2-15,-4 4 7 16,2 0-7-16,-2 0-2 16,1 0-19-16,2 3 9 15,0 4 12-15,3 0 4 16,0-1 2-16,0-2-1 0,-1-1-1 15,1 0-3-15,3-2-1 16,7-1-9-16,6 0-3 16,6 0-2-16,4-13-41 15,1-8-58-15,-2-8-57 16,-4-7-87-16,-9-8-2 16,-7-3 17-16</inkml:trace>
  <inkml:trace contextRef="#ctx0" brushRef="#br0" timeOffset="15758.78">17542 906 17 0,'0'0'180'0,"0"0"26"15,0 0 54-15,0 0-32 16,0 0-136-16,0 0-66 16,-60-22-21-16,47 58 94 15,5 6-12-15,8 5-22 16,0-1-7-16,0 0-23 16,12-4-20-16,3-4-7 15,-1-7-4-15,-1-7 0 16,-4-9 0-16,-3-9-4 15,-1-3-9-15,-2-3-1 0,4 0 2 16,5-4 8 0,7-12 3-16,4-3-3 15,4 1-9-15,-2 4-1 0,-3 5-4 16,2 3-2 0,-3 6 10-16,1 0-11 0,0 11-5 15,-3 9 3-15,-6 2 13 16,-7 1 0-16,-6 0 2 15,0-2 2-15,-11-2 2 16,-9-2 4-16,-6-4 1 16,-8-4 0-16,-8-9-5 15,-9 0-2-15,-1-3-29 16,7-13-3-16,12-2-46 0,11-8-173 16,16-7-312-16</inkml:trace>
  <inkml:trace contextRef="#ctx0" brushRef="#br0" timeOffset="16156.98">18031 1283 722 0,'0'0'303'0,"0"0"-148"15,0 0-100-15,88-54-17 0,-37 33-31 16,2 0-7-16,-8-1-5 16,-16 4-5-16,-15 2-2 15,-14 4 0 1,0 1 4-16,-28 5 3 0,-16 6-6 16,-7 0 8-16,-6 1 3 15,5 15 1-15,10 2 22 16,11 5-3-16,8 1-4 15,11 2-3-15,8 1 2 16,4 2-1-16,10-3-1 16,19-2-5-16,7-1 7 15,7-6-5-15,8-4-4 0,1-6-3 16,2-7-3-16,-2 0-23 16,-3-2-36-16,-3-13-77 15,-5-9-144-15,-3-9-204 16</inkml:trace>
  <inkml:trace contextRef="#ctx0" brushRef="#br0" timeOffset="16676.02">18587 876 596 0,'0'0'345'0,"0"0"-191"15,0 0-75-15,0 0-9 16,94-34-56-16,-47 23-12 16,0 1-1-16,-8 2-1 15,-12 2 0-15,-10 3 1 16,-9 3-1-16,-5 0 9 16,-3 0-5-16,2 0-4 15,3 9-10-15,2 8 10 16,2 2 7-16,1 5 1 15,1 3 1-15,-2 4 12 0,0 4-5 16,-2 2 4 0,-1 2 9-16,-1 4-5 0,1 2-7 31,-1-1-2-31,0-2-2 0,1-1-7 0,0-2-1 16,0 0-1-16,0 4 0 15,-3-5-1-15,-2-1-1 16,1-3 0-16,-1-11-1 15,1-2 2-15,1-3-2 16,-2-4 1-16,2-1-1 16,-3-3 0-16,0-3-1 0,0-3 0 15,0-1 0-15,0-3 0 16,0 0 2-16,0 0 2 16,-18 0-2-16,-10 0-1 15,-10 0-1-15,-3 0-10 16,2 0-27-16,5-1-61 15,4-2-91-15,11-4-229 16</inkml:trace>
  <inkml:trace contextRef="#ctx0" brushRef="#br0" timeOffset="18245.18">19954 860 532 0,'0'0'153'16,"0"0"-8"-16,0 0-32 0,0 0-31 16,0 0-42-16,-61 80 47 15,27-34-2-15,-1 8-12 16,7 5-17-16,4 0-26 15,5 2-8 1,4-2-9-16,2-2-5 0,1-5-7 16,4-3-1-16,0-8-2 15,4-8-27-15,4-13-49 16,0-13-88-16,24-7-134 16,12-26-194-16</inkml:trace>
  <inkml:trace contextRef="#ctx0" brushRef="#br0" timeOffset="18512.48">21031 860 830 0,'0'0'152'16,"0"0"17"-16,-116 71-48 15,77-33-17-15,2 8-54 16,2 5-7-16,2 4-23 0,5 2-13 16,1-1-1-16,4-3-6 15,7-4 0-15,5-4-15 16,8-8-26-16,3-10-49 16,14-14-82-16,21-13-120 15,10-13-186-15</inkml:trace>
  <inkml:trace contextRef="#ctx0" brushRef="#br0" timeOffset="18716.55">21185 923 913 0,'0'0'158'0,"0"0"-114"0,0 0 10 15,-85 93 107-15,48-40-85 16,-1 4-34-16,4 1-17 15,3-2-15 1,1 0-7-16,0-3-3 0,0-3-13 16,-7-4-54-16,-5-13-92 15,-8-13-169-15</inkml:trace>
  <inkml:trace contextRef="#ctx0" brushRef="#br0" timeOffset="18968.3">20429 1181 37 0,'0'0'859'15,"0"0"-774"-15,0 0 82 16,0 0-36-16,0 0-77 16,86-18-36-16,21 10 7 15,22 0-16-15,4 1 2 16,-14 1-11-16,-23 2-18 15,-25 2-30-15,-22 1-37 16,-17 1-9-16,-13 0 3 0,-10-1 1 16,-7 1-43-16,-2 0-98 15,-2 0-42 1</inkml:trace>
  <inkml:trace contextRef="#ctx0" brushRef="#br0" timeOffset="19235.12">20433 1356 778 0,'0'0'119'0,"0"0"-50"0,0 0 81 16,0 0-31-16,127 0-64 16,-45 0-23-16,9-7-15 15,6-6-13-15,1-1 3 16,-5 2-7-16,-14 4-4 15,-15 1-14 1,-18 3-20-16,-16 2-19 0,-15 2-3 16,-10 0 1-16,-5 0-50 15,0 0-28-15,0 0-60 16,-12 0 0-16,-4 2 0 0</inkml:trace>
  <inkml:trace contextRef="#ctx0" brushRef="#br0" timeOffset="20978.24">21800 1084 407 0,'0'0'155'16,"0"0"13"-16,0 0-74 0,0 0 21 15,0 0-6-15,0 0-17 16,-6-78-26-16,28 61-42 16,17 1-24-16,6 5-5 15,2 8 2-15,-2 3-7 16,-9 17 8-16,-7 16-11 16,-13 7-2-16,-13 6 15 15,-3 3 2-15,-16-2 0 16,-13-4 1-16,-1-4 12 15,5-7-4-15,5-4-9 16,8-2 1-16,8-4-3 16,4 1-13-16,0 2-50 0,16 2-127 15,-3 0-182-15</inkml:trace>
  <inkml:trace contextRef="#ctx0" brushRef="#br0" timeOffset="21119.41">22086 1717 620 0,'0'0'164'16,"0"0"-26"-16,0 0 2 15,0 0-42-15,0 0-56 16,0 0-42-16,38-1-6 0,-7-12-111 16,8-5-262-16</inkml:trace>
  <inkml:trace contextRef="#ctx0" brushRef="#br0" timeOffset="21528.14">22985 1048 590 0,'0'0'359'15,"0"0"-289"-15,0 0-11 0,0 0-41 16,-96-8-13-16,72 26-5 16,5 5 0-16,5 2-4 15,13 0-11-15,1 2 0 16,15-1 7-16,14-4-1 16,9 1 9-16,-1-3 5 15,2 0 15-15,-2 0-15 16,-7 3-5-16,-6 1-2 15,-3 3-3-15,-5-2 3 16,-7-1 2-16,-4-5 0 0,-5-8 1 16,0-1 0-1,-9-2 6-15,-20 1 13 0,-15-4 5 16,-16-5-11-16,0 0-14 16,5-1-1-16,15-17-28 15,25-8-65-15,15-7-168 16</inkml:trace>
  <inkml:trace contextRef="#ctx0" brushRef="#br0" timeOffset="21857.55">23543 1249 880 0,'0'0'30'0,"0"0"66"15,-94 50 55-15,69-27-63 16,8 1-58-16,8-1-21 16,7-1-6-16,2-2-3 15,14-6-4-15,22-4 4 16,13-9 7-16,6-1-7 16,-6-2-11-16,-9-17-5 15,-13-4 16-15,-9-2 1 0,-12-6 1 16,-6-3-2-16,-6-2 0 15,-21-1-1-15,-5 4 1 16,0 7-19-16,5 6-14 16,12 10 8-16,9 5-33 15,6 5-71-15,0 0-95 16,18 0-240-16</inkml:trace>
  <inkml:trace contextRef="#ctx0" brushRef="#br0" timeOffset="22721.93">23854 1213 344 0,'0'0'161'16,"0"0"-4"-16,0 0-17 0,-13 90-37 15,13-71-55-15,0-5-20 16,0-5-16-16,0-7 1 16,3-2 3-16,7 0 13 15,2-7 29-15,6-14-10 16,3-4-40-16,3 0-3 15,0-1-3-15,-5 6-2 16,0 7 0-16,-1 8-2 16,0 5-13-1,6 1-10-15,4 16-20 0,1 6 22 0,-4 0 14 16,-5-3 1-16,-3-3 6 16,-4-4 0-16,-2-3 2 15,1-4 0-15,3-4 4 16,8-2 5-16,5 0 2 15,8-11-2-15,10-9-3 16,2-6-4-16,-2-4-1 16,-4-3 2-16,-11 0 1 15,-10 2 8-15,-9 6 14 16,-10 10 24-16,-2 5 31 16,0 8-31-16,-22 2-48 15,-10 0-2-15,-10 15-7 0,3 6 2 16,5 5 4-16,12-1-2 15,6-3-1-15,8-1 0 16,5-6 2-16,3-5-9 16,0-5-10-16,17-5-11 15,10 0 13-15,8 0 10 16,-1-7-4-16,-1-3 0 16,-6 2 8-1,-5 3 4-15,-4 4-4 0,-2 1 3 16,1 0 2-16,-1 6 2 15,-1 11 2-15,3 6 9 0,-4 6-6 16,-4 6-3 0,-4 6 0-16,-5 7 3 0,1 4 2 15,-2-2-4-15,0-1-1 16,1-3-2-16,4-9 0 16,1-1 2-16,1-5-4 15,1-3 4-15,-5-5-2 16,-3-5-1-16,0-7-1 15,0-4 0-15,-3 0 2 16,-18-4 4-16,-15-2 6 16,-18-1 3-1,-14-1-8-15,-4-16 0 0,4-4-2 16,15 0 13-16,17-2 11 0,12-2 10 16,17-2-1-16,7-3-4 15,0-2-25-15,21 1-9 16,16 4-5-16,14 2-10 15,10 7-19 1,5-2-10-16,-2 2-55 0,-7 2-58 16,-11-1-198-16,-13 2-347 15</inkml:trace>
  <inkml:trace contextRef="#ctx0" brushRef="#br0" timeOffset="24481.67">25721 1096 540 0,'0'0'102'16,"0"0"18"-16,0 0 7 15,-94-18-25-15,77 18-19 16,-1 0-42-16,1 17-30 16,1 7-7-16,0 7 2 15,6 3 4-15,4-1 1 16,6 1-6-16,0-5-5 15,3 0-1-15,19-5 0 16,12-4-7-16,16-7-37 0,18-12-42 16,13-1-71-16,10-20-94 15,-5-10-65-15</inkml:trace>
  <inkml:trace contextRef="#ctx0" brushRef="#br0" timeOffset="26256.11">26080 917 541 0,'0'0'132'0,"0"0"57"16,0 0-46-16,0 0-15 16,0 0-85-16,0 0-43 15,-64 25 0-15,64 25 2 0,9 2 29 16,12 3-6-16,0-3 1 16,3-2-21-16,-2-8 1 15,-3-8-3-15,-5-9-3 16,-5-10 0-16,-3-7-8 15,-2-7-4-15,-1-1 8 16,0 0 4-16,6-16 23 16,7-7-3-16,4-7-20 15,4-1-2-15,3 1 2 16,-1 4-12-16,3 4-6 16,-1 7-7-16,-1 6-7 15,-1 9 17-15,-1 0 13 0,-1 10-18 16,-2 14 1-1,-4 5 9-15,-2 0 6 0,-4 2-5 16,-2-1 7-16,-2-4 2 16,-2-2 2-16,0-2-1 15,2-7-1-15,5-8 0 16,4-5-15-16,11-2 8 16,8-16 5-16,7-11 4 15,3-7-2-15,6-3 0 16,2-2 8-16,-3 1 5 0,-3 4 17 15,-16 7-10-15,-12 8-7 16,-16 8 18-16,-4 4 2 16,0 5-14-16,-12 2-19 15,-12 0-4-15,-9 17-8 16,-5 8 1-16,-1 4 9 16,5 0-2-16,4-2 1 15,8-3 2-15,6-4 0 16,10-7 0-16,2-5-18 15,4-5-8-15,0-3-7 16,0 0 12-16,16 0-7 16,11-1 29-16,6-6 3 15,2-1-3-15,0 3-11 0,-3 2 3 16,-2 1 5-16,-4 2 3 16,-3 0-1-16,-5 0-4 15,-2 0 1-15,1 3 3 16,0 2 1-16,4-1-1 15,0-1-14-15,5-2-33 16,-1-1-40-16,0 0 20 16,-1-3 11-16,-3-11-23 15,3-5-14-15,-3 0 34 16,-5-1 7-16,-1 2 49 16,-6 1 4-16,-4 0 28 15,-2 3 55-15,-2-2 5 0,-1 4 3 31,0 2-6-31,0 3 5 0,0 1 8 0,0 6-24 16,0 0-56-16,0 0-18 16,0 7-41-16,0 12 15 15,0 3 26-15,0 2 4 16,3 0-4-16,1-4 3 16,-2-2-3-16,-1-3-7 15,-1-3-4-15,2-4-2 16,-1-3 1-16,1-3 4 15,-1-2-2-15,5 0 10 0,5-1 18 16,7-9 9 0,2-6-18-16,2-2-1 0,0 1-4 15,-1-1 0-15,-5 2 2 16,0 4-1-16,-5 4 7 16,-3 6-2-16,2 2-10 15,-1 0-13-15,1 14-9 16,4 4 11-16,-4 5 4 15,1-3 4-15,-3-1 3 16,0-2 2-16,0-4 2 16,2-3 0-16,0-3 2 15,1-3 1-15,2-4-1 0,1 0-6 16,2 0-7-16,2-14 5 16,0-10-13-16,0-6 0 15,1-5-3-15,-4 1 12 16,0 5 6-16,-4 5 1 15,-3 7 2-15,-5 5 18 16,-1 7 25-16,-1 3 9 16,-1 2-26-16,2 0-29 15,-1 12-36-15,2 9 20 16,0 7 16-16,0 2 3 16,-1-3-1-16,-1-3-2 15,1-5 3-15,1-5-3 16,1-5-3-1,-1-4-2-15,0-5-3 0,6 0 8 0,7-2 15 16,4-14 11-16,5-4-23 16,1-1 1-16,-3 0-1 15,0 1-1-15,1 3-2 16,3 3 0-16,-4 5-2 16,-3 4 0-16,-2 5-4 15,-8 0-4-15,-1 3-8 0,-1 13-7 16,-4 2 8-1,1 0 15-15,2-1 2 0,5-1 6 16,6-2 5-16,12-3 41 16,8-1-30-16,6-5 9 15,1-3-25-15,-4-2 1 16,-5 0-5-16,-7-7 5 16,-6-10 1-16,-3-4 1 15,-2-2-6-15,-5-4 1 16,-1 1-2-16,-6-3 3 15,-4 7-5-15,-2 2-1 16,0 5-5-16,-8 5 6 16,-13 4 0-1,-6 5 0-15,-5 1-1 0,-4 4-1 0,0 14 0 16,3 3 2-16,8 3 6 16,5 2 1-16,11 0-2 15,8 1-4-15,1-1 0 16,0-1 1-16,17-3 0 15,3-2 0-15,2-2-2 16,1-7-6-16,1-3-7 16,4-3-10-16,4-5-11 31,6 0-44-31,6 0-65 0,5-6-67 0,2-4 75 16,2-1-471-16</inkml:trace>
  <inkml:trace contextRef="#ctx0" brushRef="#br0" timeOffset="26539.01">28812 788 961 0,'0'0'153'0,"0"0"-9"16,0 0-68-16,0 0-59 16,0 0-11-16,0 0-6 15,18 108 45-15,3-56-13 16,1 0-17-16,-1 2-4 16,-2-5-9-16,-7 1-2 15,-1-4-36-15,-8-2-67 16,-3-9-123-16,0-11-208 15</inkml:trace>
  <inkml:trace contextRef="#ctx0" brushRef="#br0" timeOffset="27261.1">29528 934 417 0,'0'0'137'0,"0"0"9"0,0 0 47 15,0 0-40-15,0 0-56 16,0 0-30-16,-3-7-15 16,3 6-11-16,0-2-6 15,0 1-10-15,0 0-5 16,0-3 0-16,0 0-3 15,0-3-7-15,1 1 0 16,13-1-6-16,5-2-4 16,5 1-4-16,2 1-3 15,5 2 4-15,-2 5 3 16,-1 1-1-16,-3 0-5 0,-1 11-5 16,0 6 4-16,-5 3 6 15,-1-1-3-15,-9 0 1 16,-6 3-2-16,-3 4-4 15,-4 4 9-15,-16 2 3 16,-2-1 0-16,1 0 0 16,6-1-1-16,3-3-1 15,8-2 0-15,2-3-1 16,2-2-1-16,0-3-3 16,5-1-24-16,11-3-70 0,7-4-102 15,3-6-262 1</inkml:trace>
  <inkml:trace contextRef="#ctx0" brushRef="#br0" timeOffset="27481.51">29900 1502 1175 0,'0'0'137'15,"0"0"-30"-15,0 0-39 16,0 0-28-16,0 0-40 0,0 0-12 16,6-66-68-16,-3 52-100 15,-2-2-412-15</inkml:trace>
  <inkml:trace contextRef="#ctx0" brushRef="#br0" timeOffset="30080.37">1489 3231 319 0,'0'0'167'15,"0"0"-29"-15,0 0-16 16,-27-72 11-16,21 54 5 16,1 2-22-16,-1 5-10 15,0 6-24-15,3 2-18 0,2 3-16 16,1 0-15-1,0 0-32-15,0 7-1 0,0 18-30 16,0 13 16-16,4 10 14 16,8 6 9-16,3-2 3 15,-1 0-3-15,-1-3-3 16,2 0-3-16,-3-3 1 16,1 1-3-16,-1-4-1 15,0 0-9-15,-3-8-12 16,-1-8-17-16,-2-7-18 15,-2-8-32-15,0-5-56 16,-2-5-93-16,-2-2-134 16,0 0-62-16</inkml:trace>
  <inkml:trace contextRef="#ctx0" brushRef="#br0" timeOffset="30529.18">1205 3750 404 0,'0'0'453'0,"0"0"-364"15,0 0 24-15,30-86-73 16,16 53-16-16,11 0-15 16,10 2-3-16,0 6-6 15,5 2-33-15,-5 4-45 0,-3 8-29 16,-7 4-24 0,-8 5-33-16,-15 2 75 0,-16 0 61 15,-12 0 21-15,-6 5 7 16,-6 8 11-16,-18 2 106 15,-4 4-23-15,-2 1 1 16,9-1-29-16,11-1-18 16,4-2-22-16,6-2-5 15,0-1-21-15,0-4 2 16,13-5 3-16,14-4 34 16,12 0 16-16,7-2-6 15,5-12-22-15,-8-1-16 16,-10-1-7-16,-12 0 5 15,-9 0-3-15,-11-1 10 16,-1-3 2-16,-1-2 13 0,-20 0-31 16,-9 0-5-16,-3 0 0 15,-4 7 0-15,-5 5-6 16,7 4-29-16,9 5-29 16,8 1-60-16,12 0-31 15,6-4-148-15,6-6-211 16</inkml:trace>
  <inkml:trace contextRef="#ctx0" brushRef="#br0" timeOffset="30733.6">2072 3190 580 0,'0'0'159'0,"0"0"-143"16,0 0 63-16,9 106 64 15,7-68-9-15,5 0-65 16,6-1-20-16,0-2-24 15,-6-1-14-15,-2-2-11 16,-4 0 0-16,-3-1-38 16,-6-5-67-16,0-6-43 15,0-14-95-15,7-6-103 16</inkml:trace>
  <inkml:trace contextRef="#ctx0" brushRef="#br0" timeOffset="31958.73">2403 3323 339 0,'0'0'203'0,"0"0"-153"16,0 0 42-16,-91 65 7 15,72-48-39-15,5-5-38 16,4-2-15-16,3-1-6 16,-1 1-1-16,5 0-1 15,3 2-5 1,-3 1 0-16,3 2-2 0,0-2 3 0,3-3 3 15,6 0-7-15,3-4 9 16,0-2 0-16,4 2 8 16,4-2-6-16,2 0 4 15,3 0 11-15,2-1-9 16,4 1-8-16,-1 0 3 16,0-2 1-16,3-2 0 15,0 0 1-15,-2-8 1 16,-3-9-6-16,-2-2 0 15,-8-4-10-15,-2 1 4 16,-10-3 0-16,-6-5 3 16,0 2-7-16,-9 1 9 15,-10 10 1-15,-2 8 17 0,1 9 3 16,3 0-10-16,0 13-7 16,2 11 2-16,3 4 12 15,4 2 15-15,3-2 11 16,5-1-13-16,0-3 4 15,0-4-8-15,13-2-9 16,1-4-8 0,2-3-4-16,7-4-2 0,2-7 5 15,8 0-3-15,7-5-5 16,0-13-46-16,-2-3-5 0,-7-4-27 16,-9 1 34-16,-8 2 8 15,-4-2 30-15,-4 1 6 16,-3-1 12-16,-3 2 10 15,0-1 5-15,0 0-13 16,0 1 3-16,0 4 2 16,0 4-4-16,0 7 21 15,0 4 9-15,0 3-5 16,0 0-40-16,0 0-10 16,0 3-27-16,0 8 20 15,3 3 17 1,2 0 0-16,-1 0 4 0,1 0 1 15,0 2 0-15,0-1 5 0,1 4-1 16,-3 2 4-16,0-2-7 16,0 1-2-16,-3-3 0 15,3-4-4-15,-1-5 5 16,-1-5-5 0,2-2 4-16,-3-1 3 0,0 0 8 15,0 0 7-15,0 0 2 16,0 0 10-16,0 0-1 15,0-5-18-15,0-6-12 16,3-5-3-16,0-4-4 0,4-2-14 16,1 1 0-1,2 1 9-15,2 4-4 0,-3 8 12 16,-6 2 1-16,3 6 5 16,-2 0-5-16,4 6-20 15,7 12-5-15,3 5 23 16,1-1 2-16,-1 1 6 15,0-4 4-15,-3-4 4 16,6-4 1 0,-9-3-2-16,6-2 0 0,-6-3 1 15,-1-3-3-15,0 0-3 16,3 0 1-16,-1 0 1 16,-1-11-6-16,4-6-4 15,-2-7-3-15,0-6-14 0,-3-1 5 16,-2 0-7-1,-2 4 10-15,-4 6 3 0,-3 9 6 16,0 6 5-16,0 6 7 16,0 0-11-16,0 0-1 15,0 11-17-15,-1 7 5 16,-5 6 3-16,0 3 9 16,6-1 0-16,0-3 7 15,0-3-2 1,0-5-1-16,0-4-1 0,6-3-1 0,1-1-2 15,2-2-15-15,2-1-38 16,5-4-53-16,2 0-31 16,3-3-81-16,-3-18-325 15</inkml:trace>
  <inkml:trace contextRef="#ctx0" brushRef="#br0" timeOffset="32131.41">3113 3114 696 0,'0'0'76'15,"0"0"-60"1,0 0-16-16,0 0-8 16,0 0-225-16</inkml:trace>
  <inkml:trace contextRef="#ctx0" brushRef="#br0" timeOffset="32838.37">3479 3259 542 0,'0'0'120'0,"0"0"-22"16,0 0 40-16,0 0 8 0,0 0-61 15,0 0-51-15,-5 0-34 16,29 0-13-16,10 5 1 15,1 13-42-15,-7 7-32 16,-16 5-20-16,-10 4 52 16,-2-2 52-16,-5-2 2 15,-7-6 1-15,2-8 4 16,5-7 0-16,4-4 8 16,1-3-4-16,0 0-7 15,4 2 6-15,14 0 23 16,4 3 5-16,6 2-19 15,7 1-12-15,-2 2-4 0,-2 4-1 16,-4-1-2-16,-6 2-5 16,-5 3 1-16,-8 0 2 15,-5 3 4-15,-3-3 0 16,-3 0 11-16,-12-1 6 16,-3-8-2-16,-1-4 5 15,4-5 11-15,2-2 9 16,2-5 8-16,5-15 15 15,3-8-11-15,3-7-37 16,0 0-10-16,9-2-5 0,10 5-2 16,4-3-10-1,4 3-30-15,1-2-19 0,5-2-21 16,1-2-14-16,2 1 3 16,-9 5 1-16,-3 6 36 15,-13 7 56-15,-8 10 9 16,-3 4 68-16,-1 5 7 15,-17 0-60-15,-4 3-22 16,2 10 7-16,1 1 8 16,7 2 7-16,2 1 2 15,4 4-1-15,4 0-1 16,1 3 4-16,1 0 8 16,0 0-12-16,3-2-2 0,10-2-3 15,2-4-6-15,12-5-9 16,1-2 6-16,5-5-7 15,4-2-3-15,-1-2-35 16,3 0-37-16,-2 0 7 16,-4 0-147-16,-8-11-292 15</inkml:trace>
  <inkml:trace contextRef="#ctx0" brushRef="#br0" timeOffset="33168.66">4437 3375 948 0,'0'0'145'0,"0"0"-77"15,0 0 17-15,0 0 11 16,0 0-51-16,0 0-27 15,138-1-9-15,-69-1-4 16,4 2-4-16,-7-1-1 16,-2 0 0-16,-9-2-4 0,-4-2 4 15,-8 0 0 1,0-4 0-16,-10 1-4 0,-5-1-8 16,-11 1-25-16,-5-2-14 15,-9 0-26-15,-3 1-75 16,-2 1-176-16,-17 3-118 15</inkml:trace>
  <inkml:trace contextRef="#ctx0" brushRef="#br0" timeOffset="33451.18">4975 3128 203 0,'0'0'310'15,"0"0"-137"-15,0 0-2 16,0 0-21-16,0 0-13 15,0 0-41-15,-9-4-18 16,9 4-15-16,15 0-26 16,16 0-8-16,5 1-8 15,3 11-8-15,-3 0-5 16,-6 2-3-16,-5 2-2 16,-6 1-2-16,-2 3-1 15,-5 2-1-15,-3 5 1 16,-5 8 0-16,-4 3 0 15,0 5-25-15,-13 2 10 16,-14 6-28-16,-16 5-43 0,-13-2-135 16,-18-10-529-16</inkml:trace>
  <inkml:trace contextRef="#ctx0" brushRef="#br0" timeOffset="63573.84">6508 3093 184 0,'0'0'239'0,"0"0"-94"15,0 0 25-15,0 0 1 16,0 0-25-16,0 0-36 15,0 0-16-15,0 0-22 16,-14-22-13-16,14 22-33 16,0 5-26-16,0 20-13 15,0 12 9-15,14 15 4 16,0 9 19-16,1 2-4 0,-3 4-1 16,-1 2-1-1,-5 1-3-15,-2 2-3 0,-1-1-5 16,0-4-2-16,0-10-3 15,0-9-33-15,6-10-63 16,10-9-79-16,4-14-161 16,2-14-329-16</inkml:trace>
  <inkml:trace contextRef="#ctx0" brushRef="#br0" timeOffset="65725.58">6479 3032 241 0,'0'0'118'0,"0"0"-3"0,0 0-23 16,0 0-15-16,0 0-20 15,0 0-31-15,15 0-11 16,6 0 19-16,3 0 51 16,17-5-32-16,7-1-20 15,12-4-4-15,17 0-18 16,6 0-6-16,5-1-4 16,4 1-1-16,1 0 0 15,4 0-1-15,5 1-5 0,0-1 4 16,1 0 0-1,0 3 2-15,-8 1-2 16,-2 2 2-16,-1 1-1 0,1 1-2 16,-2 1-1-16,3 0 4 15,6-5-3-15,12-5 3 16,11-2 10-16,9-2 31 16,1 1-33-16,-1 2-7 15,-2-2 1-15,3 0 0 16,10-2-1-16,5 0-1 15,7-4 1-15,5-2 0 16,-4 1-1-16,-2 2 3 0,-3 2 0 16,-8 3-2-1,0-1 1-15,-1 4-2 0,0 1 0 16,4 0 0-16,-3 2 0 16,2-2 1-16,0 0-1 15,-4 2 0-15,-2-2 0 16,3 1 2-16,-8 1 1 15,5 1 1-15,-2 0-4 16,-7 1 3-16,2 3-1 16,-6 1-2-16,-7 0 0 15,-4 2 0-15,2-1 1 16,-1 1-1-16,0-4 1 16,1-1-1-16,-2 3-1 0,-2-3 1 15,-4 3 1-15,4 2-1 16,-4-2-1-16,-6 2 1 15,-3 0-1-15,0 0 2 16,6 0-1-16,3 0 1 16,7 0-1-16,10 0 0 15,6 0-2-15,6 0 1 16,8 0 1-16,-1 0-1 16,-2 0 1-16,1 0 1 15,-3 0 0-15,0 0 0 0,5 2-1 16,1-1-3-1,7 2 2 1,9 0 1-16,0-1 1 0,7 3 1 0,3-3-1 16,6-2-1-16,6 2 0 15,3-2 0-15,0 3 0 16,-4 1 0-16,-1 1 0 16,-4 1 4-16,2-2-4 15,2 2 0-15,1-3-3 16,2 1 2-16,-2 0 2 15,-4 2 0-15,-3-3 2 16,-1 1-3-16,-2 0-4 16,-5 1 4-16,4 0-1 0,-9 0 1 15,3 2 2-15,-1-2 0 16,-2-1-2-16,6-1 0 16,-4-2-3-16,3 2 3 15,-3-1 0-15,-2 2 0 16,-3-1 0-16,-6 1 3 15,-3-3-3-15,1-1 0 16,-2 0-2-16,6 0 2 16,5 2 0-16,0-1-1 15,4 0 2 1,0-1-1-16,-4 0 0 0,1 0 0 0,-4 2 0 16,0-2-1-16,-7 1 1 15,-4 2 0-15,-1 0 0 16,-2 1 1-16,6-1-2 15,5 1 2-15,7 1-1 16,10-1 2-16,3 0-1 16,0 0-1-16,2 1 5 15,-8-2-2-15,-2 1-2 16,-3-3-1-16,-5 2 0 16,2-2 0-16,-6-1 1 15,1 0 4-15,1 0-5 16,0 0 0-16,8 0 2 15,1 0-3 1,4 0 1-16,-2 0 0 0,-4 0 2 0,-8 0-1 16,-15 0-1-16,-15 0 0 15,-15 0 0-15,-17 0 0 16,-11 0-1-16,-11 0 2 16,-6 0-2-16,5-1 2 15,4-2 0-15,12 0-1 16,7 2-1-16,2 1 1 15,-3 0-2-15,-9 0 1 0,-13 1 0 16,-12 5 0 0,-17 0 0-16,-16-2-9 0,-9-1-2 15,-4-1 3-15,0 0 9 16,4-1 0-16,-2 0 0 31,5-1 3-31,-1 0-2 0,2 0 0 0,3 2 1 16,1 1-1-16,-3-2 0 15,-1 2 4-15,-3-2-1 16,-2-1 9-16,2 0 2 16,-2 0 6-16,-1 0 0 15,-5 0 4 1,-5-1 14-16,-3-2 23 0,-1-1 4 0,-1-2-14 16,2 1-16-16,-1-2-4 15,-1 1-14-15,1 1-1 16,-1 3 3-16,1 2-3 15,-2 0-13-15,0 0-4 16,2 0-12-16,5 21-6 16,-1 14 12-16,4 18 6 15,1 9 1-15,0 11 0 32,-1 7 0-32,-4 6 0 0,-2 5-1 0,2 1-1 0,-5-5 1 15,-1-2 0 1,0-8-1-16,0-9-2 0,-4-11-6 31,-6-15-7-31,2-11-11 16,3-11-16-16,4-5-19 15,1 1-50-15,0-5-67 16,17-4-151-16,3-6-246 16</inkml:trace>
  <inkml:trace contextRef="#ctx0" brushRef="#br0" timeOffset="69148.5">6613 3722 174 0,'0'0'176'0,"0"0"-122"15,0 0 0-15,0 0-20 16,0 0-18-16,0 0 17 16,0 0 13-16,-34 13 6 15,31-10 17-15,0-3-14 16,3 0-14-16,0 0-11 15,0 0-9-15,0 0-3 16,0 1-5-16,0-1 2 16,0 4-5-16,0 9-9 15,0 11-1-15,0 14 25 0,0 11 11 16,0 9 11-16,0 3-11 16,0 0-2-1,0-3-2-15,0-7-19 0,7-7-8 16,-2-4 8-16,-2-6-10 15,0-3 2-15,-3-3 0 16,0 0-2-16,0-2 0 16,0-1 1-16,0-3 3 15,0-6-7-15,0-5 1 16,0-2-1-16,0-6 1 16,0-2-1-16,0-1 1 0,0 0 4 15,0 0 1-15,0 0 2 16,8 0-7-16,14-8 1 15,11-5 2-15,10 1-2 16,14 2-2-16,4 6-1 16,10 2 0-1,4 2 0-15,2 0-2 0,10 0 3 16,11 0-1-16,10 0 2 16,13-3-2-16,12-7 3 15,10 0-1-15,9-1 2 0,12 0 1 16,8-1 0-1,14-1-4-15,10 0 0 0,8-1 27 16,1-1-15-16,2 4-8 16,0-2 4-16,3-1-6 15,8-2-2-15,2-4 0 16,5-2 0-16,8-2 0 16,3-1 5-16,7 0-5 15,-2 2-1-15,-5 3 1 16,-6 5 0-16,-12 1 3 15,-6 3-3-15,-4 2-1 16,-6 0 1-16,-7 2 0 16,-1 2-1-16,1-4 2 0,3 0 0 15,7-4-1 1,3 0-1-16,-4 0-1 0,-1 5 2 16,-9-1 2-1,-6 5 1-15,-1 0-3 0,-10 2-1 16,0 2 0-16,-11 0 1 15,-3 0 1-15,1 0-1 16,-6 3 1-16,6-1-1 16,-1-2-3-16,1 0 3 15,-4 0-3-15,-8 0 3 16,-9 0 0-16,-4 0 1 16,-9 0-1-16,-4 0-1 0,-5 0-5 15,-3-5 0-15,-3 1 2 16,4 1-1-16,-1 2 3 15,3 0 2-15,3-2 0 16,5 1 3-16,-2 0-3 16,0-3 1-1,2 1-1-15,-3 1-3 0,3 1 2 16,-1 0-1-16,2 2 2 16,-7 0 0-16,1 0 0 15,2 0 2-15,-1 0-1 16,5 0-1-16,7 0-1 0,0 0-1 15,11 0 2 1,7 0-1-16,0 3 1 0,4 1 0 16,-1 0 2-16,-5 1-2 15,4-1 0-15,0 0-1 16,1 0 0-16,7 2 0 16,-2-1-2-16,0 3 3 15,1-3-1-15,-3 1 2 16,5 0-2-1,4-2-3-15,5 2 4 0,6-1 0 16,4 0 0-16,0-1 2 16,0-1-1-16,6-1-1 15,-1 0-1-15,1-1 0 16,-2 1 1-16,-4-1 0 0,-1 3 5 16,-4 2-2-1,7-1-3-15,-1 2-3 0,5 2 2 16,-1-1 1-16,-1 1 4 15,-8 0-4-15,-1-1 2 16,-2 2-1-16,-5-2 0 16,-6 1-1-16,-10-1 6 15,-8 2 1-15,-6 1-1 16,-7 1 0-16,-2-1-4 16,5-1-1-16,-2-2 0 15,8-1-1-15,4-1 2 0,-3-2 0 16,-2-1 0-16,-1-2 4 15,-9 1-5-15,-2-1 0 16,-5-1 1-16,-12 0-3 16,-4 0 2-1,-7 0-1-15,-7 0 2 0,-3 0-1 16,-3-4 0-16,-3 0-1 16,-6 0 1-16,-1-1 0 15,-16 3 2-15,-10 0-3 16,-14 1-3-16,-14-1 3 15,-8 1 0-15,-8 1 3 16,-2-1-3-16,-6 1 2 0,1 0 2 16,0 0 6-16,-1 0 5 15,2-2-4-15,1 1-2 16,3-2-6-16,3 2-3 16,3-1-1-16,2-1-1 15,3 3 1-15,5 0 0 31,5 0 0-31,5 0-1 0,6 0 0 0,3 0 0 16,3 0 2-16,-2 0-1 16,-1 0 1-16,-8 0 0 15,-11 2 0-15,-8-2 1 0,-7 0 1 16,-7 0 1-16,-2 0 9 16,-1 0 11-1,0 0 11 1,0 0 9-16,0 0-4 15,0 0-11-15,0 0-8 16,0-2-5-16,0-3-9 16,-1-5-6-16,-6-2 0 15,-2-4-1-15,-1 1-4 16,-3 0 4-16,2-2 1 16,2 3 6-16,0-2-2 0,6-2-2 15,-1 0 3-15,4-2-2 16,-2-2-3-16,2 1 3 15,0 2-2-15,-1-1-1 16,-2 2 0-16,-3-1-2 16,-5 1-3-16,1 0 0 15,-5-1-1-15,2 2 1 16,2 2-8-16,2 3 8 16,8 4-7-16,1 2-36 15,0-1-37-15,0 6-43 16,16 1-133-16,1 0-284 15</inkml:trace>
  <inkml:trace contextRef="#ctx0" brushRef="#br0" timeOffset="70906.8">7258 3536 50 0,'0'0'107'0,"0"0"5"0,0 0-10 15,0 0-4-15,0 0-26 16,0 0-37-16,0-4-26 16,0 2-9-16,0 2-20 15,0 0-37-15,0 0 8 16,0 0 44-16,0 0 5 16,0 0 7-16,0-1 20 15,0 1 30-15,0 0 23 16,0-2 25-16,0 1-6 15,0-2-16-15,0 0-37 0,-7 2 2 32,1 1-2-32,-5 0-10 0,2 0-17 0,-7 0 5 15,-1 7-7-15,1 12-4 16,1 6-7-16,0 6-1 16,4 3 1-16,1-1 3 15,4 0 1-15,3-2 5 16,3-3-5-16,0-4-7 15,0-2 0-15,9-7-2 16,12-2 0-16,9-6 4 16,7-5 4-16,9-2 3 15,1 0-12-15,-1-6-4 16,-6-6-21-16,-7 1-44 0,-8 1-48 16,-8 0-34-1,-10-1-144-15,-7 2-183 0</inkml:trace>
  <inkml:trace contextRef="#ctx0" brushRef="#br0" timeOffset="72084.07">7497 3323 370 0,'0'0'91'0,"0"0"20"16,0 0 3-16,0 0-5 15,0 0-34-15,0 0-8 16,0-27 9-16,0 26-11 15,-3 0-20-15,-8-1-13 16,-5 2-6 0,-2 0-13-16,-6 0 4 0,-3 0 8 0,-1 0-6 15,4 0-4-15,0 0-1 16,5 0 1-16,2 2 2 16,4 3-7-16,-2 6-6 15,-3 4-2-15,-1 10-1 16,1 5-1-1,-2 3 4-15,7 3 1 0,-2 2 3 16,3 0-2-16,4 0 3 16,0 0 4-16,3-4-2 15,4-5-6-15,1-2-1 16,0-3 0-16,3-2 0 16,10-4-3-16,5-3 2 0,1-1 2 15,2-4-1-15,3-3 1 16,2-2-4-16,2-3 4 15,2-2-4-15,6 0 6 16,2 0-4-16,1-7 6 16,0-1-9-16,-8-1 0 15,-9 4-1-15,-8 0-8 16,-5 4 3 0,-8-1-2-16,-1 2 4 0,0 0 1 15,0 0-6-15,0-2-19 16,-7-4-24-16,-5 0-70 15,-3 1-76-15,0-4-68 0,3 0-151 16</inkml:trace>
  <inkml:trace contextRef="#ctx0" brushRef="#br0" timeOffset="72805.98">7673 3227 706 0,'0'0'98'0,"0"0"10"0,0 0 25 31,0 0-9-31,0 0-93 16,0 0-31-16,-8 22-30 16,20 24 30-16,6 6 56 15,-1 4-23-15,-3 1 1 16,0 0-2-16,4-3 3 16,-3-4-16-16,-2-9-9 15,2-11-7-15,-2-7 0 16,-4-10 1-16,-3-6-3 0,-4-5-1 15,1-2 1-15,-3 0 1 16,3-10 15-16,4-17-1 16,1-7-16-16,-1-3-3 15,1 2-3-15,3 5-6 16,-3 11 0-16,1 4 2 16,1 11-4-16,1 4-6 15,5 1-20-15,7 21 5 16,-4 7 25-16,0 7 8 15,-5-1 1-15,-2-4-2 16,0-3 3-16,-2-6 1 16,3-6 2-16,1-5-4 0,5-6 2 15,2-5 1-15,5-2 8 16,-1-19 1-16,0-7-5 16,-5-8-6-16,-7-4-7 15,-7 0 6-15,-6 1-5 16,0 5 4-16,0 8 1 15,-15 5-2-15,-1 9-4 16,-3 5 0-16,-1 7 0 16,-4 0-5-16,0 8 10 15,5 13 1-15,1 4 1 0,12 1 3 16,4 2-3-16,2-3 0 16,0 0-1-16,17-4-2 15,4-3-3-15,4-3-26 16,3-3-41-16,2-4-81 15,0-6-61-15,4-2-83 16</inkml:trace>
  <inkml:trace contextRef="#ctx0" brushRef="#br0" timeOffset="73041.39">8566 3335 714 0,'0'0'164'0,"0"0"-58"15,0 0 10 1,-83 37-47-16,66-4-30 0,4 3-10 16,9 3-7-16,4-4-2 15,4-3-13-15,20-4 2 16,9-7-9-16,5-8 0 16,6-6-20-16,-1-7-30 15,-3 0-44-15,-4-4-76 16,-9-17-49-16,-12-7-99 15</inkml:trace>
  <inkml:trace contextRef="#ctx0" brushRef="#br0" timeOffset="73261.24">8668 3199 616 0,'0'0'182'0,"0"0"-127"15,0 0-7-15,-3 73 132 16,18-31-78-16,0 4-23 15,4-3-32-15,2 1-10 16,-2-2-15-16,1-2-14 16,-5-6-8-16,-2-6-3 15,-1-5-35-15,0-9-42 16,0-6-64-16,3-8-96 0,3-1-48 16,-2-29-20-16</inkml:trace>
  <inkml:trace contextRef="#ctx0" brushRef="#br0" timeOffset="73496.7">8902 3437 256 0,'0'0'298'0,"0"0"-55"16,0 0-118-16,0 0-79 16,0 0-12-16,-89 13 16 15,72 1-18-15,8-1-17 16,6-2-15-16,3-1-2 16,0 1 2-16,12 2 3 15,8 0 3-15,5 1 5 16,-1-1-2-16,-1-1-4 0,-1 1-5 15,-3 1 0-15,-4 0-3 16,1 2-10-16,-4-2-26 16,-2-2-36-1,-2 1-27-15,0-5-100 0,-4-5-47 16,-2-3-185-16</inkml:trace>
  <inkml:trace contextRef="#ctx0" brushRef="#br0" timeOffset="73951.99">9047 2873 498 0,'0'0'382'0,"0"0"-314"16,0 0-65-16,0 0 8 16,7 110 107-16,18-55-58 0,8 0 10 15,6 0-10 1,2 4-12-16,2 3-4 0,-3 7-4 16,-1 17 2-16,-4 9-16 15,-3 7-2-15,-8 2-15 16,0-9-1-16,-5-9-1 15,1-10-2-15,-4-17-4 16,-4-18-1-16,-5-16-3 16,-2-12 3-16,-2-7-5 15,-3-6-9-15,0 0 7 16,0 0-4-16,0 0-8 16,0 0-15-16,0 0-18 15,0 0 3-15,0-2 13 16,0-1-10-16,0 0 2 15,0-2-21-15,0-3-49 0,0-1-52 16,-3 0-154-16,-2 1-219 16</inkml:trace>
  <inkml:trace contextRef="#ctx0" brushRef="#br0" timeOffset="74423.67">9948 3372 364 0,'0'0'668'0,"0"0"-581"15,0 0 18-15,0 0-57 0,0 0-42 16,0 0-6 0,-84 119 28-16,72-67 1 15,11-1-15-15,1-7 4 16,6-8-12-16,16-6-2 0,5-7-2 15,4-8 1-15,4-8-2 16,2-7 6-16,-1 0-7 16,-2-11-3-16,-5-15-5 15,-6-9 0-15,-12-13 3 16,-4-11-13-16,-7-4-24 16,-9 7-10-16,-13 10-16 15,-7 16 14-15,3 10-18 16,2 12-30-16,6 8-6 0,9 0-73 15,9 0-130-15</inkml:trace>
  <inkml:trace contextRef="#ctx0" brushRef="#br0" timeOffset="75035.52">10412 3354 475 0,'0'0'163'0,"0"0"25"16,-15 106-33-16,15-68-48 16,0-6-62-16,6-3-18 0,7-10-11 31,1-8-7-31,1-8-3 0,2-3 3 0,3-10 10 16,5-15-4-16,-1-7-15 15,-2-1-32-15,-6 7-6 16,-5 7-32-16,-3 9 27 15,-5 7 26-15,0 3 7 16,1 3-28-16,4 14 5 16,4 4 33-16,0-1 10 15,-1-2 16-15,0-4 0 0,0-2-4 16,2-2-7-16,0-3-7 16,7-3 1-16,5-4-3 15,2 0 7-15,3-13 0 16,1-14-8-16,-4-8 0 15,-6-6-5-15,-6-7-6 16,-8-4 6-16,-7-4 8 16,0-2-6-16,-1 1-2 15,-16 9 6-15,2 10-6 16,-1 13 14-16,1 11 15 16,3 10 5-16,3 4-5 15,2 0-11-15,-2 8-18 16,6 13 2-16,3 9 2 0,0 5 14 15,0 0 25-15,22 4-3 16,5-2-14-16,4-1 0 16,-1-5-10-16,-2-3-9 15,1-1-4-15,-4-2-3 16,-4-1 0-16,-3-1 0 16,-4-2-17-16,-7-3-46 15,-4-2-56-15,-3-4-121 16,0-9-285-16</inkml:trace>
  <inkml:trace contextRef="#ctx0" brushRef="#br0" timeOffset="75192.45">10889 3391 210 0,'0'0'786'0,"0"0"-591"15,0 0-64-15,0 0-64 16,0 0-65-16,70-95-2 15,-26 70-57-15,-1-1-114 16,-6 0-243-16</inkml:trace>
  <inkml:trace contextRef="#ctx0" brushRef="#br0" timeOffset="75632.37">11296 2606 853 0,'0'0'174'16,"0"0"-41"-16,0 0-54 15,0 0-43 1,0 0-36-16,0 0 0 0,57 79 42 0,-21-31 12 15,7 8-9-15,3 5-5 32,2 4 6-32,0 4-5 15,-3-1-18-15,-4 4 1 16,-6-3-8-16,-7 0-1 16,-8 6-7-16,-4 0-1 15,-7 5-4-15,-3 1-2 16,1-8 0-16,-2-7-1 15,1-8 0-15,3-8 0 16,-3-11 1-16,7-13-1 16,-7-11-1-16,-1-8 0 0,-4-5-2 15,1-2-1 1,-2-6-8-16,0-18-26 0,0-9-126 16,0-3-166-16</inkml:trace>
  <inkml:trace contextRef="#ctx0" brushRef="#br0" timeOffset="77171.44">12496 3024 503 0,'0'0'118'0,"0"0"85"15,0 0-35-15,0 0-12 16,0 0-96-16,0 0-60 16,-15-1-26-16,17 31 26 15,11 8 47-15,-1 5-17 16,0-2-3-16,-3-2-6 0,-2-4-9 16,-2-3-1-16,-2-10-9 15,0-8-1-15,-3-7-1 16,4-6-13-16,-2-1 13 15,-2-12 14-15,0-19-14 16,1-10-6-16,2-5-5 16,3 1-7-16,2 11 0 15,-1 8-16-15,0 13 27 16,1 10-2-16,7 3-13 16,6 12-74-16,4 13 41 15,0 8 52-15,-6-1-9 16,-8 1 6-16,-5-5 3 0,-4-4 2 15,-1-7-14-15,-1-7-9 16,0-7-18-16,2-3 9 16,-1-6 33-16,2-20 0 15,2-6-14-15,5-5 14 16,1 2 0-16,-1 5 1 16,3 8 0-1,-3 8 1-15,-4 8 11 0,4 6-13 16,2 0-7-16,3 7-3 15,3 10 10-15,-2 4 1 16,-4-1 5-16,-1 1 8 16,-3-2-9-16,1-1 1 15,0-3-3-15,5-5-3 0,4-3-21 16,1-7-29-16,8 0-42 16,1-11-36-16,2-13 34 15,-4-6 0-15,-3-4 15 16,-3 4 53-16,-8 2 26 15,-8 10 22-15,-1 8 101 16,-3 9 95-16,0 1-78 16,0 4-136-16,-1 14 7 15,-5 5 58-15,0 3-14 16,6-4-5-16,0-2-4 16,0-3-18-16,4-4-10 15,9-3-10-15,6-3 0 0,6-3 0 16,0-4-8-16,3 0 0 15,-1 0-4-15,-4-11-13 16,-1-4 7-16,-4-3-1 16,-3-1 10-16,-4 0-3 15,-1-1 3-15,-6 2 1 16,-1 1 3-16,-1 4 9 16,-2 2 21-16,0 5 5 15,0 3 8-15,0 3 6 16,0 0-41-16,3 0-11 15,0 18-21-15,10 11 19 0,1 10 2 16,0 8 13-16,0 5-2 16,-3 5 0-16,0 0 4 15,-5 4-5-15,-1 1-8 16,-4-3-1-16,-1-5 2 16,0-10-2-1,0-9-1-15,-4-10-5 0,-7-5 1 16,-6-5-10-16,-6-5 2 15,-2-5 12-15,-7-5 7 16,-2 0-7-16,0-5 5 0,6-14 0 16,3-2 2-1,6-5 0-15,9 0 1 0,1-4-1 16,9-3 2-16,0 0-2 16,3-2-7-16,18 5 0 15,6 3-11-15,10 1-26 16,7 2-36-16,4 4-32 15,1 0-162-15,-2-3-182 16</inkml:trace>
  <inkml:trace contextRef="#ctx0" brushRef="#br0" timeOffset="79275.59">14000 2581 292 0,'0'0'125'15,"0"0"-4"-15,0 0 41 0,0 0-10 16,0 0-37-16,0 0-15 16,0 0-28-16,0 0-11 15,0 0-11-15,0 0-29 16,0 0-21-16,0 17-23 16,0 12 15-16,9 11 8 15,1 7 27-15,2 8-5 16,0 5 21-16,2 5-7 15,4 7 2-15,-1 4-4 16,3 7-6-16,1 6-3 16,-1 6-7-16,3 2-4 0,1-1-3 15,0-7-6 1,2-12 0-16,-3-10-4 0,-1-8 2 16,-1-7 0-16,-7-3-3 15,-3-7 2-15,-3-8 0 16,-3-6-2-16,-2-6 0 15,-2-3 0-15,1-2 0 16,-2-4 0-16,1-5-1 16,-1-4 1-16,0-2-1 15,0-2-2-15,0 0 0 0,0 0-2 16,0-9 0 0,0-15-21-16,0-13-40 15,-4-8-48-15,-9-6-179 0,2-4-320 16</inkml:trace>
  <inkml:trace contextRef="#ctx0" brushRef="#br0" timeOffset="80185.17">14673 2978 755 0,'0'0'91'15,"0"0"79"-15,0 0-68 16,0 0-80-16,0 0-17 16,0 0-2-16,-14 68 46 15,14-38-17-15,0-6-16 16,8-3-6-16,13-7-4 15,7-7-3-15,14-5 4 16,7-2-7-16,5-13-17 16,-5-11-34-16,-8-3-36 15,-10-4-8-15,-12-1 35 16,-10 2 39-16,-6 3 10 0,-3 8 11 16,0 7 41-16,0 5 22 15,0 4 10-15,0 3-4 16,0 0-42-16,0 0-27 15,4 19-18-15,7 10 18 16,3 12 18-16,2 6 2 16,0 8 8-16,1 4-8 15,-7 2-8-15,0 0-7 16,-5 0-2-16,-5-1-1 0,0-2-1 16,0-11 0-1,0-9-1-15,-2-15 2 0,-2-10-2 16,-2-9-2-16,2-4 2 15,-5-8 6-15,-8-24 28 16,-1-16-25-16,-3-5-9 16,8 1-1-16,4 7-1 15,8 8-7-15,1 6-1 16,0 4 1-16,0 2-13 16,4 0-9-16,14 1-30 15,12-2-38-15,9 2-59 16,8 0-18-16,-3 4-22 15,-6 2 35-15,-11 4 87 0,-9 2 76 16,-9 7 130-16,-6 2 57 16,-3 3-7-16,0 0-73 15,0 0-50-15,-1 8-42 16,-8 11 18-16,1 1 42 16,2 1-20-16,6-1-13 15,0-2-17-15,1-3-16 16,15-2-4-16,1-1 0 15,0-7-3-15,2-2 2 16,-1-3-2-16,-1 0-2 16,0-1-4-16,0-16 0 15,-1-6-8-15,-4-5-9 16,-4-5-15-16,-8 1-9 16,0 0 12-16,-2 5-9 0,-14 7-28 15,-8 8-34-15,-1 7-55 16,1 5 11-16,7 0 37 15,6 0-59-15,9 3-122 16</inkml:trace>
  <inkml:trace contextRef="#ctx0" brushRef="#br0" timeOffset="80561.74">15408 2956 466 0,'0'0'61'16,"0"0"51"-16,0 0 62 0,0 0-55 15,21 76-25 1,-10-59-44-16,3-2-17 0,0-2-8 16,1-4-12-16,-3-4-8 15,0-3-2-15,0-2-3 16,0 0-4-16,4-6-5 16,1-11-18-16,0-4-18 15,0 0-16-15,-1-2 4 16,-4 5-1-1,-2 5 20-15,-3 6 38 0,-6 4 22 16,-1 2 39-16,0 1-13 16,0 0-48-16,0 8-5 0,0 11 5 15,0 4 49-15,3 1-11 16,2-2-17-16,-1-2-8 16,5 0-4-16,-2-2-7 15,5-1-2-15,5-3-18 16,6-2-32-16,2-2 7 15,1-2-87-15,0-8-216 16</inkml:trace>
  <inkml:trace contextRef="#ctx0" brushRef="#br0" timeOffset="81017.92">15989 2532 104 0,'0'0'762'16,"0"0"-633"-16,0 0-5 15,0 0-124-15,0 0 7 16,0 109 35-16,17-44 7 0,5 4 4 15,4-1-6-15,1-2-17 16,2-1 2-16,-1 0-5 16,-1 5-15-16,-2 1 6 15,-7 5-4-15,-5 5-8 16,-5 1-4-16,-2-5 1 16,2-5 1-16,0-8-4 15,3-12 3-15,-1-6-1 16,0-10-2-1,0-8 1-15,-1-6-1 0,-5-8 0 16,0-7 0-16,-4-3-1 16,0-4-1-16,0 0-2 15,0 0-3-15,0-17-9 0,-1-9-33 16,-6-3-52-16,2-5-99 16,2-1-333-16</inkml:trace>
  <inkml:trace contextRef="#ctx0" brushRef="#br0" timeOffset="82730.3">16782 2773 524 0,'0'0'58'15,"0"0"181"-15,0 0-110 16,0 0-1-16,0 0-16 0,0 0-31 16,-36-71-72-16,36 95-9 15,0 13 0-15,10 8 48 16,6 2-6-16,-3-4-11 15,0-2-10-15,0-3-5 16,-6-2-9-16,1 0-7 16,-5 1-1-16,1 1-30 15,-3-2-44-15,1 0-96 16,1-7-122-16,0-9-172 16</inkml:trace>
  <inkml:trace contextRef="#ctx0" brushRef="#br0" timeOffset="83634.24">16717 3145 553 0,'0'0'126'0,"0"0"21"16,0 0-58-16,0 0-51 16,91-86-31-16,-24 61-1 15,5-2-6-15,-3 4-2 16,-15 6-11-16,-18 6-3 15,-15 5 9-15,-13 6 5 0,-8 3-15 16,0 21 17 0,-3 9 0-16,-9 6 44 0,4 1 6 15,5-5-1-15,3-4-8 16,0-6-21-16,14-7-10 16,11-11-3-16,14-7 8 15,10-6-3-15,5-21-7 16,4-7-5-16,-6-5-31 15,-7-4-14-15,-10 4-3 16,-12 3 11-16,-10 11 9 16,-8 10 28-16,-5 8 16 15,0 7 27-15,0 0-43 0,0 7 7 16,0 12-7 0,0 2 37-16,0-1-1 0,7-3-25 15,5-3-1-15,5-2 2 16,5-3-9-16,6-3 3 15,5-6-2-15,5 0-4 16,-3 0-25-16,0-10-11 16,-4-7-6-16,-6-2-24 15,-4-4 19-15,-7-3-22 16,-10 0 20-16,-4-7 3 16,0-1 23-16,-6-5 7 15,-10-2 4-15,-4-4 12 16,1 2 0-16,1 10 7 0,2 8 35 15,4 14 50-15,6 10 18 16,1 1-48 0,1 22-56-16,4 15 9 0,0 11 47 15,0 6 7-15,16-2-16 16,3-1-1-16,0-4 7 16,1-7-41-16,0-3 0 15,1-5-7-15,-4-8-9 16,-1-5 0-16,-5-8-4 15,-5-4-6-15,-3-4-9 0,-1-3-4 16,1 0 20-16,6-4 1 16,6-15 11-16,1-1-10 15,5-1 0-15,1 6-2 16,0 4-2-16,1 5-2 16,6 6-4-16,-3 0-3 15,4 3-1-15,-5 12-2 16,-6 3 3-16,-6 2 6 15,-9 0 2-15,-4 0 3 16,0 0 1-16,-19-2 2 16,-9-3-1-16,-10-6 4 15,0-5-5-15,-3-4-4 0,4 0-10 32,13-18-27-32,2-9-91 0,11-5-123 15,9-4-327-15</inkml:trace>
  <inkml:trace contextRef="#ctx0" brushRef="#br0" timeOffset="83979.14">18377 3087 482 0,'0'0'69'0,"0"0"98"16,0 0 18-16,0 0-83 15,96-38-90-15,-65 19-12 16,-1-3-33 0,-12 2-31-16,-8 2-3 0,-10 3 23 15,0 5-4-15,-24 4 48 16,-8 6 3-16,-3 0 22 16,2 10 46-16,5 8 19 15,9 8-24-15,5 4-20 16,8 2-11-16,6 0 1 15,0 0 5-15,3-5-21 16,15-1-10-16,9-3-4 0,4-6-4 16,8-6-2-16,6-7-2 15,1-4-33-15,2 0-55 16,-3-10-123-16,-4-11-101 16</inkml:trace>
  <inkml:trace contextRef="#ctx0" brushRef="#br0" timeOffset="84449.71">19083 2640 660 0,'0'0'100'0,"0"0"12"16,0 0 20-16,0 0-19 15,0 0-72-15,0 0-23 16,15 49 16-16,0-15 13 16,-2 7 0-16,2 8-5 15,-3 4-23-15,0 3-6 16,6 0 11-16,-1 4-11 16,3 3-4-16,1 2 4 15,-1 0 2-15,-1 2-4 16,-3-3-7-16,-2 4 0 15,-2-2-2-15,0-2-1 0,-2-6 2 16,-1-9-2 0,1-5-1-16,-4-10 0 0,-3-10 0 15,0-9-9-15,-1-9-1 16,-2-3-8-16,0-3-1 16,0 0-4-16,0 0-13 15,0 0-20-15,0 0-14 16,2 0-9-16,-2 1-22 15,0-1-4-15,1 0 41 16,-1 0 28-16,0 0 12 16,0-20-55-16,-8-6-279 0</inkml:trace>
  <inkml:trace contextRef="#ctx0" brushRef="#br0" timeOffset="85282.38">19938 2822 34 0,'0'0'324'0,"0"0"-247"16,0 0 7-16,0 0-8 15,0 0-26 1,0 0-22-16,-42 0-12 0,21 0 22 15,-7 10-3-15,-6 8 8 16,-2 7 30-16,4 2-21 16,9 2 5-16,11-3-25 15,7-2-19-15,5-4-5 0,0-1 2 16,17-2-9 0,11-2 3-16,8 0 1 0,10-1 3 15,4 2-2-15,-2 1-2 16,-3 1-4-16,-8 2-3 15,-10 0 2-15,-10 1-4 16,-10-2-8-16,-7-6-3 16,0 1 7-16,-22-4 5 15,-21-1-1-15,-8-6 0 16,-3-3-3-16,7 0-4 16,14-10-14-16,15-10-38 15,13-2-55-15,5-5-168 16,27 0-141-16</inkml:trace>
  <inkml:trace contextRef="#ctx0" brushRef="#br0" timeOffset="85580.46">20353 3048 353 0,'0'0'108'15,"0"0"56"-15,0 0-17 16,-87 84-3-16,80-64-53 15,7-3-63-15,0-3-15 16,10-4-2-16,17-4-1 0,9-3 4 16,7-3-4-1,0 0-8-15,-2-10-2 0,-8-7-28 16,-10-3-7-16,-5-4 8 16,-10-3 20-16,-8-3 0 15,0 1-9 1,-8 2-5-16,-13 9 8 0,-2 9-21 15,0 8-30-15,-1 1-47 16,5 3 0-16,8 7-30 16,11-2-57-16</inkml:trace>
  <inkml:trace contextRef="#ctx0" brushRef="#br0" timeOffset="86334.44">20757 3044 151 0,'0'0'177'15,"0"0"11"-15,0 0-17 16,0 0-48-16,0 0-59 16,0 75-20-16,4-70-12 15,3-2-8-15,1-3-2 16,3 0 11-16,4 0 17 16,3-14-17-16,1-3-11 15,1-5-10-15,-1 0-7 0,-3 2-5 16,5 5-7-1,0 8-12-15,3 7-21 0,3 0-26 16,3 18 6 0,-2 7 16-16,-4 1 22 0,-8-1 10 15,-7-2 4-15,-3-4 8 16,-1-5 2-16,-1-4 0 16,3-5 0-16,5-5 1 15,14 0 5-15,8-6 9 16,11-13-9-16,4-3 1 15,-1-3-5-15,-9-2 6 16,-8-1-8-16,-10 1 4 0,-14 1 1 16,-7 5 0-16,0 7 0 15,-7 7 12-15,-20 7-9 16,-8 0-9-16,-3 9 9 16,-1 9-2-16,11 3 8 31,10-1-13-31,6-2 2 0,12-4-4 0,0-1-1 15,2-5-6-15,18-3 3 16,7-3 1-16,3-2-3 16,0 0 3-16,-4 2-5 15,-3 2-2-15,-2 6 5 16,0 3-6-16,3 5 1 16,7 7 9-16,9 7 20 0,2 4 18 15,-1 2-17-15,-10 1-8 16,-9-2-5-16,-13 2-7 15,-9-4 1-15,0-3 1 16,-18-5-3-16,-9-8 5 16,-1-8 13-16,0-10 15 15,4-1-2-15,1-7 8 16,4-14 5-16,1-9-16 16,6-5-15-16,5-1-12 15,7-3-1-15,0 3-12 16,6-1-26-16,14 3-41 15,5 0-32-15,6 2-71 0,3 1-176 32</inkml:trace>
  <inkml:trace contextRef="#ctx0" brushRef="#br0" timeOffset="86758.46">21910 2717 620 0,'0'0'199'0,"0"0"-174"16,0 0 3-16,0 0 58 16,-7 89 1-16,8-45 1 15,14 4-14-15,2 7-8 16,3 7-8-16,4 10-11 15,3 4-13-15,-1 5-2 16,-2 2-7-16,-2-1-15 16,-2-4-7-16,-4-6-1 15,-4-13 0-15,-2-13-1 16,-4-9-2-16,0-8 1 16,-1-7-2-16,2-4-6 15,-1-4-1-15,0-4-9 0,-2-1 9 16,1-4-6-1,-2 1 3-15,-2-2-1 0,-1-1-3 16,0 0-6-16,0-3-4 16,0 0 11-16,2 0 7 15,-2 0 6-15,2-3-11 16,2-8-54-16,-1 1-74 16,0 3-61-16,0 5-175 15,0 2-46-15</inkml:trace>
  <inkml:trace contextRef="#ctx0" brushRef="#br0" timeOffset="87543.55">23396 2970 515 0,'0'0'77'0,"0"0"39"15,0 0 2-15,-94-11-14 16,60 16-32-16,-2 18-17 0,5 8-30 16,4 7 0-16,9 5 0 15,9 0-11 1,9 0 3-16,0-4-5 16,10-4-10-16,17-6-2 0,14-8-10 15,15-9-18-15,13-10-42 16,14-2-129-16,4-16-157 15</inkml:trace>
  <inkml:trace contextRef="#ctx0" brushRef="#br0" timeOffset="89191.6">23810 2871 711 0,'0'0'151'15,"0"0"-120"-15,0 0-2 16,0 0 56-16,-24 110-8 15,24-63-26-15,8-1-22 16,8-3-4-16,1-4-8 16,-2-6-6-16,-1-9-2 15,-5-7-7 1,-2-8-1-16,-4-4-2 0,2-5 0 16,-1 0 1-16,5 0 14 15,8-17 16-15,8-5-15 16,5-3-14-16,1 3-1 15,-3 2-2-15,-1 3 1 0,-3 6-2 16,-3 4-6-16,0 7-6 16,0 0-9-16,-3 8-4 15,-1 12 8-15,-1 5 1 16,-5 1 4-16,-2 1 11 16,-1-2 0-16,-4-3-3 15,4-4 0-15,1-3-6 16,1-4-8-16,9-2-23 15,8-1 13-15,12-4 31 16,12-2 0-16,5-2-8 16,0 0 2-16,-4-4-13 0,-10-8-11 15,-11-3 22 1,-7-3 8-16,-8-5 8 0,-8-3 18 16,-7 1 22-1,-1 1 24-15,0 6-13 16,-4 5-12-16,-12 7-21 0,-7 6-19 15,-4 0-7-15,-1 6-2 16,1 14-4-16,5 4 0 16,5 0 4-16,5-2-5 15,8-2 3-15,2-6 4 16,2-5-1-16,0-6-8 16,0-3-5-16,3 0 14 0,17 0 11 15,5 0 3-15,3-7-8 16,4 1-4-16,0 4-2 15,1 2-13-15,3 0 7 16,0 9-8-16,-3 4 0 16,-3 1-2-16,-4 1-12 15,-5-2-7 1,-6 1-5-16,2-1-29 0,-2-3-31 16,1-3 36-16,2-3 58 15,6-4-60-15,3 0-51 16,6-14-12-16,2-7-36 15,3-5-45-15,-1 0 121 16,-7 0 56-16,-11 3 33 0,-10 5 204 16,-6 6 25-16,-3 2 32 15,0 3-40-15,0 4-76 16,0 3-38-16,0 0-59 16,0 0-48-16,0 3-16 15,0 11 2-15,0 5 14 16,0 2 0-16,0-2 3 15,0-1-1-15,0-5-2 16,0-5-4-16,0-2-4 16,0-5-8-16,0-1 13 0,0 0 3 15,4-5 26-15,9-9 7 16,3-5-27-16,0 4 0 16,2 0-4-16,-3 6 0 15,1 4-2 1,-3 5-2-16,1 0-8 0,0 2-2 15,-2 10 5-15,-2 1 1 16,-2 0 1-16,-4-1 0 16,2-2 5-16,3-4-2 15,0 0-10-15,3-5-23 16,4-1 5-16,7 0 3 16,2-9-5-16,2-10-15 15,0-2 44-15,0-2-9 0,-2 2 5 16,-8 6-5-16,-4 4 12 15,-9 6 7-15,-2 4 51 16,-2 1 27-16,0 0-39 16,0 0-28-16,0 0-18 15,0 0-14 1,0 11 1-16,0 6 13 0,1 1 1 16,2 2-1-16,2-2 2 15,1-3-2-15,-2-4-7 16,2-4-15-16,-1-7-2 15,5 0 10-15,2 0 14 16,3-4 20-16,6-9-7 16,1-1-7-16,1 1 2 15,2-1-4-15,-1 4-4 0,0 3-1 16,-3 6-4-16,-2 1-1 16,-3 0-1-16,-4 1-4 15,-3 10 4-15,2 2-5 16,-5 1 8-16,1 0 3 15,4-2 1 1,5 0 6-16,6-3 3 0,11-2 0 16,6-3 5-16,0-4-10 15,-5 0-4-15,-5-3-3 0,-10-12 3 16,-9-3 6 0,-4-5 4-16,-6-3 25 0,0 4-4 15,0 2 1 1,-7 5-27-16,-2 5 3 0,1 2-7 15,-5 4-1-15,-2 4-2 16,-6 0-4-16,-4 2 1 16,-2 12-2-16,4 4 3 15,6 2 2-15,6 2 2 16,8 0 2-16,3-2-2 16,5-3-5-16,21-3 5 15,9-3 5-15,4-4-5 16,3-5-20-16,-1-2-26 0,-2 0-24 15,0-5-71-15,-2-10-77 16,0-6-134-16</inkml:trace>
  <inkml:trace contextRef="#ctx0" brushRef="#br0" timeOffset="89442.8">26423 2891 740 0,'0'0'292'0,"0"0"-90"16,0 0-58-16,0 0-48 0,0 0-66 15,0 0-30-15,17 37-25 16,1 9 21-16,2 12 4 16,-4 6 0-16,-8-1 0 15,-3 2-1-15,-5-1-2 16,0-2-21-16,-3 4-27 31,-9-1-30-31,3-4-89 0,9-15-208 0</inkml:trace>
  <inkml:trace contextRef="#ctx0" brushRef="#br0" timeOffset="89647">26877 3539 1050 0,'0'0'345'0,"0"0"-238"15,0 0-40-15,0 0-48 16,0 0-19-16,0 0-30 31,-9-12-152-31,-1-3-500 16</inkml:trace>
  <inkml:trace contextRef="#ctx0" brushRef="#br0" timeOffset="92896.06">1323 5619 681 0,'0'0'100'0,"0"0"69"15,0 0-17-15,0 0-50 16,0 0-13-16,0 0-21 16,0 0-18-16,-46-54-25 15,46 92-25-15,0 25-9 16,0 25 9-1,0 18 33-15,7 1-18 0,1-5 0 0,2-10-7 16,8-15-3-16,6-11-2 16,7-16-2-16,5-16-1 15,7-20-2-15,5-14-5 16,7-3-3-16,-1-26-11 16,-3-8-21-1,-11-5-9-15,-10-1 12 0,-14 2-10 16,-8 9 28-16,-8 9 17 15,0 12 4-15,0 8 11 16,-8 3 24-16,-5 10-35 16,2 18-1-16,4 9 1 0,2 1 10 15,5-4 5 1,0-5-12-16,14-7 2 0,2-8 0 16,5-4 1-16,6-7-5 15,-2-3 7-15,-1 0-5 16,-1-7 2-16,-10-9-4 15,-7-6-1-15,-6 1-1 16,0-2-4-16,-21 0-11 16,-16 2-5-1,-7 2-7-15,-5 7-14 0,6 2-33 16,13 7-49-16,14 2-42 16,13 1-136-16,3-2-232 15</inkml:trace>
  <inkml:trace contextRef="#ctx0" brushRef="#br0" timeOffset="93775.12">2151 6181 250 0,'0'0'365'16,"0"0"-197"-16,0 0-30 16,-19 73-6-16,19-52-54 15,0-1-35-15,0-4-26 31,7-3-6-31,5-6-6 0,3-5-2 16,9-2 2-16,4-15 12 16,2-12-12-16,1-7-5 15,-7 2-24-15,-6 9 3 16,-6 7-5-16,-6 8 9 16,-3 5 4-16,-3 3 6 15,0 0-17-15,3 3-13 16,6 12-5-16,1 3 42 15,2 1 3-15,0-4-2 16,2-2-1-16,-4-6 0 16,2-4-12-16,0-3-15 15,3-6 27-15,0-16 12 0,1-5-12 16,-1 0 0-16,-6 6-14 16,-6 8 5-16,-3 6 4 15,0 5 4-15,0 2-10 16,3 0-32-16,1 12-52 15,4 1 87-15,1-2 2 16,10-4 0-16,2-5 2 16,3-2 4-16,6 0 16 15,0-10-16-15,0-6-3 16,-5-7-3-16,0 1-2 16,-8-3 8-16,-7-1 0 0,-5 2 12 15,-4-1 18 1,-1 4 8-16,0 2 20 0,-1 3 11 15,-7 5 4 1,-5 2-33-16,-1 7-11 0,-5 2-16 16,-2 8-11-16,-3 21 5 15,2 8 0-15,1 3 15 16,9 3-7-16,4-5 5 16,7-4-3-16,1-6-10 15,0-7-2-15,12-4-5 16,15-9-1-16,7-6-3 15,8-2 1-15,4-6-15 0,-4-12-26 16,-3-3 11 0,-2 1 18-16,-7 3 13 0,-6 0 2 15,-2 3 0-15,-4 3 8 16,3 4 2-16,4 4-8 16,8 3-2-16,7 0-1 15,2 6 1-15,-3 9 0 16,-3 5-1-16,-11 1 1 15,-9 0-1-15,-11 2-6 16,-5-1 3-16,-3-3-7 16,-15-4 11-16,3-6 0 15,2-8 1-15,2-1 3 16,2-5 8-16,1-17-7 0,3-5-5 16,2-2-28-16,3-2-46 15,0-1-73-15,0 5-119 16,9 1-311-16</inkml:trace>
  <inkml:trace contextRef="#ctx0" brushRef="#br0" timeOffset="94466.61">3683 6041 655 0,'0'0'166'0,"0"0"16"16,-98 97-53-16,87-62-31 15,11-4-63-15,0-4-28 16,21-6-2-16,12-6-5 16,7-8-2-16,6-7-11 15,5-3-23-15,0-18-34 16,-9-7-46-16,-8-2 15 16,-13 0 52-16,-9 4 22 15,-9 7 27-15,-3 6 10 16,0 6 35-16,-15 7-13 15,-3 0-32-15,-3 3-3 16,0 13-2-16,5-3 2 0,1 3-9 16,9-5 0-16,3-4-3 15,1-1-6-15,2-4-21 16,0-2-1-16,0 0 37 16,11 0 6-16,7 0 15 15,0 0-12-15,6 4-3 16,-2 3 0-16,5 3-1 15,-6 0 1-15,4-1 0 16,-1 0 0-16,-3-4 0 16,0-2 0-16,1-3 1 0,2 0 10 15,3 0 6 1,1-15 3-16,2-5-8 16,-3-5-6-16,3-4 6 0,-5-1-8 15,-4-2 0-15,-9 5-2 16,-7 8 2-16,-5 5 11 15,-2 7 0-15,-21 4 7 16,-8 3-22-16,4 0-4 16,5 7 4-16,8 6 5 15,9 1-5-15,5 0 0 16,0 3-6-16,5 0 0 16,12 0 6-16,5-1-2 15,-2 0 1-15,-1 1-6 16,-4 1-9-16,-6 1 1 0,-9 0-21 15,0 1-24-15,0-1-11 16,-15-1 22-16,-1-2-43 16,-5-4-44-16,-1-4 3 15,2-3-45-15</inkml:trace>
  <inkml:trace contextRef="#ctx0" brushRef="#br0" timeOffset="94859.47">4537 6142 415 0,'0'0'249'16,"0"0"-138"-16,0 0-30 15,82-36-26-15,-48 16-46 16,-4 0-9-16,-8 3-15 15,-13 4 2-15,-9 4 4 16,0 4-10-16,-22 4 3 16,-11 1-13-16,-6 3 8 15,0 11 18-15,6 4 3 0,8 1 23 16,9-2 28 0,5 1-9-16,8-3-5 0,3 2-15 15,0 0-5-15,11 0 12 16,17-2 8-16,5-4 3 15,10-6-8-15,2-3-23 16,1-2-3-16,-4 0-6 16,-3 0 0-16,-5-3-29 15,-4-6-47-15,-9-2-62 16,-12-3-123-16</inkml:trace>
  <inkml:trace contextRef="#ctx0" brushRef="#br0" timeOffset="97308.13">5632 6021 223 0,'0'0'32'16,"0"0"-21"-16,0 0 0 0,0 0 13 15,0 0 12-15,0 0-4 16,0 0 21-16,-81 17 14 15,74-16 16-15,-1-1 20 16,-2 0-23-16,4 0-10 16,-3 0-17-16,0 0 6 15,-1 2-18-15,-4 2-2 16,-2 0-6-16,-1 2-1 16,1-2-9-16,5-1 23 15,8-2 1-15,3-1-6 16,0 2-1-16,0-2-12 0,0 1-12 15,24 3-16 1,30 2 3-16,28 1 18 0,21-3 19 16,13-2-25-16,5-2-10 15,-3 0-3-15,1-6 0 16,-14-4-2-16,-13-1-3 16,-10-1-19-16,-16 0-22 15,-17-2-41-15,-16 0-32 16,-21 0-17-16,-12-1 54 15,-3 0-21-15,-24-2-104 16,-12 0-71-16</inkml:trace>
  <inkml:trace contextRef="#ctx0" brushRef="#br0" timeOffset="97559.84">6288 5700 176 0,'0'0'504'0,"0"0"-339"16,0 0-52-16,0 0-38 16,0 0-24-16,0 0 7 15,132 16 33-15,-49-6-41 16,2 4-14-16,-10 10-28 0,-17 8-8 16,-12 11 0-1,-18 3-6-15,-17 3-2 0,-11 0-6 16,-19-3-6-16,-22 0-8 15,-11-3-55-15,-12-6-87 16,-12-10-280-16</inkml:trace>
  <inkml:trace contextRef="#ctx0" brushRef="#br0" timeOffset="98816.41">8129 5796 635 0,'0'0'153'0,"0"0"32"15,0 0-52 1,-98-33-35-16,77 29-21 0,9 1-16 15,2 1-32-15,5 2-15 0,-1 0-9 16,-2 13-5-16,-5 15-8 16,-2 13 8-16,2 4 10 15,7 2-1-15,4-7-3 16,2-5-3-16,0-7 0 16,23-9-2-16,11-6-1 15,23-9-6-15,13-4 0 16,15-8-21-16,1-13-45 15,-6-6-67-15,-8-4-68 16,-16-4-43-16,-10-5-89 16</inkml:trace>
  <inkml:trace contextRef="#ctx0" brushRef="#br0" timeOffset="99444.09">8526 5535 503 0,'0'0'192'0,"0"0"12"16,0 0-56 0,0 0-66-16,0 0-56 0,0 0-13 15,-5 54 52-15,13-24 1 0,6 1-11 16,2-2-26-16,-1 1-7 16,0-3-9-16,-5-2-9 15,0-2 1-15,-2-3-2 16,-2-5-3-16,0-3-1 15,-1-8-14-15,-4-3-10 16,2-1-1-16,1-4 26 16,2-13 5-16,2-6-3 15,1-1-2-15,-2 3-1 16,5 4-8-16,-3 6 0 16,4 4 4-16,3 5-15 15,6 2-15 1,3 0 11-16,3 13 13 0,-5 7 8 0,-1 5-2 15,-2 3 2-15,-4-1 3 16,0 0 1-16,0-6-1 16,4-5 0-16,7-8-3 15,9-8-14-15,9 0 5 16,4-13-3 0,-3-12-33-1,-9-3 9-15,-10 1 13 16,-12 2 26-16,-10 4 4 15,-5 2 8-15,0 2 23 16,-6 4 5-16,-15 4-20 0,-3 3-5 16,-3 6-8-1,0 0-1-15,2 0-1 0,4 10 0 16,6 8-5-16,8 4-2 16,7 0 0-16,0 2-1 15,15-1-5-15,10-3-10 16,9-6-14-16,4-6-26 15,5-7-59-15,-1-1-50 16,5-1-30-16,-3-16 29 16,1-7-72-16</inkml:trace>
  <inkml:trace contextRef="#ctx0" brushRef="#br0" timeOffset="99664.18">9572 5643 30 0,'0'0'175'15,"0"0"95"-15,0 0-29 16,0 0-66-16,0 0-54 0,0 0 2 15,-104-7-31-15,84 20-21 16,10 1-36-16,4 2-21 16,6 4 1-16,0 3-10 15,19-2 0-15,11 0 1 16,4-1-4-16,4-5-2 16,-4-2-21-16,-6-4-25 15,-4-5-20-15,-3-4-44 16,-6 0-71-16,0-10-87 15,-3-16-168-15</inkml:trace>
  <inkml:trace contextRef="#ctx0" brushRef="#br0" timeOffset="99884.13">9805 5389 897 0,'0'0'118'0,"0"0"-30"16,0 0 42-16,-39 106-34 15,39-61-48-15,6 1-19 16,18-2-15-16,1 0-7 16,6-5-7-16,-1-3-4 0,-2-10-22 15,-1-6-29 1,-7-11-63-16,2-9-93 0,-4 0-80 16,-6-25-122-16</inkml:trace>
  <inkml:trace contextRef="#ctx0" brushRef="#br0" timeOffset="100087.76">9955 5589 427 0,'0'0'161'16,"0"0"56"-16,0 0-55 15,0 0-50-15,0 0-60 16,0 0-44-16,-56-18-8 16,56 19-21-16,0 15-2 15,13 2 15-15,8 5 8 0,1-1 3 16,2 1-3-16,0-1-10 15,3 1-6-15,-3-2-20 16,1-4-2-16,-4-2-31 16,4-2-55-16,-1-3-72 15,9-1 1-15</inkml:trace>
  <inkml:trace contextRef="#ctx0" brushRef="#br0" timeOffset="100495.5">11082 5544 712 0,'0'0'121'0,"0"0"36"16,-91 4-8-16,58 12-62 15,3 5-41-15,9 1-22 16,9 2-8-16,8-1-3 16,4 1-8-16,0 0-2 15,6 0 3-15,13-1-6 16,8-6 0-16,6-4-9 0,7-7-11 16,-1-6-20-16,0 0-21 15,-5-13-16-15,-6-6-16 16,-4-7 22-16,-6-2 28 15,-12-3 35-15,-6-1 8 16,0 2 0-16,-18 2 13 16,-10 2 2-16,-8 8-10 15,-1 4-4-15,2 7-1 16,4 5-3-16,9 2-43 16,8 0-115-16,11 9-141 15</inkml:trace>
  <inkml:trace contextRef="#ctx0" brushRef="#br0" timeOffset="101107.62">11470 5557 599 0,'0'0'132'15,"0"0"25"-15,-33 83 23 16,31-57-65-16,2-6-68 15,0-3-27-15,15-5-7 16,9-10 1-16,7-2-1 0,8-2-1 16,2-18-12-1,-6-4-5-15,-6 0-39 0,-10 1 3 16,-8 8 0-16,-7 6-8 16,-4 7 41-16,0 2 5 15,0 0-1-15,0 9-25 16,0 11 29-16,6 3 2 15,4 0 20-15,4-1-1 16,2-5 1-16,1-4 4 16,4-3-12-16,2-8-8 15,6-2 1-15,0 0 2 16,4-10-9-16,-3-8-12 16,-3-5-1-16,-9-4-9 0,-3-6-15 15,-11-4-14-15,-4-1-11 16,-1-3 10-16,-17 0 32 15,-2 0 20-15,-2 0 1 16,1 4 8-16,5 8 16 16,0 5 40-16,6 10 36 15,4 8-19-15,5 5-4 16,1 1-24-16,0 7-54 16,0 19-19-16,9 10 19 15,13 8 21-15,1-2-1 0,5 2-11 16,2-5-4-1,-2-1 0-15,-2-1-2 16,-4-5-3-16,-7-2-10 0,-2 0-33 16,-7-4-45-16,-6 2-88 15,0-11-162-15</inkml:trace>
  <inkml:trace contextRef="#ctx0" brushRef="#br0" timeOffset="101280.82">11892 5488 863 0,'0'0'118'16,"0"0"-30"-16,0 0-46 16,112-29-42-16,-48 19-5 15,0-1-104-15,-7 1-152 16,-12 0-119-16</inkml:trace>
  <inkml:trace contextRef="#ctx0" brushRef="#br0" timeOffset="102569.11">13261 5482 129 0,'0'0'626'16,"0"0"-470"-16,0 0-14 0,0 0-94 15,0 0-47-15,0 0 13 16,15 78 47-16,-1-45-24 16,-2-3-12-16,-2-3 1 15,0-9-5-15,-2-4-17 16,-2-7 1-16,-1-4-1 15,-4-3-2-15,1 0 8 16,2-8 12-16,3-13-3 16,5-8-19-16,6 2-1 15,3 2-10-15,6 5-14 16,7 8-9-16,5 4-18 16,3 8-8-16,-3 0-9 15,-8 9-26-15,-9 7 21 0,-11 1 35 16,-11-3-18-16,0-2 19 15,0-3 12-15,-3-7-5 16,0-2 10-16,3 0 21 16,0-19-10-16,9-9 10 15,15-8 0-15,6 2 7 16,1 4 0-16,0 5 0 16,-2 11-1-16,-7 8 8 15,-4 6 3-15,-2 2-15 16,-2 15 5-16,-1 4 8 0,-2 2 21 31,-1-2 15-31,3-2-18 0,-1-1-11 0,5-7-5 16,-1-2-11-16,11-5-6 15,4-4-18-15,4 0-58 16,-2-16-69-16,-7-7-65 16,-8 1 98-16,-9 1 74 15,-4 7 38-15,-5 7 105 16,0 7 64-16,0 0-68 15,0 15-87-15,0 9 11 16,0 3 33-16,11-3-4 0,6-4-28 16,4-5 5-16,3-2 11 15,-2-6-22-15,4-4-7 16,-1-3-1-16,-3 0-7 16,2-3-5-16,-7-10-4 15,-3-2-22-15,0-2-18 16,-5-3 12-16,0 0 15 15,-5 3 6-15,-1 3 11 16,-1 3 8-16,-2 4 22 16,0 3 25-16,0 4 13 15,0 0-1 1,0 0-56-16,0 8-11 0,6 13-1 0,0 7 1 16,5 8 26-16,-1 2-8 15,-1 3-6-15,2 8 4 16,1 2-5-16,-1 3 3 15,4-4 0-15,-8-6-6 16,-7-7-2-16,0-8-3 16,-6-7-1-16,-10-11-2 15,8-4 1-15,1-7 1 16,-5 0 9-16,0-16 6 16,-9-8-8-16,0-4-5 15,-3 4-4-15,2 3 0 0,-2 7-5 16,-3 4-7-1,-1 7-33 1,-1 3-47-16,6 0-93 16,8 0-272-16</inkml:trace>
  <inkml:trace contextRef="#ctx0" brushRef="#br0" timeOffset="104215.86">15363 5414 280 0,'0'0'247'0,"0"0"-87"16,0 0 7-16,0 0-62 15,0 0-60-15,0 0 2 0,-52 104-2 16,52-65 3 0,2-7-18-16,16-4-8 0,5-6-5 15,0-7 0-15,4-6-8 16,4-9-3-16,2 0 9 15,0-10-9-15,0-12 0 16,-6 0-6-16,-5-6-5 16,-8-2-5-16,-6 0 10 15,-6 1-12-15,-2 3 4 16,0 8 8-16,0 6 0 0,0 7 9 16,0 5 14-1,0 0-23-15,0 3-1 0,4 18-23 16,10 12 24-16,4 7 1 15,1 4 13-15,-4 5-9 16,-3 3-3-16,-3 1-1 16,-8 0 1-16,-1-3-2 15,0-11 3-15,-1-7-3 16,-9-12-3-16,-1-9-3 16,3-7 2-16,-2-4 3 15,0 0 1-15,-7-18 7 16,-1-12-7-16,-1-10-4 15,7-3-10-15,1-2 2 0,6 3-18 16,3 9 12-16,2 5 8 16,0 3 3-16,18 3-23 15,15-1-24-15,10-1-30 16,9 2-2-16,5-1 8 16,-5 1-7-16,-9 3 14 15,-11 7 49-15,-15 3 22 16,-10 6 5-16,-7 3 55 15,0 0-7-15,0 10-26 16,-14 10 31-16,-2 5 42 16,1 2-12-16,4-3-27 15,7-4-9-15,4-3-34 0,0-5-3 16,0-2-1-16,10-4-9 16,7-3-1-1,1-3 6-15,3 0-1 0,2-10-2 16,0-8 0-16,-2-6-7 15,0-6-1-15,-6-1-10 16,-7-3-10-16,-6 3-7 16,-2 3-1-16,0 5-2 15,-6 8-20-15,-4 5-6 16,4 4-24-16,3 3-20 16,3 3-41-16,0 0-71 0,12-1-5 15,8-2 136 1,1 0 73-16,-3-1 9 0,-8 4 60 15,-2 0 64-15,-5 0-44 16,-1 16-15-16,-2 6 85 16,0 6-4-16,0 3-17 15,0 4-16-15,0-6-39 16,3-1-26-16,13-5-25 16,7-6-10-16,5-6-2 15,8-5-1-15,5-6-3 16,3 0 3-16,0-16-10 15,-6-5-6-15,-9-5-13 0,-6 1-2 16,-11 3 0-16,-6 6 13 16,-5 6 8-16,-1 7 14 15,0 3 14-15,0 0-20 16,0 0-8-16,0 0-11 16,3 0-3-16,2 3 5 15,3 6 9-15,3-2 4 16,1 0-2-16,4 3 1 15,0-1-3-15,-2 3-25 16,1-1-51-16,-1 2-43 16,-2-2-42-16,1-4-124 15,0-4-109-15</inkml:trace>
  <inkml:trace contextRef="#ctx0" brushRef="#br0" timeOffset="104608.35">17366 4977 260 0,'0'0'653'0,"0"0"-501"0,0 0-22 16,0 0-63-16,0 0-37 16,0 0-17-16,-9 90 41 15,9-45-5-15,3 2-22 16,13 2-7-16,7 0-11 15,0 1-5-15,-4 1-4 16,-3-3-22-16,-7-2-44 16,-6-5-55-16,-3-7-96 15,0-11-144-15,-17-11-182 0</inkml:trace>
  <inkml:trace contextRef="#ctx0" brushRef="#br0" timeOffset="105440.58">17223 5478 669 0,'0'0'124'0,"0"0"31"16,0 0-17-16,0 0-69 15,34-82-64-15,10 65-5 16,10 4-6-16,5 5-1 0,-4 3-14 16,-8 5-12-1,-9 0 4-15,-13 10-4 0,-10 6 11 16,-5 1 14-16,-5 1 2 15,-2-1 6-15,0 0 14 16,1-3 4-16,3-2-1 16,6-4-7-16,3-5-5 15,8-3 7-15,3 0-12 16,0-13 0-16,-2-7-11 16,-7-3 6-16,-3 3 2 15,-6 3 6-15,-5 5-1 0,-1 5 10 16,-1 6 17-1,0 1-27-15,5 0-2 0,2 3-22 16,4 9 22-16,2 3 2 16,-3-1 3-1,3-3-5-15,-3-2 5 0,0-1-5 16,0-4-11-16,0-4-18 16,2 0-18-16,5-10 4 15,3-15-9-15,2-8-18 16,-2-5-66-16,-1-4-4 15,-5-2 50-15,-4 6 33 16,-5 5 57-16,-7 8 15 0,0 4 94 16,-10 4 47-16,-6 3 1 15,3 2-35-15,3 5 19 16,3 6-26-16,6 1-46 16,-1 6-69-16,2 22 4 15,0 11-4-15,2 8 24 16,13 1-7-16,0 0-6 15,-2-3-6-15,-3-2-2 16,1-7 1-16,-2-5-3 16,-2-8-1-16,1-9 0 15,2-7-1-15,1-7-26 16,6 0 8-16,9-7 15 16,2-14 4-16,2-3-15 15,-5 0 5-15,-4 6 10 0,-4 2 0 16,-1 6 3-16,-4 5 3 15,3 3 5-15,0 2-9 16,4 0-2-16,3 3 0 16,-3 10-1-16,-5 1-2 15,-5 0-2-15,-4 1 2 16,-5 2 0-16,0 0 3 16,-9-1-1-16,-18-2 1 15,-6-6 0-15,-4-4-7 16,1-4-22-16,5 0-43 15,7-16-88-15,6-10-226 0</inkml:trace>
  <inkml:trace contextRef="#ctx0" brushRef="#br0" timeOffset="105786.4">18549 5399 460 0,'0'0'92'0,"0"0"109"16,0 0-21-16,88 14-43 16,-45-14-75-16,-1 0-43 0,-5-6-16 15,-7-5-3-15,-9-2-25 16,-11-2-47-16,-10-3-19 16,0 0-22-16,-15 0 29 15,-7 3 67-15,1 6 17 31,5 5 8-31,3 4 28 0,-1 0 20 0,-5 4 0 16,-5 15 0-16,-2 6-1 16,-2 6-15-16,4 0-9 15,6 1-1-15,12-4-11 16,6-2-10-16,11-6-8 16,29-5-1-1,18-5-6-15,12-7-50 0,5-3-125 0,-4 0-130 16,-10-12-160-16</inkml:trace>
  <inkml:trace contextRef="#ctx0" brushRef="#br0" timeOffset="106493.57">20624 5146 383 0,'0'0'59'0,"0"0"57"16,-100 2-7-16,65 9 26 15,0 3-47-15,7 1-38 16,7 1-27-16,6-2 3 16,10-3 0-16,5 2-24 15,8-1 0-15,20 3 6 16,10 2 11-16,5 1-11 16,0 2-3-16,-2-1-5 15,-9 1 0-15,-6-1-13 0,-9-2 2 16,-7-2 0-1,-9-2-4-15,-1-2 4 0,-5-4 0 16,-17-1 11-16,-11-5-2 16,-7-1-12-16,-5 0-29 15,0-14-60-15,13-6-36 16,12-3-25-16,19-6-128 16</inkml:trace>
  <inkml:trace contextRef="#ctx0" brushRef="#br0" timeOffset="106807.6">20934 5277 489 0,'0'0'111'0,"0"0"22"15,0 0-12-15,-74 81-38 16,74-63-53-16,0 1-14 15,21-4-5-15,10-2 7 16,7-5-18-16,4-5 0 16,-3-3-43-16,-3 0-21 15,-10-6-2-15,-13-6 28 0,-4-4 34 16,-9-1 3 0,0-3-14-16,-16-1 7 0,-14 2-10 15,-5 3-12-15,-3 6-44 16,2 7-26-16,4 3 18 15,7 0-16-15,7 3-98 16</inkml:trace>
  <inkml:trace contextRef="#ctx0" brushRef="#br0" timeOffset="107608.31">21320 5334 117 0,'0'0'369'0,"0"0"-331"0,0 0 47 16,0 0 10-16,0 0-45 15,0 0-39-15,0 56-11 16,0-54-2-16,0-2-22 16,6 0 24-16,10-9 14 15,4-9-4-15,3-4 3 16,4 0 2-16,-2 4-1 15,1 5-14-15,-3 9 0 16,-1 4-5-16,-2 0-31 16,3 15-13-16,-4 7 20 0,0-2-15 15,-1 2 24-15,-4-5 20 16,-2-4 1-16,3-4-1 16,1-3 1-16,5-6-1 15,4 0 0-15,5-1-22 16,3-13-45-16,1-5-7 15,-1-1 15-15,-5-2 9 16,-10-2 50-16,-10 0 12 16,-8 2 20-16,-3 6 67 15,-18 6 49-15,-4 4-50 16,-4 6-42-16,5 0 20 0,0 10-8 16,7 7-14-1,3 3-22-15,5 0-12 0,3-2-6 16,6-3-3-16,0-2-5 15,0-5-6-15,12-1-4 16,9-5 4-16,8-2-5 16,0 0 5-16,4-3-22 15,-1-7-9-15,-3 4 12 16,1 4 9-16,-4 2-3 16,-3 0 9-16,-1 8 0 15,-3 11 4-15,1 5 18 16,3 5 11-16,2 8-1 0,4 4 4 15,-1 5 17-15,-4 2-23 16,-10-2-19-16,-9-3-7 16,-5-2 1-16,-9-4-1 15,-16-6-4-15,-15-10 3 16,-4-7-10-16,1-8 4 16,9-6 7-16,6-3 11 15,9-20 9-15,0-8-1 16,9-4 3-16,7 0 14 15,3 0 3-15,0 5-27 16,19 1-8-16,11 6-4 16,12 2-21-16,3 2-34 15,4 1-54-15,0-1-136 0,2-1-317 16</inkml:trace>
  <inkml:trace contextRef="#ctx0" brushRef="#br0" timeOffset="108252.48">23393 5185 241 0,'0'0'195'0,"0"0"-116"16,0 0 33-16,0 0 16 16,-106 13-32-16,78 3-44 15,-2 4 11-15,3 5 1 16,8 3-19-1,9-1-2-15,10 1-14 0,4-2-11 16,29-2-10-16,16-6 4 16,18-5-8-16,14-9-4 15,8-4-12-15,-2 0-66 16,-8-4-108-16,-13-13-160 16,-17-7-172-16</inkml:trace>
  <inkml:trace contextRef="#ctx0" brushRef="#br0" timeOffset="109900.27">23974 4954 392 0,'0'0'283'15,"0"0"-252"-15,0 0 118 0,-3 102 11 16,11-56-66-16,9 2-39 15,2 2-26-15,-1-5-5 16,0-4-12-16,-4-6-7 16,-3-7-5-1,-3-7-2-15,-3-8-13 0,-2-7-19 16,0-6-1-16,-2 0 12 16,5 0 23-16,4-16 18 15,4-5-18-15,4-4-1 16,1-1-8-16,-2 4 5 15,2 3-6-15,0 5-3 16,2 4 6-16,3 9-7 16,-2 1-5-16,-1 3-10 0,0 15-3 15,-6 3 5 1,-5 3 8-16,-7 0 8 0,-1-1 3 16,-2-3 5-16,3-2 1 15,6-2 0-15,7-4 2 16,11-2-2-1,15-6 2-15,13-4 2 0,6 0 1 16,2-14-1-16,-11-4-2 16,-13-2 0-16,-11 0 4 15,-13 5 16-15,-12 3 37 16,-3 4 25-16,-6 3-32 16,-16 3-47-16,-8 2-3 15,-4 0 0-15,-2 4 0 16,5 7 0-16,4 1-1 0,10-3 0 15,4-1 1-15,9-3 0 16,2-3-3-16,2-2-12 16,0 0 0-16,0 0 9 15,5 0 6-15,12 0 4 32,10 0-3-32,4 0-1 0,7 3-4 0,1 2-7 15,0 2-5-15,1 3 0 16,-6-1-3-16,-3 1-3 15,-4-2 0-15,-6-2-13 16,0-1-1-16,-5 1 9 0,-1-5-20 16,2-1 8-1,-2 0 27-15,4-6-17 0,-1-7-54 16,1-1-15-16,-4 1 50 16,-1-1 42-16,-5 2 6 15,-6 2 32-15,-3 3 80 16,0 2 22-16,0 3-13 15,0 2-12-15,0 0-45 16,0 0-58-16,1 0-6 16,1 3-22-16,2 7 18 0,-1 0 4 15,0 1 0-15,-2-2 0 16,-1-4-1-16,0 0-16 16,0-2-12-16,0-2 2 15,0-1 18-15,3 0 9 31,7 0 14-31,4-4 35 16,9-9-33-16,4 0-11 16,0 0-5-16,-1 3 1 15,-6 3 0-15,-7 3-1 16,-4 4 0-16,1 0-7 16,-1 4-8-16,2 13 5 15,4 3 9-15,-2 2 1 16,5-3 0-16,0-2 3 0,5-4-3 15,-1-3-1-15,0-5-32 16,-1-5-14-16,1 0-65 16,-1 0 59-16,-4-10-96 15,-4-7 38-15,-1-2 71 16,-3-4 40-16,1-1 1 16,-4 1 65-16,-3 4 35 15,1 5 20-15,-3 3-10 16,1 5-14-16,-2 3-14 15,0 3-14-15,0 0-36 0,1 0-33 16,1 1-19-16,1 12 3 16,-2 3 16-16,2-2 0 15,0-2 1-15,0-3-1 16,-2-4 0-16,1-2-9 16,-1-3-15-16,1 0 2 15,2 0 22-15,5 0 12 16,3-4 12-16,2-5-11 15,0 2-5-15,-1 2-7 16,4 2-1-16,0 3-3 16,2 0-17-16,1 4-12 15,-1 10 10-15,-4 2 5 16,-2 1 8-16,-2-4 4 0,-2-2 5 16,-2-4-1-16,1-3 1 15,4-2-3-15,7-2 3 16,6 0-2-16,10 0-11 15,-2-5-6-15,-4 0 15 16,-5-2-17-16,-10-3-7 16,-4-3 24-16,-4-2 0 15,-6-3 4-15,0-1 8 16,0 1-1-16,0 4 0 16,-6 4 28-16,0 7 8 0,3 3 11 15,-1 0-29 1,-4 0-25-16,-7 10 0 0,2 5 3 15,-3 5 7-15,2 1 8 16,5-1-11-16,2 0-2 16,7-2 0-16,0-3-5 15,7 1-3-15,17-2-14 16,10-4-22-16,6-1-65 16,7-5-93-16,8-4-139 15,5 0-136-15</inkml:trace>
  <inkml:trace contextRef="#ctx0" brushRef="#br0" timeOffset="110135.69">26413 4949 737 0,'0'0'111'15,"0"0"-106"-15,0 0 115 16,15 90 18-16,6-38-49 16,1 6-51-16,-2 1-17 0,-3 0-11 15,-2-1-4 1,-4-4-6-16,-7-2-1 16,-4-2-47-16,0-1-79 0,-15-9-161 15</inkml:trace>
  <inkml:trace contextRef="#ctx0" brushRef="#br0" timeOffset="113214.83">7834 5053 170 0,'0'0'101'15,"0"0"-71"-15,0 0 2 16,0 0-19-16,0 0 7 16,0 0 6-16,-5 0-1 15,5 0 1-15,0 0-10 16,8 0 7-16,8 1 37 16,8-1-8-16,7 0-17 15,7 0-13-15,11 2-10 16,10-1 3-16,13 2-8 15,10 0-4-15,15 0 2 0,11-3-3 16,11 0 4-16,11-5-6 16,5-4 3-16,0-4 2 15,-1-1-4-15,6 2-1 16,-4 1-10-16,1 2-6 16,-5 4-18-16,-13 2-15 15,-11 3-17-15,-10 0 5 16,-13 0-26-16,-6 0 8 15,-3 0 27-15,5 0 0 16,4 0 36 0,9-8 16-16,7-5 25 0,8-1 60 0,-1 0-70 15,-1 2-13 1,-6 2 7-16,-1 3-8 0,-1 2 0 16,4 1 7-16,-5-1 13 15,2 1 9-15,0-1 1 16,4-2-4-16,9-3-3 15,6-2-4-15,6-2-12 16,6-2-4-16,-1 2 5 16,-1 2-5-16,-3 2 4 15,-3 3-4-15,-7 3-1 16,-1-2 1-16,-3 3-3 16,3-1 2-16,-1-2 4 0,7 1-5 31,3-7-1-31,3 1-1 0,6-2 0 0,1 0 4 15,0-2-1-15,-7 1 3 16,-3 0-2-16,-3 0-1 16,-8 0-2-16,-5-2-1 15,-7 1-4-15,-1-4 4 16,0 2-1 0,6 2 2-16,4-3-4 0,4 4 6 15,1-2 2-15,4 2 8 16,6 1-7-16,2 0 15 15,6 2-13-15,-2-1 4 16,2-2-10-16,1 1-1 0,1-2 0 16,-7 3-1-16,-3-2-1 15,1 1-5-15,-1 1 4 16,-1 0 2-16,3 2 1 16,4 0 0-16,-3 0 3 15,5 0-4-15,2-1-1 16,-5 1 1-16,-1 1 0 15,-2-1 2-15,-4 0-1 16,3 0-1 0,-1 0-3-16,2 1-1 0,-2 1 3 0,6-1 0 15,1 1 1-15,-2 1 1 16,1 0 2-16,8-1-3 16,1 1 3-16,5-3-6 15,5 0 2-15,-2-2 1 16,1 1 7-16,-5-2-7 31,-6 2 0-31,-3 0 0 16,-3 3 4-16,-2-4 2 15,4 2-1-15,8 0 9 16,7-3-14-16,12 2-3 16,5-1 3-16,5-1 8 15,1 0 11-15,-2 3-10 16,0 0 8-16,-1 2-5 0,-3 2-3 15,-1 2-3-15,-5 0-2 16,-4 2-1-16,-1 1-1 16,-2 0-1-16,2 1 4 15,3 0-4-15,2 0 0 16,7 0 1-16,-3 0-2 16,2 0 1-16,-6 0 2 15,-6 0-1-15,-9 5 4 16,-11 1-6-16,-7 1 7 15,-3 0-5-15,-2 2-1 16,2-1 1-16,3 2 1 16,3 0-1-16,1-2-2 0,5 2 4 15,-5 0 1-15,-1 1-3 16,-5 2-1-16,-5 0 4 16,-9 0-2-16,-9-2 1 15,-8 0-3-15,-6 0-2 16,-2-1 2-16,1 0 1 15,-5 0-1-15,-1 0-1 16,0 1-1-16,0 2 1 16,4 0 0-16,2-1 0 15,-2 1 0-15,-5-2-1 16,-4 0 1-16,-12-1 0 0,-11-1-2 16,-9-1 2-16,-9-1 0 15,-7 2 0-15,-4-1 0 16,-1 0-1-16,-1 0 1 15,-1-1-2-15,-3 0 2 16,-2-3-1-16,-7 0 1 16,-1-1-2-16,-4 0 1 15,-1 0-5-15,-2 1-1 16,2 1 4-16,0 0 3 16,0 1 0-16,-1-2 0 15,-1 1 0-15,1-2 2 16,-1 1 2-16,1-1 4 0,-2 1 0 15,0 2 6-15,1 1 0 16,-1 2 0-16,2 3-7 16,-2 3 4-16,0 4-2 15,0 6 6-15,0 8 8 16,0 4 9-16,0 9-4 16,-5 11-1-16,4 4-1 15,1 8 7-15,0 4 33 16,15 3-22-16,3 4-39 15,4 2 7-15,-3 0-3 16,-2 0 9-16,-8-1-6 0,-3-2-4 16,-6 1-2-1,0-1 7-15,0-3 2 16,-2 2-6-16,-3-2-1 0,3-4-4 16,-1-4-1-16,1-7 3 15,2-7-4-15,-1 2 0 16,1-4 2-16,0 1 1 15,-2-2-2-15,2-6 0 16,0-5-2-16,0-10 1 16,0-10-2-16,0-7 2 15,0-6 0-15,0-5-1 16,0-1 2-16,0 1 2 0,0-1-3 16,0-1-2-16,0 3-3 15,0 0-5-15,0 4-2 16,0 0 2-16,0 0-4 15,0 0-4-15,0 0-17 16,0-1-24-16,-6-2-38 16,-14-3-77-16,-9-1-75 15,-7-8-350-15</inkml:trace>
  <inkml:trace contextRef="#ctx0" brushRef="#br0" timeOffset="115932.24">7761 5173 280 0,'0'0'183'0,"0"0"-81"16,0 0 13-16,0 0-15 0,0 0-16 15,0 0-9-15,-21-5-12 16,21 5-7-16,0 0-26 16,0 2-30-16,-5 22-3 15,1 17 3-15,1 13 24 16,1 9-6-16,2 8 2 16,0 5-2-16,0 6-10 15,0 7 6-15,0 8-6 16,0 2 7-16,0-5 10 15,0-7-19-15,0-12-2 0,5-5-3 16,4-7 4 0,6-9-4-16,-3-6-1 0,-1-8 3 15,0-7-3 1,-2-6 1-16,-3-9-3 0,1-8 4 16,-4-4-2-16,-1-4 0 15,-1-2 0-15,-1 0 0 16,3 0 4-16,6 0 1 15,3-2 1-15,9-8-6 16,6-3-1-16,7-2-2 16,12-4-7-16,19-1 7 15,14-2-10-15,16-2 4 16,8 2-7-16,5 0 3 0,5 7 2 16,-3 6 0-16,-2 5-1 15,-5 4-2-15,0 0 4 16,-6 6 10-16,0 3-20 15,3 3-9 1,7-5 9-16,4-3-1 0,6-4 11 16,6 0-4-16,-2 0 8 15,2 0-4-15,-2 0 4 16,-3 0 3-16,-2 2 3 16,1 2 0-16,5 2 1 0,5-2 0 15,3 0-1 1,6 0 0-16,4 1-3 0,3 2 3 15,6 0-1-15,0 1 2 16,2 0 2-16,3-1-2 16,-2 0-2-16,3-1 2 15,3-2-3-15,-1 1-2 16,4-1 2-16,-3 0 2 16,-3 2-3-16,0 0 3 15,-5 1 0-15,2 1 3 0,7-2-3 16,-1 1 0-1,8-2 0-15,-3-1-3 16,11-1 1-16,2-1-5 16,-2-2-2-16,5 0-7 0,-5 0 10 15,-4 0 4 1,-1 2-4-16,-8 4 5 0,-1 1 1 16,-7 2 0-16,-1-2-6 15,1 0 2-15,-4-3 2 16,4-1-2-16,0-1 1 15,0-2 1-15,5 0 4 16,-4 0-2-16,0 0 0 16,-4 0 0-16,-4 0 0 0,3 0 0 15,-3 0-1-15,0-3 1 16,4 1 7-16,4-1-7 16,3 1 0-16,9-1 5 15,3-3 1-15,5 0-6 16,3-1 1-16,1-1 5 31,-6 1 0-31,-9 0 3 16,-3 0 8-16,-5 0-9 15,-4 1 4-15,7-2-3 16,-1 1-5-16,5-2 1 16,10 0 3-16,-1 1 0 15,9-1 2-15,7 1-5 16,3 1 7-16,4 0-1 0,0 3 5 15,-2 1-4-15,-10 3-1 16,-1 0-8-16,-7 0-2 16,-1 0-1-16,-4-1 2 15,5-1 0-15,0 1 4 16,0-1-4-16,7 2 0 16,-2 0-1-16,4 0 0 15,-4 0 2-15,-1-2 3 16,-5-1-2-16,-12 2-4 15,-4-1 2-15,-8-1-2 0,-5 0 0 16,1-1 1-16,3 1-1 16,0-1-1-16,2 1 1 15,-7-1 2-15,-8 1-2 16,-13 2-1-16,-14 1 1 16,-6 0 0-16,-3 0 1 15,-3 0-1-15,-4 0 0 16,-1 0 0-16,-9 0 1 15,-13 0-1-15,-13 0 0 16,-17 0 2-16,-11-5-2 16,-8 1 5-16,-5 1-4 15,1-1 9-15,1 1 11 16,5 0-5-16,5 0 0 0,4 2-7 16,5-2-5-16,3 0-2 15,0 1 3-15,-1-1-1 16,-6 1-2-16,-7 2 5 15,-5-1-3-15,-10 1 3 16,-3 0 6-16,-4 0 3 16,2 0 4-16,2-1-9 15,7 1-10-15,4 0-1 16,9 0 0-16,1 0 0 16,2 0-1-16,-4 0-1 15,-2 2 2-15,-4 1 0 16,-1 0 2-16,6 1-4 0,7 0 2 15,8 3 0-15,12 1 0 16,5-1 0-16,3 0-1 16,-3-3-5-16,-7 0-5 15,-14-2-3-15,-15-1 4 16,-12-1 4-16,-9 0 6 16,0 0-11-16,-5 0-13 15,-20 0 7-15,-6 0 3 16,-2-4-42-16,9 3-35 15,14-1-33-15,10-4-149 0,13-4-141 16</inkml:trace>
  <inkml:trace contextRef="#ctx0" brushRef="#br0" timeOffset="117299.3">10752 5082 277 0,'0'0'160'16,"0"0"-78"-16,0 0 54 16,0 0-30-16,0 0 8 15,0 0-12-15,0 0-15 16,-37-25-13-16,37 25-26 15,0 0-14-15,0 0-10 16,-2 0-1-16,1 0-4 0,-1 17-6 31,-4 15-12-31,-1 16 43 0,4 13-5 16,1 7-3-16,2 7-2 16,0 2-5-16,0 1-1 0,8 0-4 15,11 1-6-15,3 4-8 16,4 2-4-16,-2 4-5 15,0 0 1 1,-4-5-1-16,-6-3-1 0,-2-12-5 16,-5-12-3-16,-2-16-3 15,1-11-5-15,0-12-8 16,0-7-13-16,-3-6-9 16,-2-3-12-16,1-2 4 0,-2 0 14 15,0 0 10-15,0 0-47 16,0-8-107-16,0-10-212 15</inkml:trace>
  <inkml:trace contextRef="#ctx0" brushRef="#br0" timeOffset="117871.16">12604 4861 531 0,'0'0'9'15,"0"0"-4"-15,0 0 13 0,0 0 40 0,29-75 24 16,-29 74-25-16,0 1 11 16,0 0-30-16,0 1-20 15,0 13-3-15,0 6 64 16,0 1 5-16,0 1-24 15,0 0 8 1,0 5-25-16,5 8-9 0,8 11 4 16,5 13 20-16,2 10-8 15,-1 8-15-15,-1 6-2 0,-2 9-6 16,1 6-7 0,2 9-4-16,3 8-8 0,4 3-4 15,1-2-3-15,-2-4 1 16,-4-9-2-16,-8-13-2 15,-2-13-13-15,-7-20-6 16,-4-16-6-16,0-11 1 16,0-11-24-16,0-9-11 15,0-10-33-15,0-5-47 16,0-32-61-16,0-20-552 16</inkml:trace>
  <inkml:trace contextRef="#ctx0" brushRef="#br0" timeOffset="119152.35">14906 4730 318 0,'0'0'143'0,"0"0"9"16,0 0 7-16,0 0-30 16,0 0 11-16,0 0-33 0,-8-27-57 15,8 27-24 1,0 24-26-16,9 14 0 0,12 15 34 15,0 13 29-15,3 9-27 16,0 6-12-16,1 5 4 16,2 5-2-16,1 2-3 15,2 4-13-15,4 0-2 16,-3 3-1-16,-1 1-6 16,-1-8 2-16,-10-9-1 15,-1-10 0-15,-4-14-2 16,-3-11 0-16,-2-11 1 15,-1-6-1-15,-4-5 0 16,-2-3-2-16,3 0 1 0,-3 0-2 16,1 1 2-16,-1-2 1 15,-2-2 0-15,0-4 0 16,0-4-2-16,0-5 0 16,0-2-2-16,0-3-3 15,0 0 1-15,0 0-4 16,0 2-4-16,0 6-6 15,0 6 18-15,0 1 2 16,-5 4 1-16,-4-5-1 16,6-3-2-16,0-4 2 15,2-6 1-15,1-3-1 0,0-1 1 16,0 0-1-16,0-4 0 16,0-15-20-16,0-14-100 15,4-8-125-15,1-10-385 16</inkml:trace>
  <inkml:trace contextRef="#ctx0" brushRef="#br0" timeOffset="119993.04">16772 4448 312 0,'0'0'41'16,"0"0"29"-1,0 0 55-15,0 0-1 16,0 0-33-16,0 0-27 16,19 59 18-16,-15-14 14 15,3 14-3-15,0 8-20 16,5 7-6-16,7 4-23 15,5 6-9-15,6 8-12 16,3 4-2-16,0 3-7 16,0 3 5-16,-5 2-5 15,-4 2-1-15,-2 1 12 16,-2-1-8-16,-5-4-3 16,3-3-2-16,2-9-6 0,1-10-1 15,8-2-5-15,1-5 2 16,2-5 2-16,0-5-3 15,-5-8 0-15,-8-10 0 16,-6-9 1-16,-5-12 1 16,-2-11-3-16,-5-6 1 15,-1-6 3-15,2-1 5 16,1 0 6-16,3-4-15 16,3-9-2-16,-1 1-38 15,2 3-1-15,-6 3-13 0,-1 2-12 16,0 3 5-1,-1-1 8-15,-2 2 20 0,0 0 7 16,0 0 6-16,0-1 9 16,0-4 9-16,0-3 1 15,0-8-21-15,0-3-86 16,-2-5-137-16,-1-3-205 16</inkml:trace>
  <inkml:trace contextRef="#ctx0" brushRef="#br0" timeOffset="121092.02">19423 4263 501 0,'0'0'159'0,"0"0"21"15,0 0-34-15,0 0-13 16,0 0-70-16,0 0-58 16,-3 46 1-16,3-5-6 15,0 16 44-15,9 12-16 16,9 12-1-16,4 10 32 16,5 8-29-16,-1 5 2 0,-1 4 2 15,-2 3-15-15,-3 3-5 16,-2 1-7-1,-3-3-1-15,4-5 5 0,0-8-7 16,0-9 1-16,0-9-1 16,-4-10 0-16,1-9 7 15,-2-10-7-15,-5-5-1 16,1-4 2-16,-4 0-2 16,0-1 2-16,-1 1-2 15,-1-4-1-15,2-2-1 16,-3-9 2-16,-1-9-2 0,-1-9-1 15,1-6 2 1,-2-4-2-16,0 0 6 0,1 0 3 16,1-1-9-16,-1-6-1 15,-1 1-4-15,0 5 0 16,0 1-6 0,0 0-2-16,0 0-1 0,0 0-1 15,0 0 3-15,0 0-2 16,0 0 1-16,3-6 5 15,0-6-1-15,2-8-34 16,-1-7-46-16,-4-4-61 16,0-1-163-16,0 3-234 15</inkml:trace>
  <inkml:trace contextRef="#ctx0" brushRef="#br0" timeOffset="122473.73">22704 4100 250 0,'0'0'198'0,"0"0"-101"0,0 0 43 16,0 0 8-16,0 0-38 16,0 0-48-16,0-4-41 15,0-4-7-15,0-1-3 16,2 1-3-16,-1-1 2 16,1 4 1-16,-2-1 8 15,0 0-9-15,0 1 2 16,0-1-5-16,0 0-1 15,0 2 3-15,0 3 3 0,0-1 3 16,0 2 4-16,0 0-17 16,0 0-2-16,0 17-23 15,0 12 16-15,-5 9 7 16,-3 4 10 0,4 2 10-16,1 2 3 0,1 2 4 15,1 3 2-15,1 5 3 16,0 8-1-16,0 11-6 15,0 10 6-15,10 6 0 16,4 7-9-16,4 2 3 0,1 1-8 16,1 1-6-1,-3-3 2-15,-1-5 3 0,-3 2-5 16,-6 0-1-16,-4-1-1 16,-1 5 2-16,-1-3-9 15,1-1 5-15,2-6 5 16,2-6-5-16,3-12-4 15,3-11 0-15,1-14 1 32,-2-14-1-32,-3-9-2 0,-4-10 1 0,-2-3-2 15,-2-4 0-15,0-1 0 16,0-2-1-16,0-1 1 16,0-2 0-16,0 1-2 0,0-1-1 15,0 1 2-15,0-2-1 16,0 1 4-1,0-1-2-15,0 2 0 0,0-2 0 16,0 1-1-16,0 3-1 16,0 3 1-16,0 3 0 15,0 0 1-15,0 0 3 16,0-3-2-16,0-3 1 16,0-1-2-16,0-3 3 15,0 0-3-15,0 0 4 16,0 0-3-16,0 0 2 15,0 0-3-15,0-9-12 0,0-10-11 16,0-7-47-16,0-4-33 16,0 1-96-16,0 2-281 15</inkml:trace>
  <inkml:trace contextRef="#ctx0" brushRef="#br0" timeOffset="126988.55">1089 8500 292 0,'0'0'106'15,"0"0"-31"-15,0 0 72 16,0 0 22-16,0 0-33 16,0 0-32-16,0 0-27 0,-84-51-1 15,72 29-18-15,6-6-8 16,6-5-11-16,2-7-24 15,29 0-2-15,10 1-13 16,8 13-3-16,1 15 2 16,-2 11-9-16,-2 11-5 15,-5 20 8-15,-7 7 2 16,-10 3-2-16,-12 0 4 16,-5-3-8-16,-7-7 3 15,0-5-4 1,0-11-6-1,0-8-1-15,0-4 0 16,0-3 19-16,-7 0 1 16,2-11 19-16,1-5-20 0,2-2-2 15,2-1-12-15,0 5-6 16,14 1-17-16,11 2 18 16,5 3 3-16,1 4 9 15,-1 2 0-15,-6 2-4 16,-6 0-9-16,-6 0 0 15,-3 3-1-15,1 3 16 16,-1-3 4-16,3-3-4 16,6 0 5-16,6-2 2 15,3-16 6-15,1-8-1 0,-4-6-7 16,-6-5 0-16,-12-1-5 16,-6 4-1-16,0 4 6 15,-8 8 1-15,-14 9 28 16,-3 6 2-16,-4 7 14 15,1 0-3-15,5 14-7 16,1 13-19-16,6 9-1 16,5 1-6-16,8 5-4 15,3-6 4-15,0-2-4 16,11-4-4-16,8-9 0 16,5-5 2-16,2-4-3 0,2-8-1 15,3-4-1-15,-1 0-1 16,0-11-7-16,0-8 7 15,-5 0-3-15,3 1-4 16,-7 0 10-16,-6 4 0 16,3 4 0-16,-3 3-3 15,3 5-8-15,-3 2 4 16,1 0 1-16,1 4-7 16,-4 10 8-16,2 1 0 15,-3 1 2-15,-6-2-6 0,-2-2 2 16,-2-7-15-16,-1-2 6 15,-1-3 16-15,0 0 15 16,2-6 46-16,-2-8-23 16,3-3-30-16,4 2-3 15,5 0-3-15,0 5-2 16,3 5-6-16,9 5-6 16,0 0-1-16,1 3-3 15,-4 9-3-15,-3 3-5 16,-5-1-4-16,-5-4 7 15,-4-2-10-15,-2-3-12 16,-2-5 2-16,3 0 26 16,-3 0 15-16,4-19 25 0,2-7-25 15,5 0 1 1,1 2 0-16,1 6 0 0,4 6 6 16,2 6-5-16,3 6-2 15,5 0-2-15,0 3-6 16,-5 10 6-16,-4 0 1 15,-4-2-8-15,-6-1 8 16,-3-3 1-16,-2-4-2 16,0-2 2-16,0-1 0 15,3-3 8-15,6-15 1 0,1-3-7 16,-2 2-2-16,-1 7 0 16,-7 6 9-16,0 6 13 15,-1 0-22-15,-1 23-21 16,4 9 17-16,-1 6 4 15,2-1 14 1,3-3 10-16,0-7 8 0,0-9-13 16,3-7-8-16,0-6-6 15,4-5 3-15,5 0 2 16,3-19-10-16,1-5-6 16,-8-4-11-16,-7-3 4 0,-10-2 12 15,0-2 0 1,-10-4 1-16,-11 4 1 0,-9 5 20 15,0 7-6-15,-3 10-8 16,0 10-7-16,2 3 0 16,7 5-25-16,5 13-69 15,13 2-61-15,6-1-149 16,0-10-72-16</inkml:trace>
  <inkml:trace contextRef="#ctx0" brushRef="#br0" timeOffset="127489.93">2667 8180 524 0,'0'0'131'16,"0"0"-37"-16,0 0 32 15,0 0-21 1,100 79-42-16,-78-59-38 0,-8-5-14 16,0-1-5-16,-6-5-5 15,-2-4-1-15,-4-2-6 16,-1-3-17-16,-1 0 21 15,2-1 2-15,1-19 24 16,3-4-24-16,7 1-8 16,-2 5 4-16,2 7 1 0,-1 4-8 15,6 7-2-15,1 0-3 16,5 0-1-16,0 10 3 16,-4-1 2-16,-1 1 9 15,-4-3 3-15,0-4 0 16,-5-1 1-16,-1-2 0 15,-3 0 4 1,3-7-1-16,-3-13-1 0,-3-2-3 16,-3-3-6-16,0 7 6 15,0 5 4-15,-9 6 14 0,0 7 3 16,-9 0-16-16,-7 8 0 16,1 14 6-1,-2-1 10-15,6 3 2 16,6-2 11-16,4-2-10 0,10 0-7 15,0-1-6-15,0-3-4 16,16-2-1-16,8-2-6 16,2-4-9-16,2-3-33 15,7-5-73-15,-7 0-22 16,3 0-153-16,10-12-182 16</inkml:trace>
  <inkml:trace contextRef="#ctx0" brushRef="#br0" timeOffset="127818.25">3438 7989 787 0,'0'0'125'16,"-83"46"-24"-16,59-21 11 15,12 3-56-15,9 4-46 16,3 1-7-16,12 4 1 15,15-5-4-15,10-4-2 0,6-3-1 16,-2-8-7 0,-8-3-12-16,-8-2 5 0,-10-2 0 15,-3 0-4-15,-11-2 5 16,-1 2-17-16,-7 0 10 16,-20-3 9-16,-13-5-9 15,-5-2-11-15,-1-13-7 16,4-18-25-16,6-15-68 15,15-13-95 1,11-6-101-16</inkml:trace>
  <inkml:trace contextRef="#ctx0" brushRef="#br0" timeOffset="128273.97">3485 7910 241 0,'0'0'153'15,"0"0"84"1,39 105-35-1,-23-59-40-15,-2 4-32 16,0 2-62-16,-2-1-29 16,-3-5-18-16,-6-5-13 15,-3-7-2-15,0-7-3 16,0-10 2-16,0-10-2 0,-3-7-2 16,-1 0 0-1,4-23 17-15,0-12-18 0,7-7-11 16,13-1-18-16,2 7-10 15,3 9-4-15,-8 8-6 16,1 11 31-16,-8 8 11 16,0 0-10-16,-2 17-3 15,-2 11 10-15,-3 3 7 16,0 2 3-16,2-5 19 16,2-1 9-16,0-5-6 15,5-2 2-15,3-4-7 16,3-5-7-16,3-7-1 15,3-2-3-15,-3-2-6 0,6-4-2 16,-5-12-11-16,-4-7-7 16,-8-2 5-16,-4-5 8 15,-6-4 7-15,0-2 1 16,-13 0 1-16,-11 6 3 16,-1 10-5-16,-2 13-17 15,-1 7-63-15,-2 8-77 16,4 13-154-16,8-1-127 15</inkml:trace>
  <inkml:trace contextRef="#ctx0" brushRef="#br0" timeOffset="128510.99">4056 8224 553 0,'0'0'60'0,"0"0"89"15,0 79 14-15,15-46-6 16,0 6-66-16,0 4-23 16,1 6-19-16,-4 2-24 15,-4 3 8-15,-5-2-29 16,-3-5-1-16,0-10-3 16,0-12-38-16,0-13-55 15,0-12-113-15,7-3-216 0</inkml:trace>
  <inkml:trace contextRef="#ctx0" brushRef="#br0" timeOffset="128731.22">4109 8208 726 0,'0'0'190'0,"0"0"-80"15,0 0-14-15,0 0-34 0,0 0-62 16,110-63-2-16,-80 85-29 15,-8 8-19-15,-10 4-24 16,-9-3-15-16,-3-3-2 16,-6-3-20-16,-15-7-48 15,-4-8-48-15,2-10-163 16</inkml:trace>
  <inkml:trace contextRef="#ctx0" brushRef="#br0" timeOffset="129186.75">4228 8077 247 0,'0'0'298'0,"0"0"-159"15,0 94-4-15,0-62 18 16,0-9-55-16,10-4-54 16,4-7-16-16,2-6-8 15,2-6-6-15,1 0 2 16,1-3-16-16,-1-14 0 15,-7 0-32-15,-2 2-19 16,-5 7 7-16,-2 2 32 0,0 5 5 16,-3 1-14-1,6 0-10-15,3 0 3 0,3 1 22 16,4 6 6-16,1-1 1 16,0-3 0-1,-3-3 4-15,-3 0-5 0,-3 0-21 16,-2 0-12-16,2-13-23 15,-2-3-26-15,4-1 10 16,-5 0-13-16,-5 3 63 16,0 4 22-16,0 2 20 15,0 4 38-15,-5 0-18 16,-8-1-21-16,-4 4 2 16,-5-2-4-16,1 2-5 0,0-2-7 15,0-2-5 1,4-2-1-16,3 0-50 0,11-3-77 15,3 0-149-15</inkml:trace>
  <inkml:trace contextRef="#ctx0" brushRef="#br0" timeOffset="129485.21">4653 8033 151 0,'0'0'348'16,"0"0"-209"-16,-39 102-9 0,26-67 44 16,4-4-50-16,6-4-69 15,3-8-23-15,0-4-16 16,3-7-3-16,13-5 0 16,4-3-5-16,2 0-8 15,5-14-11-15,-9-6-16 16,-2-4 1-16,-13-4 10 15,-3-3-8-15,0-3-11 16,-12 3-4-16,-3 8-5 16,3 12-39-16,1 8-60 0,3 3-86 15,2 0-74 1</inkml:trace>
  <inkml:trace contextRef="#ctx0" brushRef="#br0" timeOffset="129767.14">4653 8033 432 0,'25'75'231'0,"-25"-86"-29"16,3-1-41-16,11-2-24 15,7 1-75-15,13 0-51 16,6 4-10-16,5 4-1 16,0 5-2-16,-7 0 0 0,-9 4-10 15,-13 8 12-15,-13 4-11 16,-3 3-9-16,-4 1 13 15,-14-2 5-15,-6-3 2 16,5-5 0-16,2-8 4 16,1-2 0-1,4-5 2-15,2-19-6 0,2-6-21 16,8 0-100-16,0 5-126 16,11 5-87-16,17 3-138 15</inkml:trace>
  <inkml:trace contextRef="#ctx0" brushRef="#br0" timeOffset="130003.57">5135 7917 403 0,'0'0'123'0,"0"0"7"16,0 0 40-16,-87 101-11 16,78-72-64-16,8 2-62 15,1-5-4-15,0-6-15 16,6-5-3-16,6-8-2 15,4-4-7-15,2-3-2 16,3-4-9-16,3-19-17 16,-6-12-45-16,0-10-39 0,-8-9-80 15,-5-8-6 1,-1-3-5-16,-4 1-39 0</inkml:trace>
  <inkml:trace contextRef="#ctx0" brushRef="#br0" timeOffset="130443.26">5183 7655 270 0,'0'0'254'16,"0"0"-30"-16,0 0-109 15,0 0-39-15,0 0 9 16,-17 97 9-16,19-47-2 16,16 2-36-16,7-1-19 15,3-2-12-15,1-2-13 16,-4-8-4-16,2-5-8 0,-9-8 0 16,0-11-8-1,-5-6-17-15,2-9-3 0,3 0 7 16,3-20 7-16,1-12-10 15,0-7-15-15,-8-3 26 16,-3 1-13-16,-7 7 8 16,-4 11 18-1,0 9 1-15,-12 9 13 0,-9 5-7 16,-3 0-4-16,0 1-2 16,5 12 6-16,10-1-6 15,6 1-1-15,3 1-2 16,0 1 2-16,9-1 0 0,15 2 2 15,4 4-1 1,2 0-1-16,-3 1 0 0,-6 2-2 16,-2-1-1-16,-5 4 2 15,-4-2-4-15,-7-2 5 16,-3-1 0-16,0 1 0 16,-12-2-1-16,-7-4 1 15,-5-2 0-15,-3-4-20 16,0-6-26-16,-1-4 4 15,5-1-85-15,1-20-113 16,14-13-345-16</inkml:trace>
  <inkml:trace contextRef="#ctx0" brushRef="#br0" timeOffset="130772.93">5873 8061 695 0,'0'0'265'0,"0"0"-141"16,0 0-36-16,0 0-7 0,0 0-27 15,102 10-23-15,-41-7-17 16,6-3-9-16,-4 0-1 15,-5 0-2-15,-3 1-2 16,-7-1-1-16,-2 0-1 16,-1 0-3-16,3 0-6 15,2-4 2-15,-2-4 4 16,-5-2-27-16,-14 2-20 16,-14 1-13-16,-12 1-29 15,-3-1-26-15,-21 4-97 16,-15-1-55-16,-7 2-17 15</inkml:trace>
  <inkml:trace contextRef="#ctx0" brushRef="#br0" timeOffset="131055.8">6392 7961 298 0,'0'0'204'0,"0"0"-5"16,0 0 24-16,0 0-16 16,0 0-79-16,0 0-62 15,-14-36-29-15,14 36-10 16,1 0-12-16,23 2-2 15,13 6 16-15,11 2 2 16,3-1-5-16,-2 2-15 16,-4 2-7-16,-8 3-2 0,-6 2 2 15,-5 9-4-15,-1 2 0 16,-7 4 1-16,-4 2-1 16,-11 3-1-1,-3-1-2-15,-2 1-27 0,-22 2 26 16,-13-7-21-16,-13 4-30 15,-9-3-74-15,1-3-185 16,7-8-287-16</inkml:trace>
  <inkml:trace contextRef="#ctx0" brushRef="#br0" timeOffset="157778.07">8999 7946 463 0,'0'0'118'16,"0"0"-15"-16,0 0 29 16,0 0-23-16,-64-81 1 15,50 74-15-15,0 5-59 16,-5 2-17-16,-7 7-12 15,-7 23-1-15,-9 16 3 16,3 10 8-16,2 7 11 16,13 1-10-16,9-8-3 15,15-9-9-15,0-10-6 16,30-9 0-16,16-10-11 16,23-9-26-16,22-9-36 0,13-6-99 15,4-20-148-15,-5-13-238 16</inkml:trace>
  <inkml:trace contextRef="#ctx0" brushRef="#br0" timeOffset="158391.1">9496 7608 1048 0,'0'0'57'16,"0"0"-36"-16,0 0-3 15,-18 112 67-15,21-49-31 16,15 4-19-16,3 0-10 16,1-2-4-16,-5-1-13 15,-3-8-4-15,-5-11-2 16,-4-11 0-16,-2-17-1 16,-3-8 0-16,0-8 0 15,0-1 3-15,0 0 13 16,0-21 14-16,0-10-3 15,0-13-28-15,0-3-5 0,0 5-2 16,10 5-13 0,1 12 8-16,5 6 2 0,5 7-9 15,7 9-6-15,5 3-19 16,3 2 15-16,1 16 9 16,-6 6 10-16,-5 3 2 15,-5 3 5-15,-3-1 3 16,-3-2 0-16,2-6 2 15,0-5 0-15,4-8-2 16,1-5-3-16,3-3-3 16,3-8 6-16,0-18-1 15,0-11 0-15,-4-5 0 0,-8-2 0 16,-7 4 1-16,-6 2 2 16,-3 11 5-16,0 6 8 15,-1 9 16-15,-7 6 2 16,0 6-1-16,-9 0-32 15,-2 20-1-15,-10 10-1 16,5 6 1-16,2 4 2 16,14 1-1-16,8-3 1 15,0-3-1-15,14-5-5 16,17-6-23-16,14-11-35 16,15-6-55-16,8-7-140 15,7-2-168-15</inkml:trace>
  <inkml:trace contextRef="#ctx0" brushRef="#br0" timeOffset="158611.79">10743 7854 586 0,'0'0'317'16,"0"0"-181"-16,-109 29-13 15,81-7-23-15,8 3-63 0,9 5-24 16,9 4-3-1,2 3-2 1,7-1-5-16,16-3-2 0,13-7-1 0,4-7-19 16,2-7-29-16,-2-8-58 15,-1-4-95-15,-7-5-99 16,-5-20-176-16</inkml:trace>
  <inkml:trace contextRef="#ctx0" brushRef="#br0" timeOffset="158831.28">10898 7631 933 0,'0'0'153'0,"0"0"-31"15,0 0-88 1,-13 76 25-16,13-19 26 0,0 2-44 16,16 1-10-16,2 2-16 15,-1-5-8-15,-1-3-7 16,-3-9-4-16,-2-10-38 15,2-14-33-15,2-12-59 16,6-9-98-16,7-19-47 16,1-21-148-16</inkml:trace>
  <inkml:trace contextRef="#ctx0" brushRef="#br0" timeOffset="159098.59">11137 7882 475 0,'0'0'198'0,"0"0"-37"15,0 0-48-15,0 0-33 16,-93 10-38-16,71 3-12 15,6 1-13-15,1 2-11 16,0 3-5-16,6 4 1 16,3-1-2-16,3 1 0 15,3 1-6-15,0-3 4 16,9-3 0-16,19-3 2 16,14-8 5-16,13-2 6 15,5-2-11-15,1-1-15 16,2 2-11-16,-1 3 26 0,1 1 11 31,-5 3-8-31,-12 3-3 0,-13 2-62 0,-15 0-168 16,-9-6-143-16</inkml:trace>
  <inkml:trace contextRef="#ctx0" brushRef="#br0" timeOffset="163450.07">12839 7606 279 0,'0'0'157'16,"0"0"-11"-16,0 0 45 16,0 0-31-16,0 0-34 15,0 0-31-15,0 0-28 16,-10-39 0-16,7 37 2 0,3 0-11 16,0 1-5-16,0 1-5 15,0 0-12-15,0 0-15 16,-3 0-14-16,3 0-7 15,0 20-13-15,0 9 13 16,0 14 2-16,0 3 4 16,0 2 3-16,0 1-1 15,7 0-1-15,4 0-3 16,4-1-2-16,3-2 1 16,5 1-3-16,4-5 0 15,3-5-6-15,1-6-12 0,2-6-18 16,1-6-14-1,-1-3-7-15,-7-5-25 0,-11-3-65 16,-11-1-102-16,-4-7-176 16</inkml:trace>
  <inkml:trace contextRef="#ctx0" brushRef="#br0" timeOffset="163998.99">12651 8100 663 0,'0'0'167'0,"0"0"-41"16,0 0 3-16,0 0-14 0,0 0-70 16,33-77-45-16,30 57 0 15,11 2 1-15,7 1-1 16,-5 3-40-16,-6 3-14 16,-7 1-47-16,-11 2-47 15,-10-1 24-15,-14 3 10 16,-14 2 91-16,-11 3 23 15,-3 1 100-15,0 0 0 16,0 2-30-16,-5 18-23 16,-3 7 59-16,5 4-32 15,3 3-4-15,0 0-21 16,13-3-9-16,12-3-16 16,3-8-6-16,8-6-7 0,1-9-4 15,5-5-4-15,-5 0-3 16,-2-16-9-16,-7-8-9 15,-6-7-14-15,-7-4 2 16,-7-1 16-16,-5 6 0 16,-3 9 9-16,0 8 5 15,0 5 4-15,0 6 5 16,0 2 3 0,0 0-12-16,0 2-9 0,6 13 9 15,1 3 0-15,4 0 10 0,2-3 3 16,1 0-10-16,2-5 5 15,0-3-3-15,5-7-5 16,4 0-7-16,4-4-23 16,4-18-51-16,-2-8-79 15,-1-9-54-15,-12-5-64 16,-6-5 23-16,-11-2 27 16</inkml:trace>
  <inkml:trace contextRef="#ctx0" brushRef="#br0" timeOffset="164376.65">13834 7664 224 0,'0'0'225'16,"0"0"-30"-16,-32-74 55 15,26 67-42-15,2 4-52 0,4 3-78 16,0 10-78-16,0 20 12 16,0 12 4-16,13 9 40 15,3 1-22-15,-1-3-7 16,4 1-11-16,-4-5-5 16,0-4-5-16,-1-7-5 15,-4-9-1-15,-4-8-2 16,-2-8-14-16,-1-6-9 15,0-3 2-15,2 0 23 16,7-12 3-16,1-6 2 16,5-1-5-16,0 4-2 15,4 2 1-15,2 5 0 0,3 4-4 16,-3 4-2-16,3 0 5 16,-5 3-3-16,-1 10 3 15,-7 3-4-15,-3 4 3 16,-5 2 0-16,-6 2 1 15,0 0-3-15,-8-1 4 16,-21-5-2-16,-14-2-6 16,-5-9-52-16,0-7-35 15,8 0 34-15,12-17-95 16,11-16-339 0</inkml:trace>
  <inkml:trace contextRef="#ctx0" brushRef="#br0" timeOffset="164832.56">14467 8038 379 0,'0'0'407'0,"0"0"-290"15,0 0 77-15,0 0-48 16,0 0-82-16,0 0-53 15,82-27-11-15,-50 12 0 0,-3 0-4 16,1-1-14-16,-6-4-1 16,-3-3-6-16,-5 0 7 15,-4 1-11-15,-9 3-1 16,-3 5 22-16,0 3 3 16,-13 4-4-16,-8 4 7 15,-11 3-1-15,-6 0 3 16,-4 4 1-1,-3 13 2-15,2 4 9 0,4 4 20 16,11 5 12-16,9 6-9 16,14 2-10-16,5 3 5 0,19-1-8 15,17-4-8 1,6-8 0-16,1-6-5 0,0-6-9 16,-3-6-3-16,-5-7-5 15,-1-3-8-15,-1 0 1 16,1-6-9-16,-2-2-4 15,-4 0-11-15,-3 3-8 16,-5-1-28-16,-4 5-86 16,-5-2-196-16</inkml:trace>
  <inkml:trace contextRef="#ctx0" brushRef="#br0" timeOffset="166089.72">16384 7875 255 0,'0'0'79'0,"0"0"19"16,0 0 52-16,0 0 41 16,0 0-35-16,0 0-42 15,-1-48-69-15,-38 48-28 16,-16 0 1-16,-14 13-7 16,-1 7 0-16,10 2-6 0,18 1 7 15,20-1-12-15,16 0-1 16,6 0-7-16,25 2 5 15,26-4 1-15,18-3-1 16,13-4-4-16,1-1-16 16,-4 2-6-16,-13 2-7 15,-12 4 2-15,-17 1 21 16,-16 0 8-16,-17 3-2 16,-4-1 3-16,-20-1 4 15,-21-2 45-15,-8-2-7 16,-4-5-3-16,1-3-17 0,11-6-18 15,11-4-5-15,14 0-46 16,11-11-37 0,5-14-65-16,15-5-227 0</inkml:trace>
  <inkml:trace contextRef="#ctx0" brushRef="#br0" timeOffset="166435.37">17229 7937 671 0,'0'0'140'15,"-96"40"35"-15,48-15-31 16,4 2-29-16,12 0-59 16,13-3-29-16,16 0-20 15,3-2-4-15,16-1-3 16,29-2 0-16,12-7-3 15,16-4-9-15,-3-8-24 16,-10 0-38-16,-15-9-14 16,-17-11 20-16,-17-5 51 0,-11-9 16 15,0-6 1-15,-26 0 9 16,-10 0 17 0,-9 8-5-16,3 6-4 0,6 11-17 15,8 7 0-15,10 8-8 16,12 0-58-16,6 3-148 15,15 6-130-15,22-2-104 16</inkml:trace>
  <inkml:trace contextRef="#ctx0" brushRef="#br0" timeOffset="167220.17">17564 7942 93 0,'0'0'553'15,"0"0"-453"-15,0 0-1 16,0 0 30-16,0 0-39 15,35 77-50-15,-25-58-19 16,-3-4-13 0,-1-5-5-16,-2-5 3 0,-1-2-5 15,1-3 3-15,-1 0 3 16,4-6 10-16,7-13 6 16,8-6-23-16,5-4-19 15,1 8-16-15,2 6-41 16,0 8-32-16,0 7 6 0,-2 0-25 15,-5 15 51 1,-4 5 47-16,-7 2 21 0,-2 1 8 16,-2-3 4-16,1-5 21 15,-1-4 6-15,3-5 5 16,4-3 8-16,9-3-7 16,6-2-11-16,7-15-26 15,5-6-5-15,3-6 4 16,-2 0 1-16,-9-2 34 15,-13 0-20-15,-9 2 18 16,-9 6 34-16,-3 3 14 16,0 10 0-16,-12 6-23 0,-12 4-23 15,-14 5-33 1,-6 17 4-16,2 4 7 16,8 7 2-16,12-2 0 0,8 0-10 15,13-4-2-15,1-5-2 16,1-4 0-16,23-8-3 15,7-7-3-15,8-3-2 16,3-4-19-16,-5-11-12 16,-7-1 6-16,-6 5 27 15,-9 4 6-15,-2 7 5 16,-1 0-5-16,3 8 0 16,2 16 7-16,2 7 7 15,-1 5 10-15,4 4 3 0,5 4 8 16,3 4 16-16,0 6-23 15,-4 1-7-15,-9 2-18 16,-8 2 2 0,-9-5 0-16,-4-4-3 0,-26-7-1 15,-9-7-2-15,-5-10-2 16,0-9 3-16,8-7 0 16,6-10 3-16,5 0 6 15,1-21 34-15,2-15-13 16,2-11-14-16,14-6-3 15,6-4-8-15,9 2-5 0,27 3-10 16,10 5-28-16,9 6-49 16,8 4-111-16,3 5-387 15</inkml:trace>
  <inkml:trace contextRef="#ctx0" brushRef="#br0" timeOffset="167911.17">20200 7790 295 0,'0'0'226'15,"0"0"-134"1,-89-39-15-16,53 38 50 0,-3 1 22 15,-4 15-75-15,-3 17-27 16,0 11 5-16,7 6 0 0,12 1-6 16,15-1-19-1,12-4-6-15,10-6-10 0,28-6-2 16,18-7-1 0,16-12 5-16,16-9-13 0,11-5-11 15,3 0-47-15,-2-19-88 16,-7-12-178-16,-11-13-269 15</inkml:trace>
  <inkml:trace contextRef="#ctx0" brushRef="#br0" timeOffset="169606.3">20651 7456 974 0,'0'0'85'16,"0"0"-68"-16,-36 73 45 0,36-20 42 15,0 4-20-15,12 6-41 16,13-3-4 0,5-2-22-16,3-4-1 0,-2-9-12 15,-6-6-4-15,-5-11 0 16,-5-9-10-16,-7-11-14 16,-7-6-6-16,-1-2 8 15,0-13 22-15,0-17 0 16,2-7-9-16,-1-5-15 15,1 7 7-15,1 6-3 0,1 9-2 32,2 8 10-32,1 8 0 0,5 4 4 0,8 3-16 15,5 17 8-15,1 5 13 32,-3 4 2-32,-3-3-2 15,-5 0 2-15,-4-2 0 16,0-2 1-16,-2-2 0 15,4-5 4-15,7-6-4 16,10-9 0-16,14 0-1 16,11-21-5-16,4-9-29 15,-2-2-23-15,-10 0 34 16,-12 5 8-16,-16 1 16 16,-13 3 14-16,-6 4 48 0,-5 3 2 15,-20 4-33-15,-8 8-16 16,-10 4-8-16,-2 0-6 15,-1 19-1-15,9 3 7 16,9 3-6-16,11-1-1 16,11-2-4-16,6-1 3 15,0-1-12-15,12-6-13 16,10-4-2-16,4-7 5 16,2-3 11-16,-1 0 5 15,1 0 2-15,-1-4 5 0,0-3-3 16,1 1 3-1,2 3-1-15,1 0 0 0,1 3 0 16,-2 0 1-16,-2 0-2 16,-3 0-2-16,-4 0-15 15,2 8-40-15,-4-3-24 16,-4 1 6-16,0-2 14 16,-2-2 19-16,2-2 14 15,5 0-30-15,2-3-36 16,2-16-31-16,-3-4-2 15,1-3 52-15,-4-1 28 16,-6 0 49-16,-4 2 96 16,-5 2 85-16,-3 6 5 0,0 7 4 15,0 5-36-15,0 5-50 16,0 0-62-16,0 5-42 16,0 17 0-16,0 4 4 15,0 5 13-15,1-1-2 16,5-3-2-16,-3-3-2 15,1-3-5-15,-1-5-5 16,0-7-1-16,0-3-1 16,2-6-10-16,1 0 11 15,7-11 8-15,4-12 4 16,3-2-12-16,3 2 0 16,0 5-1-16,-3 5 1 0,-2 6 0 15,-1 6-4-15,2 1-7 16,0 0 0-16,4 10 4 15,-4 4-3-15,-1 1 4 16,-6-2-8-16,-2 1 7 16,4-4-13-16,-1 0-12 15,6-2-2-15,3-3 29 16,1-5-31-16,6 0-7 16,-3-2-2-16,1-16-13 15,-1-5 26-15,-7-2 14 16,-3 1 18-16,-3 1 5 0,-7 6 37 15,-1 6 37 1,-5 2 22-16,2 7-4 0,-2 2-15 16,0 0-34-16,1 0-21 15,1 0-27-15,2 8-17 16,1 7 10-16,4 4 7 16,1 0 1-16,1-1 1 15,1-2-1-15,2 0-1 16,-1-5 0-16,-3-4-3 15,-1-2-6-15,0-5 1 0,4 0 8 16,2-3 7 0,6-10-2-16,1-1-4 0,1 0 0 15,1 0-1-15,2 0 0 16,1 3-2-16,2 2-2 16,-3 3-5-16,0 5-8 15,-2 1-8-15,-3 0-1 16,-3 6-4-16,-4 8 11 15,-1 3 6-15,-5 0 6 16,-2-2 6-16,0-2 1 16,0-3 0-16,0-3 0 15,5-4 0-15,1-3 0 16,7 0 0-16,6-6 1 16,8-13-1-16,3-4-1 15,1-3 1-15,-2-4 1 0,-10 1 5 16,-10 1 1-16,-8 2 7 15,-7 6 17-15,0 6-10 16,-1 5 6-16,-17 4-16 16,-1 5-11-16,-4 0-2 15,-1 6 2 1,-1 12 0-16,3 5 2 0,5 4 2 16,2-1 14-16,8 0-6 15,4-1 3-15,3-1-1 16,0 1-4-16,17 0-2 0,11-3-1 15,10-1-7-15,9-4-1 16,14-4-25-16,8-5-8 16,2-8 5-16,-8 0 6 15,-17-1-135-15,-13-20-195 16,-8-8-235-16</inkml:trace>
  <inkml:trace contextRef="#ctx0" brushRef="#br0" timeOffset="169841.72">23454 7388 819 0,'0'0'189'16,"0"0"9"-16,0 0-104 16,0 0-45-16,0 0-49 15,-7 93 50-15,7-32 20 16,0 8-28-16,7 5-17 15,-1 5-15-15,3 1-10 16,2 5-10-16,-1 1-67 16,-2-3-80-16,-4-3-310 15</inkml:trace>
  <inkml:trace contextRef="#ctx0" brushRef="#br0" timeOffset="203201.87">2784 11469 252 0,'0'0'440'0,"0"0"-367"15,0 0 79-15,-103-31-53 16,76 31-20-16,0 7-20 16,3 13-15-16,0 9-20 15,2 11 11-15,3 8-5 0,8 2-5 16,2-1 16-16,9-5-20 16,0-6-3-16,6-6-4 15,19-4-1-15,10-5-2 16,8-8-6-16,11-7 0 15,1-8 3 1,0-6-1-16,-7-14 0 0,-11-4-4 16,-10-3 3-16,-12-4 8 15,-12-5-1-15,-3-5-9 16,-9-7-2-16,-20-3 1 16,-6 3-3-16,-1 5-4 15,0 13-1-15,2 7-1 0,7 10-5 16,10 6-15-16,4 7-24 15,7 12-49-15,3 27-134 16,3 18-69-16,0 4-294 16</inkml:trace>
  <inkml:trace contextRef="#ctx0" brushRef="#br0" timeOffset="204091.32">3048 12686 461 0,'0'0'148'0,"0"0"-83"15,0 0 50-15,0 0 4 16,0 0-44-16,0 0-6 16,-8 1-2-16,8-1-2 15,-3 2-1-15,3-2-6 16,-4 1-12-16,4 0-6 15,-3-1-3 1,3 2-7-16,0-2-10 0,0 0-12 16,0 1-8-16,0 2-2 15,-3 1 1-15,3 3 1 16,-2 0 2-16,1-3 0 16,1 0-1-1,-2-2 0-15,2-2-1 0,-1 0 2 16,-1 0 0-16,2 0 0 15,-1 0 2-15,1 0 0 16,0 0-4-16,0 0 0 16,0 0-2-16,0 0-3 15,0 0-2-15,0 0 3 16,0 0 0-16,0 0 1 16,0 0 3-16,0 0 1 15,0 0-1-15,0 0 1 16,0 0-1-16,0 0 2 0,0 0 0 15,0 0-2-15,0 0 2 16,0 0-2-16,0 0 1 16,0 0-1-16,0 0 1 15,0 0-1-15,0 0 1 16,0 0 2-16,0 0 2 16,0 0 3-16,0 0-1 15,0 0-4-15,0 0-2 0,0 0-1 16,0 1-3-1,0 18-1-15,0 18 4 0,0 12 6 16,3 11 29-16,6 11-5 16,1-1-8-16,-1 0-4 15,3 3 9-15,0-11-18 16,0-8 1-16,0-9-4 16,-5-9-4-16,-1-11-1 15,-1-7 0-15,-4-10 1 16,-1-3-1-16,0-5-1 15,0 0 0-15,0-5-1 16,0-13-15-16,-6-4-61 16,-3-4-28-16,5 5-28 0,-5 4-208 15</inkml:trace>
  <inkml:trace contextRef="#ctx0" brushRef="#br0" timeOffset="205113.06">2863 14808 808 0,'0'0'34'15,"0"0"67"-15,0 0-10 16,0 0-18-16,-15-76-36 16,30 60-31-16,10 4-2 15,11 7-2-15,1 5-2 16,2 3-5-16,-2 17-2 0,-9 4-4 15,-8 6 9-15,-5 5-1 16,-15 6 3-16,0 8 2 31,-27 3 0-31,-6 2 9 0,-8-3-2 0,0-8 17 16,10-9 5-16,4-11 7 16,18-11-15-16,6-7-16 15,3-4-6-15,0-1-1 16,12 0-6-16,24 0 4 15,16-4 2-15,12-9 4 16,2 1-4-16,-5 2-18 16,-7 4-7-16,-11 6-39 15,-6 0-73-15,-4 13-65 0,-12 4-130 16</inkml:trace>
  <inkml:trace contextRef="#ctx0" brushRef="#br0" timeOffset="206146.78">3070 16206 718 0,'0'0'166'0,"0"0"-117"16,0 0 23-16,0 0 6 15,0 0-48-15,12-72-30 16,13 60-8-16,5 2 4 16,0 7-4-16,-3 3 1 15,-6 3 4-15,-3 14-10 16,-8 4-3-16,-5 3 0 16,-5 6 15-16,0 0 1 0,-9 0 4 15,-11-1 2-15,1-6-2 16,1-4-2-16,3-7 1 15,7-4 1-15,1-4-3 16,6-3 2-16,1-1 2 16,0 0-1-16,0 0 3 15,0 0-7-15,4 0-1 16,14 0-14-16,13 0 15 16,5 3 2-16,0 3 4 15,-3 4-6-15,-6 1-2 16,-11 1-2-16,-4 4-5 15,-3 1 4-15,-9 1 5 16,0 1 4-16,-9-3 1 0,-15 0 6 16,-10-6 1-16,-5-4-5 15,-6-6 2-15,-4 0-9 16,4 0-27-16,-1 0-65 16,12 0-34-16,4 2-164 15,6 16-166-15</inkml:trace>
  <inkml:trace contextRef="#ctx0" brushRef="#br0" timeOffset="206669.95">3285 16967 301 0,'0'0'402'15,"0"0"-304"-15,0 0 58 16,0 0-32-16,0 0-42 16,0 0-58-16,0-17-24 15,0 34-12-15,0 10 12 16,-9 6 23-16,-6 6 24 16,-4-3-25-16,-1 0-4 15,1-1-5-15,-2-3-7 16,6 1-3-16,0-9-1 0,5-5 0 15,2-3-2 1,5-6 0-16,0-3-9 0,3-4-9 16,0-2 0-16,0-1 6 15,0 0-4-15,20 0 3 16,11 0 13-16,15 0 0 16,12-4-3-16,6-3-16 15,5 5-52-15,-5 2-37 16,-4 0-48-16,-15 3-262 15,-14 3 187-15</inkml:trace>
  <inkml:trace contextRef="#ctx0" brushRef="#br0" timeOffset="206904.93">3440 17184 740 0,'0'0'124'16,"0"0"56"-16,0 0 0 15,0 0-79-15,0 0-54 16,0 0-19-16,-24-22-28 16,24 30 0-16,14 20-10 15,5 12 10-15,8 9 28 16,-5 2-11-16,-1 4-11 0,-3-4-6 16,-3 1-15-16,0-3-31 15,-6-12-223-15,0-11-349 16</inkml:trace>
  <inkml:trace contextRef="#ctx0" brushRef="#br0" timeOffset="209150.26">5729 10107 231 0,'0'0'1'0,"0"0"34"16,0 0 40-16,0 0-11 15,0 0 15-15,0 0-1 16,0 0 18-16,0-31-5 16,-3 31-6-16,-2 0-31 15,-8 0 3-15,-1 0-12 16,-8 5-1-16,-2 3 18 16,0 0-2-16,3 2-7 15,1 2-15-15,0 1-13 16,-1 4-7-16,2 1-8 15,7 3-1-15,4 4-7 16,7-1 0-16,1 1-2 16,1 1-5-16,16 1 5 0,5 0-3 15,5-1 3-15,4-1-6 16,5-8-22-16,5-6-20 16,8-11-37-16,7 0-101 15,7-21-124-15,0-15-205 16</inkml:trace>
  <inkml:trace contextRef="#ctx0" brushRef="#br0" timeOffset="210877.12">6146 9839 544 0,'0'0'313'0,"0"0"-158"15,0 0-54-15,0 0-40 16,0 0-30-16,-22 82 44 15,22-36-4-15,6-2-17 16,6 1-21-16,3-8-15 16,0-3-8-16,1-7-6 15,-2-7-3-15,-4-9-1 16,-4-4-1-16,-3-6-9 16,0-1-2-16,0 0 11 0,2-11 1 15,2-13 3-15,0-4-3 16,4 0-12-1,-2 4-3-15,4 8-15 0,-1 10-15 16,6 6 13 0,4 0-16-16,4 13 14 0,2 13 21 15,-4 4-9-15,0 3 6 16,-9 1 11-16,0 2 5 16,-5-2 3-16,2-2-3 15,0-5 1-15,2-6 1 16,5-9-2-16,5-6-2 15,5-6-41-15,9-10 6 16,1-14-12-16,4-5-12 16,-3-1 35-16,-7 2 26 0,-9 2 6 15,-15 5 3-15,-9 3 11 16,0 1 44-16,-2 3-4 16,-8 4-12-16,-3 3-6 15,-1 7-16-15,-4 0-16 16,-3 4-10-16,-4 16 0 15,-5 6 0-15,6 1-1 16,2 2 1-16,10-7-2 16,4-4 0-16,5-6 1 15,3-5-3-15,0-6 1 16,0 1-7-16,0-2-1 0,9 0 11 16,5 1 3-16,11 1-2 15,2 1 6-15,3-2-7 16,0 2-7-16,1 0-3 15,-1 0-7-15,-3 2-13 16,-1 1-2-16,-6 2-12 16,-4 2 6-16,-5 2 7 15,-5 0-6-15,-3-2 5 16,1-3 18-16,5-3 10 16,3-4-1-16,9 0-12 15,12-14 17-15,9-10 0 0,2-5-16 16,-2-1-43-16,-7 0-19 15,-15 4-5-15,-11 4 83 16,-7 5 5-16,-2 3 137 16,0 4 3-16,-5 2-30 15,-1 2-23-15,3 3-31 16,2 3-14-16,1 0-32 16,0 0-15-16,0 0-19 15,0 10 3-15,7 4 16 16,1 3 2-16,-1-1-1 15,-4-1-1-15,0-1 0 16,0-2 0-16,-1-4-2 16,1-4-1-16,1-3 2 0,1-1-7 15,3 0 5-15,3-9 3 16,6-8 30-16,0-1-19 16,4-2-11-16,-3 4 0 15,3 3-3-15,0 4-1 16,0 5-17-16,1 4 2 15,2 0-11-15,-3 1 2 16,0 11-2-16,-5 4 11 16,-2 1 1-16,-5 2 8 15,1-1 5-15,-1-1-7 16,6-1 11-16,3-3-5 16,4-3 6-16,5-10-17 0,3 0-3 15,1-17-6 1,-1-11-27-16,-6-4 22 0,-8 2-2 15,-10 3 17-15,-6 8 16 16,0 4 27-16,0 7 49 16,-1 4 14-16,-2 1-19 15,1 3-27-15,2 0-44 16,0 1-2-16,0 13-21 16,0 6 23-16,3 1 4 15,3 0-4-15,-4-1 0 0,1 0 3 16,-3-5-3-16,7-1 0 15,-2-4-2-15,2-6-8 16,1-4 8-16,3 0 2 16,0-8 5-16,7-9 11 15,-3-1-16-15,1 2-6 16,-5 4 5-16,-2 3 0 16,2 3-8-16,0 5-5 15,1 1 5-15,1 0-11 16,1 0 8-16,1 4-3 15,-3 6 3-15,1 0 9 16,-1 3-3-16,7 0 2 16,2-1 4-16,9 1 25 0,3-3-14 15,3-3-3-15,2-4-8 16,-3-3 4-16,-4 0 0 16,-6 0 2-16,-6-9-4 15,-6-4 7-15,-4-3 4 16,-2-4 0-16,-2-3 10 15,2-4 3-15,-4 1-10 16,-3-3 4-16,0 5 0 16,0 5-8-16,0 3 4 15,-10 5-3-15,-4 5-10 16,-3 6-3-16,-5 0-1 0,-1 7-9 16,-1 14 7-16,0 7-3 15,7 5 6 1,6 1 5-16,9 3 7 0,2-5-2 15,9-1 1-15,14-1-8 16,5-7-2-16,3-5-2 16,2-6-4-16,0-9-17 15,-2-3-22-15,-2 0-8 16,-4-13-44-16,2-6-54 16,4-5-56-16,5-6 60 15</inkml:trace>
  <inkml:trace contextRef="#ctx0" brushRef="#br0" timeOffset="211128.49">8540 9762 149 0,'0'0'521'15,"0"0"-341"-15,0 0 44 16,0 0-59-16,0 0-92 15,0 0-64-15,-8 5 1 0,33 35 65 16,4 9-27 0,0 7-9-16,0 7-22 15,-1 2-7-15,2 4-10 0,-7 4-1 16,-4 3-49-16,-9-4-62 16,-8-12-287-16</inkml:trace>
  <inkml:trace contextRef="#ctx0" brushRef="#br0" timeOffset="213640.62">10928 9932 110 0,'0'0'175'0,"0"0"-63"16,0 0 31-16,0 0-27 16,0 0 1-16,0 0-8 15,-19-53-37 1,10 45 4-16,-2 1-25 0,-4 1-5 16,-7 3 0-16,-2 3-20 15,-9 0 1-15,-5 16-8 16,-1 7 1-16,1 8-2 15,7 4 9-15,9 4-9 16,10-4-6-16,6-1-9 16,6-3 0-16,4-5-3 0,16-4 0 15,8-4 2-15,8-5-2 16,10-8-14-16,11-5-14 16,2 0-48-16,2-1-55 15,-1-12-100-15,-7-2-148 16</inkml:trace>
  <inkml:trace contextRef="#ctx0" brushRef="#br0" timeOffset="214347.34">11161 9689 664 0,'0'0'155'0,"0"0"42"0,0 0-93 15,0 0-71-15,0 0-29 16,0 0 25-16,18 70 51 16,-3-35-23-16,1 0-25 15,-2 4-9-15,0-1-10 16,-2 1-6-16,0-2-5 16,-3 0-1-16,0-8-2 15,0-3-5-15,-2-11-13 16,-2-5-7-16,0-6-8 15,-4-4-6-15,2 0 40 16,0-17 9-16,-1-5-9 0,2-2-3 16,0 0-5-16,1 2 5 15,1 6-7 1,3 0 7-16,4 4-7 0,7 3-8 16,7 3-25-16,4 6 13 15,2 0 7-15,-3 5 19 16,-5 13-7-16,-6 6-3 15,-5 1 5-15,-4 4 9 16,-4-3 0-16,-3-2 1 16,3-4 6-16,0-4-4 0,6-5 4 15,4-5-7-15,10-6 1 16,2 0 7-16,11-4 6 16,-5-11-14-16,-4-5-10 15,-8 1-3-15,-11-5 4 16,-2-2 8-16,-9-1 1 15,0 2-1 1,-6 3 1-16,-9 3 7 0,-3 8 2 16,0 4 8-16,-1 7-1 15,-2 0-4-15,4 7-3 16,0 13-7-16,3 5 6 0,5 3-3 16,6 2 0-16,3-2 1 15,3-4-4 1,14-4 0-16,5-5-1 0,3-3-1 15,6-5-5-15,7-4-32 16,10-3-68-16,10 0-120 16,8-3 56-16,5-13-53 15</inkml:trace>
  <inkml:trace contextRef="#ctx0" brushRef="#br0" timeOffset="214583.23">12374 9862 553 0,'0'0'162'16,"0"0"-29"-16,0 0-14 15,-96 20 1 1,74 4-62-16,4 4-23 0,3 3 5 16,9 1-20-16,4 1 0 15,2-5 2-15,0-3-18 16,19-5-1-16,6-6-3 15,11-6-5-15,5-8-21 16,4 0-67-16,0-8-112 16,-5-13-221-16</inkml:trace>
  <inkml:trace contextRef="#ctx0" brushRef="#br0" timeOffset="-214662.4">12505 9656 847 0,'0'0'175'16,"0"0"-16"-16,0 0-75 15,0 0-44-15,0 0 1 16,-1 77 34-16,17-37-32 0,2-1-17 16,3 4-13-16,-3-1-11 15,-2-1-2 1,-4 0-28-16,-3-3-29 0,0-5-37 15,0-8-89-15,9-13-169 16,3-12-192-16</inkml:trace>
  <inkml:trace contextRef="#ctx0" brushRef="#br0" timeOffset="-214394.99">12795 9908 653 0,'0'0'104'0,"0"0"4"16,-80 9-5-16,57 2-49 0,6 1-34 16,4-1-12-16,5 0-4 15,4-1-4-15,4 0 0 16,0 1-2-16,0-1-3 16,12 0 0-16,10 0 5 15,5-3 0-15,4 3-18 16,-3-2-22-16,-1 1-2 15,-4 1-20-15,-2-1 16 16,-2 1 7-16,-4 0 6 16,-3-1 5-16,1-1-42 0,-4-1-73 15,-1-2-74-15</inkml:trace>
  <inkml:trace contextRef="#ctx0" brushRef="#br0" timeOffset="-213526.5">14867 9568 201 0,'0'0'108'15,"0"0"22"-15,0 0-20 16,0 0 30-16,29-77-29 16,-29 58-34-16,-11 1-13 0,-10 0-8 15,-6 0 4-15,-3 0-4 16,0 4-9-16,3 4-2 15,5 5-5-15,2 3-11 16,4 2-8-16,1 2-12 16,0 16-7-16,3 12 11 15,4 9 1-15,8 9 8 16,0 9 20-16,5 4-15 16,15 4 10-16,4-1-11 15,-1 1-12-15,3 0-6 16,-5-1-5-16,3-5-2 15,-4-5-1-15,-4-8-1 0,0-5-18 16,-6-9-22-16,-4-6-27 16,-4-10-55-16,-2-9-108 15,-14-7-222-15</inkml:trace>
  <inkml:trace contextRef="#ctx0" brushRef="#br0" timeOffset="-213344.45">14594 10037 289 0,'0'0'347'16,"0"0"-154"-16,0 0-56 16,0 0 1-16,65-82-68 15,-16 69-37-15,9 2-27 0,8 4-6 16,3 4-14-16,1 3-58 16,2 0-122-16,-2 0-153 15,-9 0-53-15</inkml:trace>
  <inkml:trace contextRef="#ctx0" brushRef="#br0" timeOffset="-212668.27">15310 9904 592 0,'0'0'125'0,"0"0"2"16,-106 23-5-16,69-3-42 16,10 1-23-16,6-2-26 15,9-2-9-15,3-2-6 16,8-4-11-16,1-5 2 0,0-5-7 15,0 0-4-15,11-1 4 16,12 0 12-16,10 0 4 16,5 0-14-16,0 0-2 15,1 0-19-15,-2 0-4 16,0 3-3-16,-6 2 11 16,-8-1-6-16,-4 0 4 15,-4 0-2-15,-3 0 4 16,-3-1-9-16,-4-3 3 15,-2 0 15-15,4 0 6 0,0-4 14 16,4-11-13 0,2-2-1-16,-1-1-3 15,-1 1 3-15,-1 5 2 0,-6-1 20 16,-2 5 31-16,-2 1 9 16,0 1-8-16,0 3 2 15,3 2-11-15,-3 1-9 16,2 0-15-16,-2 0-21 15,1 0-1-15,1 0-9 16,1 14-12-16,1 4 19 16,1 7 3-16,2 1 1 15,-3-2 1-15,2-1-2 16,0-7-1-16,-3-4-1 0,1-7-4 16,-4-3-1-16,0-2 7 15,4 0 0-15,0-9 20 16,2-8-12-16,3-6-8 15,0-3 0-15,6-1 0 16,3 2 0-16,0 3 0 16,3 3-3-16,2 5-1 15,3 5-1-15,1 5-1 16,0 4 0-16,-2 0-5 16,-4 13 3-16,-6 8 2 15,-3 5 0-15,-6 0 6 0,-3 3 0 31,-2-2 1-31,-1-5-1 0,0-4 0 0,0-4-2 16,0-2-37-16,0-4-94 16,0-8-167-16,6 0-276 15</inkml:trace>
  <inkml:trace contextRef="#ctx0" brushRef="#br0" timeOffset="-209292.01">18509 9890 279 0,'0'0'81'16,"0"0"50"-16,0 0-19 16,0 0-3-16,0 0-4 15,-84-89-22-15,56 75-5 16,-3 3-3-16,-2 4-16 16,0 7-17-16,0 0-10 0,2 4-12 15,2 19-10 1,4 6-4-16,5 8-1 15,7 1 1-15,7-1-3 0,6-3-1 16,0-6-1-16,9-4 0 16,15-7-1-16,9-6-3 15,7-8 3-15,3-3 5 16,-1-3-5-16,-2-15-14 16,-7-4 10-16,-9-2-5 15,-5 2 6-15,-5 1 0 16,-7 1 3-16,-2 4 0 15,-4 4 4-15,1 5 15 16,-2 4 10-16,0 2 6 0,1 1-30 16,5 9-5-16,7 19-13 15,3 17 13-15,1 5 22 16,-1 8-14 0,0 4 3-16,-1 6-6 0,3 2 0 15,-3 2-4-15,1-5 2 16,-7-9-2-16,-6-8-2 15,-3-6-3-15,-3-7-2 16,-19-8-1-16,-8-7 2 16,-3-14 5-16,-4-8 7 15,-1-7-1-15,4-23 10 16,3-13-7-16,7-8-1 0,10-7 1 16,11-3-2-16,3 0-7 15,6 2-1-15,17 7 0 16,5 7-3-16,8 10-19 15,3 8-34-15,7 7-73 16,8 4-149 0,2 4-157-16</inkml:trace>
  <inkml:trace contextRef="#ctx0" brushRef="#br0" timeOffset="-208648.18">18983 10081 520 0,'0'0'184'0,"0"0"21"0,-24-75-67 16,22 44-31 0,2 0-19-16,3-1-45 0,20 6-17 15,10 4-18-15,12 9-8 16,1 11-1-16,2 2-2 16,-6 17-5-16,-13 13-7 15,-12 4-7-15,-14 3 10 16,-3-3 4-16,-11-1 4 15,-11-7 4-15,-2-10 5 16,3-7-4-16,3-9 2 0,2 0 4 16,7-23 3-16,6-9-5 15,3-5-5-15,6 1-4 16,16 4 2 0,2 10-6-16,2 8-7 0,2 8 5 15,3 6-26-15,5 0 1 16,-1 13 26-16,-3 3 4 15,-8 3 3-15,-2-2 1 16,-2-4-1-16,-7-2 2 16,3-5 2-16,1-6-1 15,5 0 4-15,8-3 17 16,1-14-20-16,-1-1-2 16,-4-5-5-16,-11 2-5 0,-5-3 6 15,-10 0 4-15,0-2 5 16,-2 3 12-16,-17-1 9 15,-3 5-1-15,-2 3-4 32,1 8 4-32,1 7 4 0,0 1-8 0,-1 8-19 15,-1 16 1-15,2 7 6 16,4 6-1-16,8 1-5 16,10-1 2-16,0-2-4 15,9-2 0-15,21-8-2 0,11-4-4 16,12-7-32-1,13-8-27-15,9-6-4 0,9 0 45 16,1-14-147-16,-9-8-95 16,-12-4-24-16,-15-7 60 15</inkml:trace>
  <inkml:trace contextRef="#ctx0" brushRef="#br0" timeOffset="-208036.54">20087 9845 124 0,'0'0'259'16,"0"0"-27"-16,0 0-22 15,-39-76-49-15,12 74-60 16,-4 2-40-16,-2 8-18 15,2 13-7-15,3 7-9 0,8 0 0 16,7 2-7 0,8-4-11-16,5-2-6 0,0-4 0 15,6-5-2-15,12-7-2 16,2-7-6 0,5-1-6-16,5-1 3 0,-2-13-3 15,0 0 10-15,-4-1-1 16,-1 7 2-16,-2 2-6 15,-2 5-14-15,-1 1 13 16,1 0 0-16,-4 5 5 16,3 8 0-16,1 2 2 31,-2-3 2-31,1 0 0 0,-2-3 0 16,-1-3-18-16,-1-3-6 15,3-3 3-15,3 0 21 16,4-2 0-16,6-12 9 15,-2-4-9-15,-3-3-2 16,-3-5-13-16,-5-4-18 16,-2-5 19-16,-8-1 9 15,-4-4 5-15,-3-2 3 16,0-6 8-16,-12-3 3 16,-8-3 7-16,-4 4-8 15,-1 7 9-15,5 12 19 16,2 12 9-16,9 10 8 15,6 6 1-15,3 3-33 0,0 18-26 16,0 19 0-16,8 14 2 16,9 8 27-16,6 3 3 15,2-2 3-15,1-1-7 16,-1-6-10-16,-1-3-10 16,-3-5-5-16,1-4-2 15,-5-3-1-15,-3-7-5 16,0-5-12-16,-1-9-19 15,1-9-8-15,4-5-7 16,1-3 1-16,7-4-35 16,0-17-87-16,1-12-157 15,-3-8-307-15</inkml:trace>
  <inkml:trace contextRef="#ctx0" brushRef="#br0" timeOffset="-207816.67">20332 9779 836 0,'0'0'107'0,"0"0"37"16,0 0-79-16,0 0-1 0,128-48-46 15,-74 39-11-15,-1 1-7 16,-2 1-20-16,-3 1-99 15,-6 1-140-15,-7 0-285 16</inkml:trace>
  <inkml:trace contextRef="#ctx0" brushRef="#br0" timeOffset="-203888.73">23083 9896 289 0,'0'0'278'0,"0"0"-150"16,0 0 34-16,0 0-15 15,0 0-20-15,0 0-60 16,0 0-40-16,57-72 7 0,-27 35-2 16,-1-4-10-16,-2-8-15 15,-8-9 1-15,-6-7-8 16,-10-7 0-16,-3-1 1 16,-10 5-1-16,-15 7 0 15,-6 11 1-15,0 11-1 16,1 14 0-16,7 13 0 15,5 12 0 1,2 15-2-16,2 30-7 0,4 18 9 16,6 14 17-16,4 2-4 15,11 0 5-15,19-3 6 16,8-4-6-16,8-9-9 16,6-9-3-16,-3-13-1 0,-4-10-5 15,-10-13 0-15,-7-9-4 16,-6-9-2-16,0 0 1 15,-3-17 4-15,-2-10-4 16,0-3 1-16,-5 2-5 16,-3 4 1-16,-3 10 7 15,-3 7 1-15,-3 5 0 16,1 2 0-16,5 0-18 16,4 10-2-16,6 8 20 15,3 1 3-15,2 1 0 0,-3-3 1 16,2 0 0-1,3-1-2-15,-1-4 1 0,5-3-3 16,-1-5-3-16,-1-4-18 16,-1 0-24-16,-6-7-17 15,-2-16-51-15,-5-10-101 16,-10-7-252-16</inkml:trace>
  <inkml:trace contextRef="#ctx0" brushRef="#br0" timeOffset="-203731.99">23580 9403 220 0,'0'0'571'16,"0"0"-482"-16,0 0 14 0,0 0-35 15,0 0-16-15,0 0-52 16,-53-36-98-16,74 51-83 16,5 2-32-16,4-3-153 15</inkml:trace>
  <inkml:trace contextRef="#ctx0" brushRef="#br0" timeOffset="-203505.54">23835 9183 928 0,'0'0'84'0,"0"0"93"15,0 0-71-15,0 0-68 16,0 0-37-16,13 113 52 15,11-45-17-15,1 6-18 16,1-1-12-16,-5 0-4 16,1-3-2-16,-1-5-25 15,-3-8-47-15,6-11-91 16,3-19-149-16,4-15-218 16</inkml:trace>
  <inkml:trace contextRef="#ctx0" brushRef="#br0" timeOffset="-203004.85">24229 9575 623 0,'0'0'109'16,"0"0"-27"-16,-96-7-6 15,59 9 1-15,7 12-41 16,8 0-27-16,2 2-4 16,11-1-4-16,6-1-1 15,3 2-4-15,0-1-2 16,14 2 6-16,11-1 5 15,5-2 15-15,4 0-10 0,1 0 1 16,-2-1-1 0,-4 0-2-16,-2-2-8 0,0-1 0 15,0-2 3-15,1-2-2 16,3-4-1-16,2-2-9 16,6 0-11-16,-1-2 6 15,0-11-1-15,-7-2-1 16,-3-5 16-16,-6-2 0 15,-7-1 1 1,-8-1 2-16,-7 0 19 0,0 2 15 16,-4 4 1-16,-16 4 3 15,-5 3-4-15,-5 4-15 16,-4 5 6-16,4 2 7 16,3 0 0-16,6 15-5 0,8 7-18 15,5 6-2-15,8 5-4 16,0 0 9-16,14 0-5 15,13-2-4-15,10-3-4 16,-1-5-2-16,4-5-7 16,0-6-16-16,6-4-26 15,4-5-32-15,7-3-6 16,2 0-98-16,-2-6-277 16</inkml:trace>
  <inkml:trace contextRef="#ctx0" brushRef="#br0" timeOffset="-202223.79">25563 9272 611 0,'0'0'120'15,"0"0"51"-15,0 0-1 16,0 0-76-16,0 0-68 0,0 0-19 16,-30 74 28-16,30-15 34 15,0 7-6 1,3 2-26-16,11 0-7 0,2-6-4 15,0-6-16-15,-1-8-4 16,1-10-3-16,-1-10-3 16,0-9-8-16,2-12-18 15,6-7-20-15,10 0 12 16,6-21-4-16,0-12-52 16,-7-8-7-1,-7-1 1 1,-11 3 6-16,-9 7 50 0,-5 12 40 15,0 11 6 1,0 9 55-16,0 0-50 0,-5 16-9 16,-4 16-2-16,-4 7 52 15,7 3-9-15,3 1-3 16,3-4 3-16,0-3-16 16,5-8-14-16,8-4-4 15,8-7-8-15,7-6-1 16,7-6 4-16,3-5-4 15,4-2-13-15,-6-18-11 16,-6-7 8-16,-10-5-2 16,-9-6 15-16,-11 0 3 0,0 1 4 15,-8 4-4-15,-14 10 2 16,-5 4-2-16,1 7-2 16,0 6-2-16,5 6-15 15,5 0-78-15,7 0-58 16,9 10-166-16,0-3-119 15</inkml:trace>
  <inkml:trace contextRef="#ctx0" brushRef="#br0" timeOffset="-201847.15">26185 9676 610 0,'0'0'144'15,"0"0"-100"-15,0 0 31 0,0 0-18 16,0 0 17-16,0 0-17 15,28 71-7-15,-10-51-23 16,0-2-15-16,1-4-8 16,2-3-4-16,-4-4-17 15,2-5-22-15,0-2 15 16,2 0 12-16,-2-11 11 16,-2-4 1-16,-2-3 0 15,-3-1 1-15,1-1 2 16,-2-2-2-16,-2-2-1 0,1 0 3 15,-1 1-2-15,-1 2 0 16,-1 4 4-16,2 5-2 16,-2 3-3-16,2 5-1 15,1 4-26-15,0 0-7 16,-3 0-15-16,1 1-21 16,-2 6-16-16,2 2-42 15,0 1-20-15,1-3-10 16,6 0-38-16</inkml:trace>
  <inkml:trace contextRef="#ctx0" brushRef="#br0" timeOffset="-201454.63">26702 9642 6 0,'0'0'186'0,"0"0"-47"0,0 0 42 16,0 0 2-16,0 0-31 16,0 0-62-16,54-20-25 15,-40 9-7-15,0-2-20 16,0 2-13-16,-5-1-12 15,-2 1-1-15,-4 1-10 16,-3-1-1-16,0 1-2 16,0 1 0-16,-12-1-2 15,0 2 3-15,-1 3 15 16,-2 3 10-16,-4 2 0 0,-1 0-2 16,-4 16 4-1,-2 8 5-15,-1 4-11 0,3 2 5 16,3 1 2-16,5-3-4 15,5-3-9-15,6 0-7 16,5-5-3-16,0 1-3 16,2-2 2-16,12 0 1 15,2-4-4-15,6-1-1 16,2-3-2-16,6-4-10 16,5-3-5-16,3-4-23 15,-1 0-26-15,1 0-35 16,-1-1-33-16,-2-8-49 15,-7 0-160-15</inkml:trace>
  <inkml:trace contextRef="#ctx0" brushRef="#br0" timeOffset="-200639.15">28585 9340 377 0,'0'0'135'16,"0"0"-47"-16,0 0 8 15,0 0-3-15,-92-43-28 16,62 43-10-16,-1 0-6 15,-1 13-10-15,4 8-5 16,4 6-17-16,11 4 2 16,8 0-12-16,5 0 2 15,3-3-9-15,21-1 3 16,6-2 5-16,2-5-1 0,1 0-3 16,-1-3-2-16,-10-3 0 15,-7-1-2-15,-7 0-5 16,-8-1-2-16,0 2-4 15,-14 1 9-15,-16-3 2 16,-10 3 0-16,-5-7 0 16,6-4-2-16,10-4-4 15,9 0-16-15,11-4-31 16,9-16-65-16,2-8-226 16</inkml:trace>
  <inkml:trace contextRef="#ctx0" brushRef="#br0" timeOffset="-200277.77">28877 9432 535 0,'0'0'131'0,"0"0"-43"16,0 0-41-16,0 0 69 16,0 0 0-16,-99 72-24 15,76-43-13-15,7 2-22 16,8 0-31-16,8-1-15 15,2-4-4-15,25 0 3 16,13-4 1-16,15-9-4 0,9-6 1 16,1-7-8-1,-9 0-14-15,-12-7-8 0,-13-12 7 16,-10-7 6-16,-12-6 2 16,-9-6 0-16,0-2 5 15,-23-1-4-15,-7 7-5 16,-1 8-6-16,1 8-21 15,8 5-7-15,10 6-38 16,8 2-31-16,4 2-36 16,13 1-140-1,15-1-140-15</inkml:trace>
  <inkml:trace contextRef="#ctx0" brushRef="#br0" timeOffset="-199365.85">29233 9395 247 0,'0'0'72'0,"0"0"70"16,0 0 5-16,13 87-9 15,-12-58-2-15,1-1-40 16,3-3-53-16,-1-2 0 16,2-3-17-16,0-6-11 15,3-4-4-15,-2-5-4 16,1-4 5-16,4-1 2 16,0 0 9-16,3-15-2 15,6-5-18-15,1-1 5 0,0 1-8 16,-1 8 0-16,2 3-1 15,2 6-4-15,3 3-2 16,2 0 0-16,0 10 0 16,-3 6 2-16,-8-2-2 15,-4 0 2-15,-4 0-4 16,-4 0 1-16,2 0 4 16,-2 2 0-1,1 1 2-15,3-2 2 0,3 1 2 16,3-5-1-16,7-2 2 0,4-5 2 15,6-4 0 1,5 0 1-16,3-9-5 0,-3-10-1 16,-4-7-3-16,-5-4 2 15,-6-3 0-15,-9-4-2 16,-8 3 3-16,-7 2 7 16,0 5 4-16,-17 7 8 15,-9 8-2-15,-7 8-12 16,-4 4-2-16,0 1 0 15,2 17 1-15,8 6 1 16,8 1-1-16,10 1-3 16,9-1-1-1,0 1 2-15,5-5 2 0,15-3 0 0,7-4-4 16,1-4-11-16,0-5-6 16,-1-3-8-16,-5-2 8 15,-1 0 17-15,-5-2 3 16,2-7-2-16,-1-1 1 15,0 2 1-15,0 1 8 16,1 1-2-16,-2 3 2 16,-2 3-3-16,-2 0-2 15,-1 11-6-15,0 13 0 16,-3 9 4-16,0 6 1 16,-2 9 10-16,3 4-4 15,3 8-3-15,6 5 11 0,4 2-5 31,2 0-4-31,-1-5 2 0,-2-7 0 0,-6-11-6 16,-7-11-5-16,-8-9-1 16,0-6 1-16,-6-9-1 15,-19-4 4-15,-16-5 12 16,-12 0 12-16,-13-17-3 16,-4-6-12-1,11 0-1-15,15 1-4 0,15-4 0 16,16-2 4-16,13-7 0 15,0-3-11-15,20-3-1 0,16 4-2 16,12 3-5-16,10 3-3 16,9 4-7-16,5 2-12 15,2 1-14-15,-7 3-33 16,-7 3-47-16,-12-1-112 16,-8 1-275-16</inkml:trace>
  <inkml:trace contextRef="#ctx0" brushRef="#br0" timeOffset="-199177.51">30660 9851 930 0,'0'0'207'16,"0"0"-136"-16,0 0-46 15,0 0-25-15,0 0-155 16,0 0-688-16</inkml:trace>
  <inkml:trace contextRef="#ctx0" brushRef="#br0" timeOffset="-189700.14">31243 9094 376 0,'0'0'175'15,"0"0"-104"-15,0 0 126 16,0 0-87-16,0 0-10 0,0 0-30 15,0 0-27-15,0 0-1 16,-50-63 15-16,50 63-1 16,0 0-4-16,0 0-17 15,0 0-12-15,0 4-17 16,0 11 7-16,5 8 20 0,1 4 10 16,1 4-17-16,2 9 7 15,-2 3-9-15,1 7 8 16,-2 0-21-16,-4 3-5 15,-2 3-2-15,0 0-2 16,0 2-1-16,0-1 0 16,0-5 1-16,0-9-1 15,0-7-1-15,4-9-3 16,0-6-12 0,-2-5-18-16,1-8-10 0,0-4-17 15,4-4-24-15,8 0-17 16,2-11-56-16,0-9-166 15,-6 0-133-15</inkml:trace>
  <inkml:trace contextRef="#ctx0" brushRef="#br0" timeOffset="-188967.74">31199 9666 160 0,'0'0'120'0,"-89"-27"15"16,54 19 20-16,13-1 75 16,13 5-90-16,6 1-26 15,3 0 18-15,0 1-33 16,9-3-41-16,21 1-47 15,10 0-10-15,9 1 6 16,5-1-4-16,-5 1-3 0,0-4 4 16,-5-2-3-16,-3-1 1 15,-9-2-1-15,-7-1 0 16,-8 1-1-16,-8 2 1 16,-5 2 1-16,-3 6 0 15,-1 2 0-15,0 0-2 16,-1 0-4-1,-11 14-13-15,3 7 17 0,0 5 3 16,6 2 4-16,3-2 3 16,0-3 0-16,0-5-1 15,4-5-1-15,6-3-5 0,5-4 4 16,7-5 5 0,3-1-1-16,4 0-5 0,-1-4-6 15,-1-12-7-15,-2-4-8 16,-4-4 3-16,-5-7 1 15,-4-4-4-15,-2-3 1 16,-3-2-7-16,-4 5-1 16,-2 3-6-16,-1 3 11 15,0 8 1-15,0 3 2 16,0 4 14 0,0 4-1-16,-3 1 1 0,2 4 5 0,-2 2 9 15,0 0 10-15,2 2-2 16,1 1 11-16,-2 0-1 15,2 0-9-15,0 0-7 16,0 0-16-16,0 7-5 16,0 7 5-1,0 6 4-15,0 4 11 0,0-3-1 16,0 3-1-16,2 0-4 16,-1 1-2-16,-1 6-4 15,0 3 1-15,0 5-2 16,0 1-1-16,0-1 0 15,0-3 0-15,0-6 1 0,0-8 0 32,0-8 0-32,0-7-1 0,0-7 0 0,0 0 3 15,0 0 8-15,0-10 0 16,0-9-12-16,0-5-57 16,4 1-50-16,2 3-177 15,2 2-632-15</inkml:trace>
  <inkml:trace contextRef="#ctx0" brushRef="#br0" timeOffset="-188362.59">31787 9207 912 0,'0'0'136'0,"0"0"-42"15,0 0-47-15,0 0-27 16,0 0 9-16,-2 92 24 16,7-47 15-16,-2 0-23 0,3 2-13 15,0-1-4 1,-3-2-13-16,1-3-7 16,-4-3-3-16,0-6 0 15,0-5-4-15,0-4-1 16,0-7 2-16,-3-7-1 0,2-4-1 15,1-4 1 1,0-1-1-16,0 0 7 0,0-8 14 16,9-8-16-16,4-4-5 15,-1 3-6-15,-3 3 2 16,3 4 2-16,-3 2 0 16,2 4 0-16,5 0-2 15,2 4-3-15,7 0-2 16,5 0-8-16,0 7-6 15,-3 5-1-15,-10 2-1 16,-6 2 16-16,-11-1-3 16,0 1 2-16,-6-2 1 15,-18 0 6-15,-3 0 3 0,-4-3 0 16,0-2-25-16,1-5-46 16,5-4-29-16,3 0-87 15,9 0-75-15,7-14-286 16</inkml:trace>
  <inkml:trace contextRef="#ctx0" brushRef="#br0" timeOffset="-187922.64">32068 9690 568 0,'0'0'323'0,"0"0"-120"15,0 0-58-15,0 0-44 16,0 0-76-16,0 0-23 16,77-4-4-16,-52-3 1 15,-4-1-10-15,-4-2-9 16,-7-1 12-16,-5-2 2 16,-4-2 3-16,-1-3-1 15,0-1 4-15,-1 4-3 0,-10 2 0 16,-1 5-3-16,-4 5 0 15,1 3 4-15,-2 0 0 16,0 3 2-16,0 13 1 16,-4 9 5-16,3 2 0 15,-1 0 4-15,0 5 0 16,8-7 0-16,4 0-1 16,5-4 1-16,2-2-4 15,9-2 2-15,18-3 0 16,7-4 4-16,4-5-12 15,-1-2-4-15,1-3-38 16,-5 0-32-16,-1 0-66 0,-4-4-109 16,-4-7-182-16</inkml:trace>
  <inkml:trace contextRef="#ctx0" brushRef="#br0" timeOffset="-187230.94">32869 9192 407 0,'0'0'183'16,"0"0"40"-16,0 0-53 15,0 0-60-15,0 0-42 16,0 0-30-16,-48-18 0 16,31 19-4-16,4 17-17 15,-3 9-2 1,4 4 15-16,4 1-6 0,1 4-1 15,5-2-6-15,2-4-6 16,0-1-6-16,0-3-4 0,2-6 2 16,11 0-3-1,8-6-1-15,9-4-31 0,7-6-38 16,2-4-97 0,-3-1-117-16,-6-20-133 0</inkml:trace>
  <inkml:trace contextRef="#ctx0" brushRef="#br0" timeOffset="-186207.63">33032 9178 269 0,'0'0'112'0,"0"0"59"16,0 0 21-16,0 0-19 15,0 0-19-15,0 0-45 16,11-65-46-16,-11 66-50 16,-3 20-6-16,-9 12 3 0,2 9 44 15,-2 5-13-15,0 0-13 16,1 0-19-16,5-6 1 15,-1-7-5-15,1-4-5 16,5-8-4 0,1-6-27-16,0-5-12 0,7-8-21 15,11-3-10-15,6 0-4 16,1-14-23-16,-4-5 48 16,-3-3 30-16,-7 2 23 15,-7 6 2-15,-4 5 11 16,0 5 31-16,0 4-17 15,-12 0-24-15,-2 0 3 0,1 2 8 16,6 5-8-16,1 0-5 16,1 0-1-16,3 0 0 15,2 0-5-15,0 1-1 16,0 1 3-16,0 2 2 16,0-1-14-16,2 0-2 15,6-2-9 1,4-1 2-16,4-1 22 0,2-2 2 15,4-2 0-15,2-2-6 16,-2 0 6-16,-2-4 0 16,-1-9 8-16,-4-4 15 0,-1-3 8 15,-4 2-2-15,-2 0-6 16,-8 2-19 0,0 6-4-16,-2 4-6 0,-11 5-8 15,-4 1 11-15,4 0 0 16,2 0 2-16,4 5 1 15,3 4 6-15,4 1 2 16,0 1-1-16,0 5 3 16,4 1 3-16,3 4-9 15,-2 0-4-15,-5 2 1 0,0-2-2 16,0-3 2-16,0-2-1 16,0-6 1-16,0-3-1 15,0-5 0-15,0 0 1 16,0-2-1-16,0 0-11 15,0 0-7-15,0 0-14 16,0-3-34 0,0-5-12-16,0-4 20 0,0-1 37 15,6-2-45-15,16-2 0 16,8-1 30-16,3-2-27 0,3-2-49 16,1 3 13-16,-6 1 10 15,4-1 35-15,-9 4 54 16,-6 3 41-1,-7 4 75-15,-8 4-3 0,-5 2 20 16,0 1-15-16,0-1-43 16,-9 2-32-16,-2 0-10 15,-5 0 10-15,5 12-11 32,5 3-3-32,1 2 0 15,5 2 8-15,0-2-11 16,0-4 3-16,10 3-3 0,0-2-7 15,0 1-4 1,0 0 1-16,-4 2-1 0,0 0 2 16,1 1 0-16,2 1-4 15,0-1-4-15,-3 0-5 16,-4-4-2-16,-2 0-2 16,0-2-4-16,-16-2-2 15,-12 0 5-15,-12-2 1 16,3-5-37-16,4-2-102 15,12-1-219-15</inkml:trace>
  <inkml:trace contextRef="#ctx0" brushRef="#br0" timeOffset="94562.97">7177 11308 416 0,'0'0'301'0,"0"0"-197"15,0 0 81-15,0 0-49 16,0 0-28-16,0 0-19 15,0 0-21-15,-19-26-22 16,19 26-16-16,0 11-13 16,0 11-8-16,3 15 29 15,10 8 32-15,-2 6-17 16,5 4-25-16,-2 3-8 16,-1-3-12-16,-4 1-7 0,-1 1-1 15,-4 4-55-15,2 2-60 16,0-4-34-16,3-11-132 15,3-22-553-15</inkml:trace>
  <inkml:trace contextRef="#ctx0" brushRef="#br0" timeOffset="95302.18">11840 11080 921 0,'0'0'140'16,"0"0"-18"-16,0 0 41 15,0 0-77-15,0 0-28 16,0 0-58-16,0 0 9 16,5 53-4-16,14-9 37 15,0 2-12-15,-6 0-22 16,-1 2 0-16,-4 3-8 0,-5 2-20 16,-3 9-58-1,0 1-46-15,0-6-144 0,3-12-366 16</inkml:trace>
  <inkml:trace contextRef="#ctx0" brushRef="#br0" timeOffset="96324.49">15453 11182 577 0,'0'0'94'15,"0"0"-49"-15,0 0 113 16,0 0-51-16,0 0-31 16,0 0-36-16,-86 58 12 15,68-11 8-15,3 7-2 16,7 6 0-16,3-1-11 16,5-3-6-16,0-5-13 15,17-10-14-15,13-5-3 16,12-6-2-16,9-10-1 0,8-8-1 15,4-10-2-15,1-2-5 16,-6-13-4-16,-9-17-10 16,-13-10 0-16,-11-17 2 15,-14-12 1-15,-11-6 4 16,0 5-3-16,-18 9 6 16,-12 16-4-16,-4 14 7 15,-8 10-4-15,-5 9 2 16,-3 10-12-1,1 2-47-15,10 0-11 0,11 0-79 16,9 5-45-16,10 0-303 0</inkml:trace>
  <inkml:trace contextRef="#ctx0" brushRef="#br0" timeOffset="99074.58">19204 10961 164 0,'0'0'100'0,"0"0"27"0,0 0-9 16,0 0 51-1,0 0 5-15,0 0-34 0,0 0-25 16,24-19-17-16,-32 19-33 16,-8 0-37-16,-10 11-19 15,-8 20 0-15,-3 13 7 16,4 8 4-16,6 5 8 16,12-1 0-16,9-6-10 31,6-4 1-31,0-7-7 0,25-3-2 0,11-10 1 15,9-6 3-15,9-9-7 16,4-11 1-16,2 0-1 16,-4-16-7-16,-8-10 0 0,-12-8-6 15,-14-3-2-15,-12-3 4 16,-10-2-3 0,-13-1-1-16,-22 2 5 0,-14 0-2 15,-7 4-5-15,-1 6-2 16,-1 9-5-16,6 8-10 15,9 8-23-15,10 6-52 16,14 0-83-16,16 0-159 16</inkml:trace>
  <inkml:trace contextRef="#ctx0" brushRef="#br0" timeOffset="99845.7">23551 11162 582 0,'0'0'80'0,"0"0"110"15,-86-6-61-15,65 14-24 16,4 14-40-16,0 10-18 0,3 8 14 16,4 7-11-16,8 9 1 15,2 0-17-15,7 0-21 16,16 0 6-16,12-10 2 15,8-6-17-15,8-12 3 16,7-10-2-16,0-10-1 16,-3-8-4-16,-6 0-1 15,-10-21-3-15,-9-8 1 16,-11-11 3-16,-5-10 1 0,-11-8 0 16,-3-5 0-16,-5 4 1 15,-19 7-2-15,-9 5 0 16,-4 9-2-16,-10 10-1 15,-6 10-8-15,-7 12 2 16,1 6-18-16,4 0-31 16,10 17-22-16,15 2-49 15,18 0-91-15,12-1-244 16</inkml:trace>
  <inkml:trace contextRef="#ctx0" brushRef="#br0" timeOffset="102584.57">26398 11136 85 0,'0'0'236'16,"0"0"-201"-16,0 0 89 16,0 0-31-16,0 0 9 15,0 0 2-15,-24-42-24 16,23 42-13-16,-1 0-16 16,-4 0-19-16,-6 1-16 15,-7 16 3-15,-5 8 27 16,-4 5 13-16,5 1-25 0,4-1-4 15,4 0-10 1,6-2 4-16,6 3-11 0,3 0-1 16,0 0-3-16,16 0-8 15,13-3 5-15,8-2-2 16,6-8 1-16,5-8-1 16,-2-6-4-16,-1-4-2 15,-5 0-1-15,-2-13 2 16,-4-5 1-16,-6-4-3 15,-4-6 3-15,-6-1 2 16,-4-3 1-16,-5-3 0 0,-6 1 0 16,-3-2-2-1,0-1 0-15,-11 2-1 0,-11-2-2 16,-5 2 0-16,-7-2 2 16,-1 5-5-1,4 7 3-15,1 6 1 0,2 12-18 16,1 7 12-16,-6 0-40 15,3 9-23-15,5 11-38 16,7 1-65-16,15-5-203 16</inkml:trace>
  <inkml:trace contextRef="#ctx0" brushRef="#br0" timeOffset="103275.19">28813 11103 708 0,'0'0'147'0,"0"0"-56"16,0 0 68-16,0 0-56 16,0 0-34-16,0 0-29 0,-4-3-17 15,4 3-7 1,0 0-8-16,0 3-8 0,0 8-4 15,0 10-1-15,3 8 5 16,0 11 5-16,1 5-3 16,-1 3 0-1,-3 6-2-15,0 0-14 0,0 5-45 16,-3-3-29-16,-7-5-113 16,3-7-75-16,2-12-194 15</inkml:trace>
  <inkml:trace contextRef="#ctx0" brushRef="#br0" timeOffset="106007.62">31276 10922 16 0,'0'0'480'0,"0"0"-359"16,0 0 101-16,0 0-84 16,0 0-19-16,0 0-9 15,0 0-35-15,0-43-20 16,0 43-27-16,0 0-23 16,-1 12-5-16,-2 15 0 0,0 9 20 15,-1 7 14 1,1 2-16-1,0 3-2-15,3-1-9 0,0 5-6 0,0-5 1 16,0-1-2-16,1-4-8 16,5-1-19-16,3 1-24 15,-2-1-34-15,4-3-58 16,7-7-75-16,3-12-193 16</inkml:trace>
  <inkml:trace contextRef="#ctx0" brushRef="#br0" timeOffset="106765.23">32543 11028 443 0,'0'0'86'16,"0"0"-35"-16,0 0 83 15,0 0-84-15,0 0 14 16,0 0-26-16,-66-47-12 15,52 47-12-15,-3 0-2 0,-2 14-1 16,0 6 8-16,4 1-10 16,4 3 1-16,7 1-5 15,4 0 4-15,1 1-6 16,22 0 2-16,2-1 4 16,2 0 3-16,-4-1-3 15,-4-2-6-15,-8-4-1 16,-5-2-2-16,-6-5 4 15,0-2 3-15,0-2 3 16,-8-1 5-16,-7 0 3 16,-5-3 0-16,2-3-9 15,-1 0-9-15,1 0 0 16,3-7-20-16,6-10-26 0,7-6-33 16,2-2-102-16,19-2-166 15</inkml:trace>
  <inkml:trace contextRef="#ctx0" brushRef="#br0" timeOffset="106985.44">32678 11097 494 0,'0'0'346'0,"0"0"-317"16,0 0 27-16,0 0 92 15,0 82-36-15,0-44-52 16,1 3-25-16,5 1-13 0,-1-1-11 15,-1 1-5-15,-4-1-6 16,0 0-3-16,0-2-23 16,-12-6-52-16,2-6-69 15,-4-9-63-15,7-14-307 16</inkml:trace>
  <inkml:trace contextRef="#ctx0" brushRef="#br0" timeOffset="107220.47">32710 11110 135 0,'0'0'524'0,"0"0"-488"16,0 0 102-16,0 0-99 16,98-36-11-16,-72 42-25 15,-8 15-3-15,-12 4-7 16,-6 5-7-16,0 1-2 15,-18-3 12-15,-3-3-3 16,2-3-9-16,7-4-36 16,10-5-73-16,2-6-69 15,9-7-169-15</inkml:trace>
  <inkml:trace contextRef="#ctx0" brushRef="#br0" timeOffset="108069.47">33028 11067 395 0,'0'0'277'0,"0"0"-74"16,0 0-35-16,0 0-168 16,0 0 7-16,0 0-7 15,-48 28 17-15,28-8-3 16,5-5-4-16,3-1-4 16,4-4-2-16,5-5-2 15,3-2 0-15,0-3 4 16,0 0 10-16,0 0 7 15,2 0 4-15,7 0-16 0,4 0-11 16,1 0-15-16,0 1-16 16,0 9-14-16,2 3 12 15,-5-3-1-15,-2-2 18 16,-5-2 11-16,2-5 5 16,0-1 0-16,5 0 11 15,3-8 1-15,6-9-5 16,1-2-2-16,-2 1-5 15,-2 4 1-15,-7 5-1 16,-3 6 0-16,-5 3-3 16,-1 0-11-16,1 9-7 15,-1 5 12-15,1 0 7 0,-1-1 2 16,-1-4 1-16,2-5 6 16,-2-3 1-16,0-1 2 15,1 0 18-15,3 0 17 16,3 0 14-16,3-5-18 15,1-4-37-15,-2 3-1 16,-5 3-3-16,-1 3-2 16,-2 0-8-16,3 0-18 15,-1 6-1-15,3 4 27 0,-3-3 0 16,-2-2 2 0,1-3 0-16,-2-2 1 0,1 0 3 15,-1 0 18-15,5 0 16 16,2 0 9-16,3-11-29 15,7 0-16-15,-5-1 1 16,0 5 3 0,-4 3-6-16,0 4 0 0,-6 0-5 15,-1 0-3-15,2 0-4 16,2 0-2-16,-2 0 8 16,-3 0 5-16,1 0-3 0,1 1 4 15,3-1 4-15,7 0-2 16,5 0 4-16,5-1-6 15,5-9 0-15,1-3-1 16,4 1 0-16,-7 2 0 16,2 3 1-16,-6 4-1 15,-5 3 2-15,-2 0-1 16,-4 4 0-16,-4 9-3 16,0 4-1-16,-4-1 3 15,-2 2 1-15,0-1 0 16,-6 0 0-16,-8-5-19 15,-4 1-67-15,1-2-94 0,1-5-230 16</inkml:trace>
  <inkml:trace contextRef="#ctx0" brushRef="#br0" timeOffset="120765.29">7016 12950 754 0,'0'0'173'0,"0"0"-90"16,0 0-18-16,0 0-59 16,9 77 20-16,10-28 33 15,0 5-21-15,-5 5-13 16,-5 5-17-16,-4 4-8 16,-2 2-9-16,4-5-108 15,7-16-356-15</inkml:trace>
  <inkml:trace contextRef="#ctx0" brushRef="#br0" timeOffset="121542.57">12107 12865 597 0,'0'0'112'16,"-64"117"7"-16,35-42 21 0,13-2-42 15,10-4-25 1,6-10-20-16,10-6-21 0,17-11-15 16,7-8-4-16,5-10 1 15,6-10 1-15,4-11-5 16,2-3-1-16,0-12 1 15,-7-15-4-15,-11-12-6 16,-15-8 0-16,-16-8-3 16,-2-6-7-16,-23-4-1 15,-17-2 1-15,-6 6-2 16,-6 10 1-16,4 12 0 0,5 17 3 16,7 15-4-16,3 7-50 15,8 18-88-15,6 12-64 16,11 2-149-16</inkml:trace>
  <inkml:trace contextRef="#ctx0" brushRef="#br0" timeOffset="122211.3">15341 12622 634 0,'0'0'204'0,"0"0"-118"15,-83 89 41-15,60-41-38 16,7 8-18-16,10 5-28 16,6 1-24-16,0-3 2 15,15-2-8-15,16-9-3 16,14-7 0-16,7-7-2 15,9-12-4 1,6-7 5-16,2-11-2 0,0-4-4 16,-8-6-3-16,-9-17-1 15,-13-7-3-15,-15-7 0 0,-14-9 3 16,-10-6 1 0,-3-7 1-16,-28 0-1 0,-16 1-2 15,-14 6-8 1,-7 11-14-16,1 8-15 0,3 14-7 15,9 7-12-15,8 8-33 16,13 4-9-16,10 0-251 16,15 20 139-16</inkml:trace>
  <inkml:trace contextRef="#ctx0" brushRef="#br0" timeOffset="122981.53">19190 12728 267 0,'0'0'296'16,"0"0"-178"-16,0 0 81 15,-104-5-84-15,74 27-13 16,0 9-35-16,2 8-3 16,3 8-23-16,5 4-8 0,10 2-3 15,8 1-7-15,2-3-11 16,14-3-3-16,20-5-2 15,9-4 1-15,12-7-8 16,7-10 0-16,-3-9-2 16,-6-8-5-16,-10-5 0 15,-10-2 7 1,-8-15 3-16,-10-8 2 0,-6-7 4 16,-5-11-2-16,-4-9-5 15,-7-7-2-15,-13-5-7 16,-8 1-8-16,-6 9-4 15,-8 11-7-15,-9 17-12 16,-12 12-24-16,-8 14-33 16,-1 0-49-16,7 17-106 0,13 6-191 31</inkml:trace>
  <inkml:trace contextRef="#ctx0" brushRef="#br0" timeOffset="125369.07">22960 12619 376 0,'0'0'145'0,"0"0"82"15,0 0-18-15,0 0-37 16,0 0-56-16,0 0-26 16,0 0-39-1,0-7-21-15,3 7-23 0,3 10-7 16,4 18-3-16,4 20 3 15,-2 13 15-15,-4 9-10 16,-4 7-5-16,-1-1-2 0,-3-3-9 16,0-3-38-16,0-6-63 15,0-7-126-15,0-12-230 16</inkml:trace>
  <inkml:trace contextRef="#ctx0" brushRef="#br0" timeOffset="125996.54">27629 13089 78 0,'0'0'25'15,"0"0"-22"-15,0 0 4 16,0 0-7-16,0 0-15 16,0 0-80-1</inkml:trace>
  <inkml:trace contextRef="#ctx0" brushRef="#br0" timeOffset="126672.47">26705 12732 384 0,'0'0'72'16,"0"0"-7"-16,0 0 73 16,0 0-47-16,0 0 1 0,0 0-5 15,-49-72-23-15,49 68-1 16,0 1-3-16,0 0-4 15,0 3-3-15,0 0-14 16,0 0-10-16,0 0-8 16,0 0-4-16,0 12-17 15,4 15 0-15,12 10 24 16,3 9 2-16,2 6-9 16,1 4-12-16,4 4-5 15,-1-1-5-15,-4 1-35 16,-5 3-43-16,-7-4-112 15,-6-6-130-15,0-10-330 0</inkml:trace>
  <inkml:trace contextRef="#ctx0" brushRef="#br0" timeOffset="130615.34">31286 12591 105 0,'0'0'77'0,"0"0"-10"15,0 0 31-15,0 0-6 0,0 0-15 16,0 0 14-16,-5-55-5 16,0 52-21-16,0 2 6 15,-7 1-22-15,-9 0-18 16,-10 18 16-16,-10 12 24 16,-5 9-5-16,3 2-16 15,5 0-9-15,9-3-8 16,11-4-10-16,10 0-3 15,8-3-18-15,0-1 5 16,27-1-4-16,12-2 4 16,15-4-5-16,5-6 5 15,4-9-5-15,-3-4-2 16,-8-4-10-16,-9 0-5 0,-10-14 15 16,-9-10 0-16,-11-10 7 15,-11-9-7-15,-2-10-12 16,-12-4 2-16,-18-1-5 15,-8 1 2-15,-4 11-4 16,-2 12 8 0,0 11-21-16,3 15-11 0,7 8-53 15,7 0-44-15,15 12-110 16,12 7-110-16</inkml:trace>
  <inkml:trace contextRef="#ctx0" brushRef="#br0" timeOffset="131337.49">32773 12425 302 0,'0'0'66'16,"0"0"15"0,0 0 14-16,-86-36 23 0,57 33-7 15,2 3-38-15,-1 0-10 16,3 0-15-16,5 12-11 16,7 3-11-16,3 4-14 15,8 2-7-15,2 1-1 0,0 4-4 16,21 1 0-1,6 2-3-15,2 2 3 0,0-3 0 16,-4 1 4-16,-7-5-4 16,-6-3-9-16,-9-2 7 15,-3-2 0-15,0-2-2 16,-18-3-2-16,-7-2 6 16,-6-2 5-16,-1-6-5 15,4-2-29-15,7 0-9 16,6-8-19-16,7-12-6 15,7-9-49-15,1-3-40 16,4-5-2-16,17-1-98 0</inkml:trace>
  <inkml:trace contextRef="#ctx0" brushRef="#br0" timeOffset="131525.61">32749 12492 268 0,'0'0'46'16,"0"0"120"-16,29 91-16 15,-21-51-19-15,-2 4-14 16,-3-2-55-16,0 0-6 16,0-4-15-16,-1-5-30 15,1-1-7-15,-3-3-2 16,0-2-2-16,0-4-12 16,2-3-48-16,-1-4-70 0,1-5-116 15,2-8-80-15</inkml:trace>
  <inkml:trace contextRef="#ctx0" brushRef="#br0" timeOffset="131792.86">32882 12544 382 0,'0'0'212'0,"0"0"-190"15,0 0 51-15,0 0-55 0,0 0-8 16,0 0-5-16,73 59-5 16,-67-23-1-16,-6 1-2 15,0-4 3-15,-15-1 0 16,-9-7 0-16,-3-4-11 16,2-5-25-16,2-5-53 31,6-6-19-31,6-5-64 0,10 0-116 0</inkml:trace>
  <inkml:trace contextRef="#ctx0" brushRef="#br0" timeOffset="132750.97">33162 12533 325 0,'0'0'72'0,"0"0"1"15,0 0 42-15,0 0-25 16,-88 82-32-16,76-71-30 16,2 2-21-16,7-5-7 15,0-2-4-15,3 0-12 0,0-5-10 16,-1 1 1-16,1-2 3 16,-2 1 13-16,2-1 8 15,0 1 1-15,0-1 0 16,0 3-23-16,0 2 1 15,0-1 17-15,2 0 5 16,5-2 2 0,1 0 1-1,3-2 0-15,0 0-1 16,2 0 2-16,2 0-1 16,-2 0 4-16,-2-2-2 15,-3-3 7-15,-5 2 18 16,-2 3 6-16,2 0-9 15,0 0-27-15,1 0-9 0,-2 9 5 16,1 2 4-16,-3-2 0 16,0-1 10-16,0-4-4 15,0-3-3-15,0-1 0 16,1 0 10-16,4 0 28 16,-2-1 57-16,2-10-49 15,5-4-40-15,-3 3 4 16,1 2 4-16,-2 5 2 15,-5 3 1-15,1 2-20 16,1 0-3-16,1 2-22 16,0 10 17-16,1 0 5 15,0-2-4-15,-2-2 5 0,-3-5-2 16,1-1-3-16,1 0-14 16,-2-2 15-16,3 0 6 15,5 0 20-15,-2-10-13 16,3-4-6-16,2 3-1 15,-4 4 0-15,-1 2-1 16,-3 5-3-16,-1 0-9 16,-1 0-19-16,4 8 19 15,-1 3 12-15,-1-1-6 16,-1-2 5-16,-2-2 2 16,0-4 2-16,0 0-2 0,0-2 0 15,0 0 7-15,2 0 11 16,1-10 11-16,5-5-24 15,3-4-1-15,3-1 7 16,3-2-3-16,2 1-2 16,-1 4 3-16,6 4-9 15,0 6-2-15,-2 3-5 16,-5 2 3-16,-2 2 3 16,-6 0-7-16,-3 6-2 15,-2 17-4-15,-4 3 14 16,0 7 4-16,-1 0 4 15,-5-1 4-15,3 0 0 0,3-3-5 16,0-1 0-16,0-6-3 16,9-5-4-16,8-5-9 15,6-8-16-15,2-4-13 16,9 0-67-16,1-6-116 16,-1-14-92-16</inkml:trace>
  <inkml:trace contextRef="#ctx0" brushRef="#br0" timeOffset="136396.11">7049 14802 179 0,'0'0'451'16,"0"0"-387"-16,0 0 92 15,0 0-8-15,0 0-50 16,0 0-43-16,0 0-42 16,-57-9-12-16,44 43 29 15,-2 12 13-15,9 0-1 16,3 1-8-16,3-5-8 0,0-3 0 15,18-3-15 1,12-2-2-16,10-3 1 0,6-7-6 16,11-7-2-16,4-7-2 15,2-10-5-15,-5 0 1 16,-9-9-7-16,-10-11 10 16,-9-5 1-16,-12-6 5 15,-5-8 1-15,-11-9-1 16,-2-9-3-16,-12-5 0 15,-18-3-2-15,-10 3 0 0,-8 8-2 16,-7 12-1-16,-2 12-3 16,2 18-6-16,1 12 7 15,5 7-16-15,1 24-26 16,9 15-23-16,8 10-56 16,16-2-141-1,15-5-288-15</inkml:trace>
  <inkml:trace contextRef="#ctx0" brushRef="#br0" timeOffset="137228.82">12078 14347 402 0,'0'0'113'15,"0"0"45"-15,0 0-11 16,-100 32-11-16,64-7-51 16,-1 5-25-16,3 6 2 15,5 6-4-15,9 0-15 16,5 2-7-16,12-5-5 0,3-1-7 16,0-1-4-16,27-2-4 15,12 4 0-15,13-6 2 16,6-5-2-16,5-8-15 15,-5-11 5-15,-3-9-6 16,-4 0 0-16,-5-12-8 16,-6-10-3-16,-8-6 9 15,-10-6 2-15,-7-7 4 16,-6-6-3-16,-9-8 4 16,0-3 3-16,-17 1-3 15,-9 1-2-15,-6 10 0 0,-4 9-3 16,-3 11 0-16,1 10-3 15,-2 9-2 1,1 7-11-16,0 0-16 0,4 8-39 16,6 11-29-16,8 0-99 15,10-1-172-15</inkml:trace>
  <inkml:trace contextRef="#ctx0" brushRef="#br0" timeOffset="140434.87">15598 14251 397 0,'0'0'56'31,"0"0"68"-31,0 0 53 0,0 0-50 0,0 0-6 16,0 0-16-16,4-32-39 16,-4 35-34-16,9 20-30 15,6 11 17-15,8 7 25 16,2 0-3-16,0-1-20 16,-1 0-6-1,-7-1-10 1,0 3-3-16,-5-3-2 15,-1 2-27-15,1 0-52 0,0-3-112 16,5-8-139 0</inkml:trace>
  <inkml:trace contextRef="#ctx0" brushRef="#br0" timeOffset="141330.47">19820 14231 387 0,'0'0'69'15,"0"0"68"-15,-88-3-16 16,64 3-10-16,5 8-23 15,-2 11-33-15,0 8 4 16,0 8-6-16,1 3 0 16,4 4-8-16,1 1-3 0,2-1-2 15,5 1-17-15,2-3 4 16,6 0-12-16,0-2 0 16,0-1-5-16,12-2-3 15,11-4-1-15,7-3 0 16,4-8 4-16,6-7 0 15,6-11-4-15,1-2 0 16,3-2-3-16,-2-21-3 16,0-7 0-16,-6-6-2 15,-5-8 2-15,-11-3 2 16,-12-7 0-16,-11-2-2 16,-3 0 2-16,-12 1-2 0,-18 7-2 15,-13 10-1-15,-5 9 0 16,-7 13-2-16,0 10-10 15,2 6-15-15,9 7-23 16,7 15-27-16,13 7-68 16,12 1-109-16,9-5-222 15</inkml:trace>
  <inkml:trace contextRef="#ctx0" brushRef="#br0" timeOffset="142100.25">22814 14287 364 0,'0'0'81'0,"0"0"60"16,0 0-2-16,-100 45 0 15,69-16-29-15,2 4-25 16,9 3-26-16,9 0-14 16,11 3-15-16,0 0-8 15,23-1-5-15,23 2-4 16,17-4 4-16,8-2-2 0,7-4-5 15,-3-9-7 1,-10-7 0-16,-8-10 0 0,-10-4-2 16,-6-4 1-16,-7-17 4 15,-4-7 0-15,-5-8-4 16,-7-4 3 0,-7-9-2-16,-8-5 10 0,-3-6-6 15,-8 2-1-15,-20 5-6 16,-14 10 0-16,-13 11-3 15,-14 12-2-15,-10 10-6 16,-6 10-21-16,3 2 2 16,12 18-43-16,15 9-31 15,19 5-67-15,18 0-180 0</inkml:trace>
  <inkml:trace contextRef="#ctx0" brushRef="#br0" timeOffset="145447.59">26102 14433 433 0,'0'0'76'15,"0"0"80"-15,0 0-37 16,0 0-31-16,0 0-17 15,0 0-19-15,-99 22 31 16,67-1-7 0,3 6-23-16,0 7-1 0,10 5-23 0,7 1-18 15,9 2 12-15,3-2-10 16,10 2-6-16,14-2 7 16,13-4-10-16,5-3 4 15,7-10-3-15,2-8 1 16,4-11-4-16,-1-4 4 15,1-1-1-15,-5-19-1 16,-4-7-2-16,-8-7 0 16,-6-7 0-16,-8-5 2 15,-11-6-4-15,-7 0 1 16,-6-1-2-16,-6 7 0 16,-24 6-3-16,-12 9-4 15,-11 11-1 1,-7 8-19-16,-1 7-9 0,6 5-14 0,10 0-51 15,12 6-82-15,17 5-167 16,14-3-277-16</inkml:trace>
  <inkml:trace contextRef="#ctx0" brushRef="#br0" timeOffset="146673.16">29299 14340 263 0,'0'0'153'16,"0"0"-89"-16,0 0 86 0,0 0-42 16,0 0-10-16,-98-3-31 15,75 23-8-15,-3 6 25 16,-2 9-17-16,1 6-12 15,3 5-11-15,10-1-8 16,6 0-15-16,8-4 2 16,3-5-3-16,22-1-2 15,13-5 0-15,9-3 0 16,10-4 0-16,4-9-4 16,0-7-5-16,-1-7-5 15,-4 0 0-15,-5-10 1 16,-2-10-3-16,-5-4-2 0,-7-7-2 15,-7-4 2-15,-6-6 0 16,-10-1-2-16,-7-2 2 16,-7 0-4-16,-4 4 3 15,-21 4-2-15,-11 6-8 16,-13 5 1-16,-7 5-7 16,-5 6-3-16,1 4-17 15,12 6-17-15,9 4-47 16,9 0-69-16,12 7-88 15,15 2-165-15</inkml:trace>
  <inkml:trace contextRef="#ctx0" brushRef="#br0" timeOffset="147364.38">31287 14345 430 0,'0'0'147'15,"0"0"-60"-15,0 0 59 16,0 0-68-16,0 0-13 0,0 0-23 15,-80-15-16-15,53 33-7 16,-6 9 43-16,-1 4-1 16,1 3-20-16,5 2 9 15,6 3-29 1,6-2 14-16,9 0-5 0,3-1-6 16,4-4 4-16,4-1-15 15,19-1-1-15,15-1 1 16,10-3-2-16,10-4 11 15,3-6-6-15,-1-7-13 16,-5-6-3-16,-10-3-1 0,-8 0-5 16,-8-16 2-16,-6-4 4 15,-5-10 1-15,-3-5 0 16,-5-6-1-16,-5-6-2 16,-5-1 1-16,0 2 0 15,-6 3-6-15,-9 10 4 16,-2 5-8-16,0 8-10 15,-6 5-1-15,-1 5-14 16,-6 2-31-16,-4 4-28 16,2 4-42-16,-3 0-114 0,7 0-41 15,5 0-210-15</inkml:trace>
  <inkml:trace contextRef="#ctx0" brushRef="#br0" timeOffset="154794.22">28827 12530 130 0,'0'0'90'15,"0"0"10"-15,0 0 3 16,0 0-1 0,0 0-3-16,0 0 16 0,0 0 9 15,-25-56-37-15,23 54 17 0,2 2-11 16,-1 0-43-1,-2 8-32-15,-2 17-17 0,-1 13 15 16,0 12 24-16,5 6-1 16,1 4 0-1,0 9-22 1,4 0-3-16,8 1-5 16,2 0-8-16,-1-3-1 15,0-2-23-15,-1-6-47 16,-1-4-65-16,-5-7-77 15,-3-10-177-15</inkml:trace>
  <inkml:trace contextRef="#ctx0" brushRef="#br0" timeOffset="159381.73">32502 14021 346 0,'0'0'107'0,"0"0"70"0,0 0-13 16,0 0-70-1,0 0-46-15,0 0-17 0,0 0-15 16,-5-5-9-16,5 23 8 16,0 11 46-16,0 10 11 15,0 9-25-15,2 6-6 16,9 4 4-16,6 1-16 16,4 0-12-16,-2-1-5 15,2-3-5-15,-3-5-5 16,-6-7-1-16,-3-9-1 15,-3-9-1-15,-3-8 0 16,-2-7-3-16,1-5-1 0,-1-4 0 16,1-1 5-16,2 0 5 15,7-20 15-15,5-13-20 16,6-14-13-16,3 1 0 16,4-1 1-16,1 6-11 15,-1 8 13-15,-4 6 1 16,-4 11 8-16,-8 5-4 15,-5 6-3-15,-4 5 0 16,2 0-2-16,-2 17-11 16,4 8 16-16,0 8 5 15,-4 1 0-15,-3 0 0 16,1-3 1-16,-1-2 1 16,1-5-2-16,1-5 0 0,1-5 1 15,4-4 1 1,5-5-1-16,2-2 1 0,6-3 0 15,3 0 4-15,0-5-4 16,4-15-2-16,-1-6 0 16,-3-2-1-16,-5 2-3 15,-8 0 1-15,-7 4 3 16,-4 9-4-16,0 3 2 16,0 3 1-16,-6 4 0 15,-15 3-2-15,-4 0-3 0,-3 0 2 16,0 7 0-16,8 1 0 15,4 3 4-15,5-2-6 16,5-1 2-16,3 1-9 16,3-3-21-16,0 1-2 15,0-1 6 1,1 1 7-16,13 0 23 0,2 1 2 16,1 0 4-16,2 2-4 15,-2 0 1-15,2 1-3 16,-1-1 1-16,-5 0-1 15,0-1 0-15,-2-2-2 16,-3-1-5-16,-1-4-15 16,3-2-4-16,-2 0 26 0,0 0 3 15,2 0 5-15,0-4-3 16,1-4 2-16,2 2 1 16,-1 0 12-16,-1 3-2 15,0 3-1-15,-2 0-9 16,1 0-8-16,-2 0-2 15,0 0-3-15,-2 3 2 16,-3 3-3-16,0-2 0 16,0-2-5-16,-2-1-2 15,5-1 12-15,3 0 1 0,3 0 12 16,3-4-2 0,-1-3-1-16,-4 2-1 0,-4 4 2 15,-2 1 4 1,-1 0-14-16,2 0-11 0,1 6-1 15,1 7 7-15,-2-1 3 16,-5-1 0-16,0-2-1 16,0-4 1-16,0-2-2 15,0-2 1-15,0-1 3 16,6 0 19-16,6-7 39 16,2-11-35-16,2-1-21 15,0 0 4-15,-1 5 5 16,-4 4 0-16,2 4 4 0,-6 4-4 15,-2 0-11-15,2 2-4 16,-3 0-3-16,1 0 3 16,-2 0 0-16,-3 0 1 15,1 0-1 1,3 0-3-16,-1 0-2 0,0 2 0 16,1 2 2-16,-1 0 0 15,1 4-3-15,2 7-1 16,-1 3 6-16,-1 2 5 15,-1-2 0-15,0-2-2 0,1-5 2 16,4-1-2 0,-2-4-8-16,6-2 1 0,7-4-6 15,7 0-13 1,8 0-77-16,2 0-108 0,-5 0-118 16</inkml:trace>
  <inkml:trace contextRef="#ctx0" brushRef="#br0" timeOffset="163669.81">7347 15933 499 0,'0'0'137'15,"0"0"18"1,0 0-11-1,0 0-28-15,0 0-19 16,0 0-33-16,0 0-11 16,-25-52-24-16,25 57-29 15,3 20-1-15,14 14 1 16,5 8 20-16,0 6-6 16,0-1-9-16,1-2 0 15,2-1-5-15,5-4 0 16,5 0-40-16,6-3-92 0,1-2-122 15,0-9-266-15</inkml:trace>
  <inkml:trace contextRef="#ctx0" brushRef="#br0" timeOffset="164454.67">12897 15891 406 0,'0'0'96'0,"0"0"29"15,-97 18 0-15,67 11-13 16,4 11-24-16,6 9-27 16,10 3-4-16,7 0-8 15,3-3-7-15,0-4-14 16,15-7-3-16,10-4-6 15,8-5-14-15,6-8 4 16,7-5-3-16,-1-9 1 0,1-7-7 16,-1 0-3-1,-4-13-9-15,-3-12 8 0,-7-6 2 16,-7-7 2-16,-12-3 1 16,-10-4 2-16,-2-7 0 15,-17-5-3-15,-14 1 0 16,-9 6-7-16,-5 9-21 15,-4 14-9-15,-5 12-17 16,1 11-36-16,-2 4-18 16,5 1-104-16,9 13-133 15</inkml:trace>
  <inkml:trace contextRef="#ctx0" brushRef="#br0" timeOffset="165365.92">16020 15700 270 0,'0'0'138'15,"0"0"-38"-15,0 0 30 0,-89 22 7 16,62-3-20-16,3 6-36 16,-2 9-10-16,6 7-6 15,4 5-21-15,8 7-2 16,6-1-5-16,2 0-13 16,5-5-10-16,16-8 0 15,4-5-4-15,5-6-8 16,3-5 3-16,2-5-3 0,6-8 2 15,0-6 1-15,3-4-5 16,0 0 7-16,-2-16-4 16,-1-7 4-16,-10-7-3 15,-6-7 2-15,-10-8-1 16,-11-4 3-16,-4-5-1 16,-1-1-3-16,-23 6 1 15,-7 4-5-15,-7 6 0 16,-6 9-2-16,1 4 1 15,-2 6-2-15,6 6-5 0,8 7-10 16,5 7-23 0,8 0-21-16,2 10-50 15,2 11-57-15,7 3-91 0,4-3-168 16</inkml:trace>
  <inkml:trace contextRef="#ctx0" brushRef="#br0" timeOffset="168320.75">19244 15623 30 0,'0'0'30'16,"0"0"53"-16,0 0-9 15,0 0 1-15,0 0 5 0,0 0 4 16,0 0 16 0,60-42 32-16,-60 38-10 0,0 3 0 15,0-1-9-15,0 1-24 16,0 1-14-16,0 0-20 15,0 0-23-15,0 0-21 16,0 0-11-16,0 17-1 16,0 8 1-16,-2 6 10 15,2 6 4-15,0 5-4 16,0 2 3 0,0 1-10-16,0 3-3 0,0 0 0 15,0 0-5-15,0 0-21 0,0-3-36 16,5-5-44-16,5-5-70 15,2-10-140-15,-1-9-224 16</inkml:trace>
  <inkml:trace contextRef="#ctx0" brushRef="#br0" timeOffset="169184.28">22947 15677 68 0,'0'0'71'0,"0"0"3"16,0 0 28-16,0 0-3 15,-82 0 6-15,55 3 0 0,-1 8 13 32,-5 6 9-32,1 10-32 0,4 8-29 0,1 9 0 15,10 7-24-15,11 5 4 16,6-1-23-16,4-2-9 16,23-7-3-16,12-9-2 15,11-9-7-15,9-7 3 16,3-11-3-1,5-7 3-15,-2-3-6 0,-4-6 2 16,-6-15 0-16,-9-8 0 16,-9-10 5-16,-11-13-5 15,-10-12 2-15,-13-2-3 16,-3 0-1-16,-16 7-1 0,-23 9-7 16,-6 12-13-16,-10 13-4 31,-4 14-10-31,2 11-32 0,6 5-60 0,8 30-68 15,10 13-205-15</inkml:trace>
  <inkml:trace contextRef="#ctx0" brushRef="#br0" timeOffset="171478.28">26007 15520 685 0,'0'0'99'16,"0"0"73"-16,0 0-72 0,0 0-16 16,0 0-29-16,0 0-55 15,26-9-4-15,-7 44 4 16,5 12 14-16,-2 2 0 15,-1 2-9-15,-2-2-3 0,-7-1-1 16,-3 0-1 0,-3 4-31-16,-6 2-64 0,0-2-125 15,0-7-82-15</inkml:trace>
  <inkml:trace contextRef="#ctx0" brushRef="#br0" timeOffset="172153.9">29442 15570 219 0,'0'0'401'0,"0"0"-291"16,0 0 53-16,0 0-77 31,0 0-30-31,0 0-32 0,-8 46 18 0,8-12 1 31,0 9-7-31,0 2-14 0,14 1-11 0,2 4-5 0,2 3-5 16,0 4-1-16,-3-1-38 31,0-1-76-31,-9-6-93 0,-3-13-139 16</inkml:trace>
  <inkml:trace contextRef="#ctx0" brushRef="#br0" timeOffset="172876.07">31412 15642 454 0,'0'0'92'16,"0"0"1"-16,0 0 57 16,0 0-34-16,-92 6-52 15,64 22-19-15,-2 10-2 16,3 6 11-16,6 2-11 15,6 1-16-15,8-2-6 16,7-1-3-16,0-4-8 16,1-7-7-16,16-6 0 15,6-11-3-15,9-7 1 16,7-6 9-16,7-3 7 16,4-7-9-16,-2-16-3 15,-5-10-5-15,-7-11 0 16,-5-7-4-16,-11-1-7 0,-8 5-8 15,-12 6-8 1,-10 9-7-16,-26 5-11 0,-14 7-11 16,-9 9-3-16,-3 3-26 15,7 5-18-15,9 3-49 16,14 0-54-16,15 0-222 16</inkml:trace>
  <inkml:trace contextRef="#ctx0" brushRef="#br0" timeOffset="176475.19">32654 15467 495 0,'0'0'139'16,"0"0"84"-16,0 0-88 0,0 0-6 16,0 0-45-1,0 0-58-15,-14-40-26 0,14 60-11 16,-3 10 11-16,3 5 21 15,0 5-5-15,0-1-7 16,5 2-1-16,5-1 1 16,3-4-7-16,-2 0-1 15,1-5-1-15,1-5-9 16,1-3-24-16,1-6-18 16,-2-7-12-16,4-6-6 15,-2-4 15-15,4-3 30 16,3-18 20-16,2-7-4 15,3-5-6-15,1-3 7 0,1 0 6 16,-5 3 1-16,-2 1 2 16,-7 8 8-16,-3 8 14 15,-5 6 25-15,-4 6-8 16,-3 2-2-16,0 2-16 16,0 0-23-16,0 6-23 15,0 13 11-15,0 5 12 16,0 3 1-16,0 1 1 15,0-1-1-15,0-3-1 16,3-2 1-16,5-4-1 0,1-4 0 16,3-5-3-16,3-1-10 15,2-4 8-15,0-3 5 16,5-1 5-16,-1 0-2 16,3-11-1-16,-1-6 0 15,-1-1-2-15,2-3 1 16,-6-1 0-16,-2 4-1 15,-7 4 3-15,-4 3 8 16,-5 7 0-16,1 1 2 16,-1 3-12-16,0 0-1 0,-12 0-5 15,-9 3-3 1,1 8 3-16,4 0 2 0,4 0-3 16,6 0-1-16,2-1-1 15,3-2-13-15,-1-1 2 16,1-2 3-16,1-2 1 15,0 2 2-15,1-1 6 16,9-1 7-16,1 1 0 16,5 0 2-16,-4-1 2 15,2 1-3-15,0 0-1 16,-3 0 0-16,-1 0-1 16,-1-1-1-16,-1 0 2 15,-2 0-1-15,2-2-1 0,3 1-3 16,0 1-4-16,-1-2 9 15,-1 0-1-15,-3 1 1 16,2-2 0-16,0 0 0 16,0 0 0-16,-2 0 2 15,0 0 0-15,-2 0-1 16,2 0-1-16,0 0 0 16,-1 0-1-16,2 1 1 15,1-1 0-15,0 2 0 16,1-2-6-16,1 0-3 15,0 0 8-15,2 0-4 16,-2 0 3-16,-1 0 0 16,-3 0 2-16,-3 0 0 15,0 0 0-15,0 0-3 16,2 4-4-16,-1 3 0 0,-1-3 4 16,3 1 1-16,-5-4-1 15,1 1-1-15,-1-1-2 16,-1-1-5-1,5 0-1-15,3 0 12 0,8-3 3 16,3-8-2-16,2-1-1 16,0 2-2-16,-6 5 0 15,-5 0-3-15,-5 5 5 0,-2 0-2 16,-3 0-4-16,0 0-12 16,0 3 11-16,0 3 6 15,0 0 1-15,0-2 0 16,0-1 0-16,4-2 3 15,-1-1 0-15,3 2-2 16,2-2-1-16,5 0 9 16,-1 0-2-16,1 0 2 15,-1 0-3-15,-4 0-1 16,-2 0-3-16,0 0 0 16,0 0-1-16,4 4-1 15,2 3 0-15,-3 2 2 16,-3-1-1-16,-1-1 0 0,-1-1 0 15,3-2-1-15,1-1-2 16,3-1-8-16,2 0-21 16,-3-1-62-1,-2-1-128-15,-5 0-48 0</inkml:trace>
  <inkml:trace contextRef="#ctx0" brushRef="#br0" timeOffset="179808.22">7245 17173 544 0,'0'0'67'0,"0"0"94"16,0 0-22-16,0 0-72 15,0 0-43-15,0 0-2 16,-47 88 24 0,44-48 18-16,3 3-17 0,0-4-13 15,5 1-11-15,18-8-2 16,13-2-2-16,12-9-10 16,15-7 3-16,11-10 1 15,7-4-3-15,-2 0-4 0,-7-14-6 16,-14-7-5-1,-14-2-7-15,-12-5 2 0,-16-3 10 16,-13-6 6-16,-3-6 2 16,-15-7-4-16,-19-8-1 15,-11-1-3-15,-7 3 0 16,-5 12-3-16,-4 14-1 16,-3 18-2-16,-3 12-2 15,1 1-15-15,7 22-23 16,12 8-39-16,16 1-80 15,28-5-159-15,3-7-318 16</inkml:trace>
  <inkml:trace contextRef="#ctx0" brushRef="#br0" timeOffset="180734.59">12702 17097 343 0,'0'0'93'16,"0"0"57"-16,-109-10-10 16,82 10-12-16,3 0-30 15,5 8-23-15,-2 12-18 16,0 11-20-16,3 7-8 0,2 6-3 16,5 0 8-16,8-2-17 15,3 0-5-15,0-2-1 16,20-2-4-16,11-6-2 15,12 1 2-15,12-12-3 16,10-3 10-16,5-8-12 16,-1-10-2-16,-5 0-2 15,-6-8-5-15,-11-13-8 16,-6-9-10-16,-10-4 13 16,-9-8 12-16,-8-4 2 15,-14-4 3-15,0-2-2 16,-14-2 0-16,-14 1 2 15,-9 3 2-15,-9 8-7 0,-9 9-3 16,-10 15-16-16,0 12-27 16,1 6-35-16,5 14-49 15,9 15-95-15,14 5-165 16</inkml:trace>
  <inkml:trace contextRef="#ctx0" brushRef="#br0" timeOffset="181911.95">15935 17013 131 0,'0'0'182'0,"0"0"-73"0,0 0 31 16,0 0-18-16,0 0-41 16,0 0-32-16,0 0-21 15,-20 0-13-15,20 2-8 16,0-2-6-16,0 0-1 15,0 0-1-15,0 0 0 16,0 1 1-16,0-1 2 16,0 2 1-16,0-2 3 15,-1 0 6-15,1 0 3 16,0 0 3-16,0 0 2 16,0 0-6-16,-2 0 1 0,-2 1 0 15,-2 0 6-15,-1 3 3 16,1-1-4-16,-2 2-6 15,-2 2 0-15,-1 4-4 16,-1 6 5-16,-2 4-1 16,3 7-3-16,-2 4-1 15,4 3-4-15,4 3-3 16,4 0 4-16,1 0-4 16,0-2 0-16,6-2-3 15,11-1 3-15,3 0 2 16,4-8-4-16,7-3 4 15,7-3-1-15,3-3-3 16,7-7 7-16,1-3-5 0,-2-6 1 16,-4 0-1-16,-4-1-1 15,-5-15 5-15,-1-2-2 16,-6-4 10-16,-8-3-7 16,-4 0 18-16,-7-5-3 15,-3-4-6 1,-5-1 7-16,0-5-12 0,-7-3 1 15,-14-3-12-15,-8-1 0 16,-6 1-1-16,-5 6 0 16,-2 5-2-16,0 10 2 0,3 10-3 15,5 5 0-15,3 3-4 16,4 4-16-16,2 3-17 16,5 0-42-16,2 7-61 15,6 9-76-15,7-2-191 16</inkml:trace>
  <inkml:trace contextRef="#ctx0" brushRef="#br0" timeOffset="183985.95">19292 17097 436 0,'0'0'111'0,"0"0"34"0,0 0 20 16,0 0-76-16,0 0-13 15,-84-47-8-15,73 47-37 16,0 14-24-16,0 12 2 16,1 7 14-16,6 6-3 15,2-3 2-15,2 1-10 16,0-3 0-16,19-5 2 15,4-2-7-15,8-4 0 16,6-6 0-16,4-5-4 0,2-5 1 16,2-7 5-1,0 0-5-15,-4-1-2 0,-3-15 0 16,-10-7-2-16,-8-10 0 16,-7-8 3-16,-10-5 2 15,-3-6-5-15,-5 2 1 16,-19 4-3-16,-5 12-6 15,-9 11-4-15,-8 10-1 16,-3 6-6-16,-2 7-21 16,6 0-26-16,11 10-54 15,10 10-61-15,12 0-137 16,12-3-187-16</inkml:trace>
  <inkml:trace contextRef="#ctx0" brushRef="#br0" timeOffset="185354.3">22881 16918 276 0,'0'0'87'0,"0"0"12"16,0 0 4-16,0 0 7 0,0 0-40 15,0 0-32-15,0 0-20 16,-55-29-9-16,55 29-9 16,0 0-7-16,0 0-2 15,0 0-6 1,0 0 7-16,0 0 1 0,-1 0 7 16,-4 0 0-16,1 6 9 15,-4 4 14-15,-2 1-1 16,-1 3 13-16,-1 3 8 15,-1 6-6-15,0 4-4 16,1 3-7-16,1 6-1 16,4 3-1-16,0 1-11 15,4-5 0-15,3-1-5 0,0-3-1 16,0-1 4-16,11-5-2 16,7-4 6-16,9-4-3 15,6-4-3-15,7-5 8 16,6-5-3-16,8-3-6 15,3 0-1 1,2-10-4-16,-2-9-3 0,0-7 0 16,-9-6-3-16,-9-6 1 15,-13-8 2-15,-14 0 3 16,-12-6-3-16,0 2 3 16,-15 7 5-16,-18 4 0 15,-8 7-6-15,-9 7-2 16,-3 3-6-16,-2 5 4 0,1 9-4 15,-1 8-25-15,6 0-25 16,8 7-42-16,13 7-40 16,13 0-118-16,11-1-135 15</inkml:trace>
  <inkml:trace contextRef="#ctx0" brushRef="#br0" timeOffset="186625.54">26073 16920 188 0,'0'0'308'15,"0"0"-177"-15,0 0 26 16,0 0-71-16,0 0 1 16,0 0-50-16,15-66-37 15,27 66-1-15,4 0-1 0,0 0 2 16,-4 13-1-16,-11 1-3 15,-11 3-5-15,-10-2-16 16,-10 5 15-16,0-2-5 16,-13 1 6-16,-13 1 9 15,-8-2 1-15,0-2 0 16,2 0-2-16,4 0 0 16,8-3-7-16,7-2-8 15,6 0-24-15,7 0-26 16,0-4-18-16,0 3 11 15,9-1 22-15,10-2 27 16,2 1 20-16,0 1 4 16,6 2 0-16,5 0 1 0,3 3 1 15,5 0-2 1,-3-1 1-16,-4 1 5 0,-8-1 8 16,-10 3 5-16,-6-4-6 15,-9 5-3-15,0-1 14 16,-19-1 26-16,-14 1-6 15,-12-2 4-15,-6-1-24 16,-8-4-5-16,-5-3-8 16,4-3 2-16,6-3 4 15,14 0-17-15,15-3-3 16,14-7-87-16,11-2-185 16</inkml:trace>
  <inkml:trace contextRef="#ctx0" brushRef="#br0" timeOffset="188978.81">29404 16861 263 0,'0'0'97'16,"0"0"13"-16,0 0 23 0,0 0 5 15,0 0-32-15,0 0-37 16,0 0-8-16,-80-48-9 15,66 47-22 1,-5 1-18-16,-9 0 0 0,-8 14 7 16,-8 11 5-16,-5 3-2 15,6 8-1-15,4 5-6 16,11 4 1-16,13 3-2 16,10-2-4-16,5-2-6 15,12-6 1-15,18-6-2 16,5-3 4-16,5-9-4 0,0-8-3 15,-1-3 0-15,1-7-4 16,2-2-3-16,1 0 0 16,2-18-5-16,-5-7-2 15,-2-12 14-15,-7-9 2 16,-6-5-2-16,-7-1 0 16,-10 2 0-1,-8 11 0 1,0 6-1-16,-10 8 1 15,-15 4-3-15,-11 4-9 16,-5 4 9-16,-4 7-37 0,-1 6-49 16,5 0-31-1,9 7-86-15,9 6-114 0</inkml:trace>
  <inkml:trace contextRef="#ctx0" brushRef="#br0" timeOffset="189688.42">31400 17024 450 0,'0'0'112'0,"0"0"89"15,0 0-90-15,-82-22-4 16,57 22-35-16,-2 4-22 16,1 16-9-16,1 7-16 15,3 6 1-15,6-1 13 16,7 2-19-16,7-2-8 0,2-2-1 16,3-2-3-16,18-3 0 15,7-2 6-15,8-5 2 16,3-5-6-16,3-6-2 15,3-4-1-15,0-3-2 16,-1 0-2-16,-5-7 1 16,-5-9-4-16,-5-5 2 15,-9-8 2-15,-4-8-2 16,-9-3-2-16,-7-3-3 16,0-1 0-16,-27 2-5 0,-12 5-12 15,-7 9-10-15,-6 5-14 16,1 12-13-16,2 5-42 15,5 6-48-15,9 1-166 16,15 9-176-16</inkml:trace>
  <inkml:trace contextRef="#ctx0" brushRef="#br0" timeOffset="191667.59">32627 16773 615 0,'0'0'60'16,"0"0"131"-16,0 0-75 15,0 0-66-15,0 0-50 16,0 0 8-16,-3 50-5 15,3-11 43-15,0 4 1 16,0 0-12-16,5 6-9 16,2-4-12-16,-1-3-5 15,0-3-2-15,1-9-3 0,-1-7-3 16,-2-7 2 0,0-4-2-16,-3-8 2 0,2-3-2 15,-1-1 4-15,2 0 11 16,5-12 8-16,9-15-6 15,4-5-18-15,1-4 0 16,-1 3-2-16,-1 7-2 16,-6 7 0-16,0 7 0 15,-5 4 4-15,-4 5-4 16,1 3 0-16,-2 0-13 0,4 5-9 16,2 11 8-1,2 8 12-15,-3 2 4 0,0-1-2 16,1 0 4-16,-2-5-1 15,3 0 1-15,0-6-7 16,3-6-7-16,4-2-3 16,4-6 9-16,2 0 8 15,-1 0 2-15,0-11 1 16,-2-6 1-16,-2-2-1 16,-4-2 0-16,-5 1 1 15,-3 2 2-15,-8 4-2 16,0 7-3-16,0 4-1 15,0 3 0-15,0 0-6 0,-16 0-11 16,-3 9-2-16,-2 5 3 16,1 0-1-16,7 1 2 15,0-4 5-15,5-1-6 16,5-1 2-16,2-6-5 16,1 0-16-16,0-3 1 15,0 0 8-15,6 0 26 16,10 1 0-16,2-1 9 15,-2 3-6-15,1-3-1 16,-4 3-1-16,-2 0-1 16,-2-1-1-16,-2 1 1 15,-3 0-3-15,-1 1-2 0,3-1 3 16,1 0 2 0,-1 1 1-16,1 0-1 0,-1 0 0 15,0 0 1-15,0-1 2 16,0 0-2-16,1-2 2 15,2-1 1-15,0 0-1 16,3 0 5-16,0 0 4 16,-3 0-7-16,0 0-2 15,-3 0-2-15,-5 0-1 16,-1 2-3-16,0-1-5 16,0 1-6-16,0 1-4 0,2 1 14 15,1 2 4-15,0-1 0 16,0 1 1-16,0-3 0 15,0 0 2-15,0-2 4 16,2-1 4-16,0 0 11 16,4 0 10-16,-1 0-10 15,-5 0-6-15,1 0-9 16,-4 0-7-16,0 0-7 16,3 7-11-16,1 3 6 15,1 1 7-15,-4 3 5 0,-1-4 1 16,2 0 0-1,-1-2-1-15,1-3-2 0,0-2 0 16,1-3 2-16,1 0 3 16,8 0 18-16,1-10 1 15,8-5-19-15,-3 4 3 16,-2-1-6-16,-3 5 0 16,-3 1 1-16,-4 5-1 15,-5 1-1-15,-1 0-8 16,0 0-8-16,0 0-12 15,0 3 19-15,0 5 5 16,0 0-4-16,3 1-10 16,0-4-12-16,0-1-6 15,4-2-20-15,1-2 11 16,4 0 45-16,4-3 1 16,1-10 5-16,2 2-4 0,-4 3 7 15,3 1 6-15,-4 0 12 16,-1 4 7-16,1-3-4 15,-4 5 2-15,-6 1 0 16,-1 0-20-16,-1 0-11 16,-1 7-5-16,1 7 5 15,-2 3 9-15,3-2-4 0,0 2-2 16,3-3-3-16,4 1-4 16,1-4-33-16,6-1-45 15,3-3-83-15,4-4-201 16</inkml:trace>
  <inkml:trace contextRef="#ctx0" brushRef="#br1" timeOffset="197971.72">7850 9309 590 0,'0'0'164'0,"0"0"-135"16,0 0 115-16,0 0-2 16,0 0-49-16,0 0-31 0,0 0-33 15,-22 0-29-15,22 38 7 16,1 4 1-16,7-3 44 16,2-11-10-16,5-12-28 15,15-14-5 1,27-8-9-16,37-44 6 0,37-25 1 15,33-14-7-15,12 0-2 16,-1 21-68-16,-26 21-40 16,-43 22-86-16,-36 17-302 15</inkml:trace>
  <inkml:trace contextRef="#ctx0" brushRef="#br1" timeOffset="198506.57">12095 9218 745 0,'0'0'89'0,"0"0"47"16,0 0 50-1,0 0-88-15,0 0-68 0,0 0-30 16,0 0-10-16,-9 19 5 15,24-5 5-15,0 2 10 16,1-2 0-16,3-5 0 16,4-3 3-16,17-6-7 15,14-4-1-15,22-21-5 16,18-12-49-16,10-7-110 16,1-4-274-16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10T05:03:54.26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4860 913 220 0,'0'0'335'0,"0"0"-175"0,0 0 4 31,0 0-40-31,0 0-31 16,0 0-20-16,0 0-2 16,-31-14-4-16,3 14-23 15,-11 0-8-15,-13 21-16 16,-8 10 0-16,0 8 2 16,7 5-1-16,6 1-4 15,14-1 1-15,10-2-10 16,12 1-4-16,8-2-3 15,3 2 5-15,6 1-6 0,21 1 1 16,10-2-1-16,17-5 1 16,10-9 3-16,14-9-4 15,4-7-2-15,0-5-22 16,-6-5-21-16,-6-1-38 16,-7-2-68-16,-11 0-131 15,-16-2-298-15</inkml:trace>
  <inkml:trace contextRef="#ctx0" brushRef="#br0" timeOffset="629.15">5669 1371 958 0,'0'0'68'0,"0"0"94"16,0 0-56 0,0 0-58-16,0 0-48 0,0 0-37 15,-12 73 37-15,21-25 9 16,5-3 0-16,-3-3 11 15,-5-11-9-15,-1-8 0 16,-4-10-3-16,1-6-5 16,-2-7 0-16,0 0 15 15,0 0 33-15,0-18 22 16,-6-10-43-16,-3-6-27 16,-1-5-3-16,2-1-8 15,8-1-7-15,0-1 11 16,0 1-3-16,16 4 0 0,1 9-2 15,5 11 1-15,-1 12 3 16,-1 5-8-16,2 16-5 16,3 25 5-16,5 11 10 15,1 8 3-15,1 0 3 16,2-3 1-16,2-10 1 16,1-10-2-16,-5-10 0 15,-6-11 2-15,-6-10-4 16,-7-6 5-16,0 0 0 15,1-17 24-15,1-12 2 0,-3-9-15 16,-5-9-11 0,-7-4-1-16,0-3-5 0,0 3-18 15,-12 10-17-15,-10 12-15 16,-2 13-39-16,-4 12-56 16,-3 4-149-16,3 0-327 15</inkml:trace>
  <inkml:trace contextRef="#ctx0" brushRef="#br0" timeOffset="1226.94">6370 1401 524 0,'0'0'491'0,"0"0"-456"16,0 0 24-1,0 0 0-15,33 83 47 0,-12-47-29 16,-6-3-48-16,-3-2-12 16,-5-5 4-16,-2-9-9 15,-2-7-8-15,-3-8-2 16,0-2 6-16,0 0 13 16,0-9 11-16,0-14 8 0,-11-10-35 15,1-3-5-15,5-2-4 16,5-2-2-16,0 4 0 15,24 1-4-15,15 5-9 16,16 6-14-16,5 8-10 16,-4 12 1-16,-12 4-32 15,-14 8 24-15,-20 16-1 16,-10 7 0 0,-9 6 26-16,-22 4 25 0,-8-3 14 15,5-5-8-15,4-11 0 16,12-7-3-16,12-8-3 0,6-1-5 15,0-3-41-15,24-2 7 16,4 2 28-16,8-1 11 16,1-1 5-1,1 2-5-15,-4 0-14 0,-1 1 14 16,-8 0 0-16,-1 3 0 16,-6 2-2-16,-9 4 1 15,-6 2 0-15,-3 5 1 16,-2 0 31-16,-17 2 17 15,-1 1-18-15,-9-2-8 16,-3-3-5-16,-1-5-2 16,-5-6-4-16,11-4-2 0,-2-3-9 15,6-4-60-15,5-16-178 16,9-4-641-16</inkml:trace>
  <inkml:trace contextRef="#ctx0" brushRef="#br0" timeOffset="2514.57">8650 1411 649 0,'0'0'167'0,"0"0"-5"15,0 0 7-15,0 0-54 16,0 0-31-16,0 0-35 16,-13 0-25-16,13 0-8 15,11-2-4-15,13-5-5 16,10 3-6-16,11 0-2 16,6 2-7-16,0 2-54 15,3 0-101-15,-7 9-142 16,-11 2-284-16</inkml:trace>
  <inkml:trace contextRef="#ctx0" brushRef="#br0" timeOffset="2702.68">8742 1653 581 0,'0'0'335'0,"0"0"-268"16,0 0 63-16,0 0-34 15,0 0-35-15,85-14-36 16,-35 3-25-16,2 3-7 16,1 4-91-16,-3-4-157 15,-3 3-270-15</inkml:trace>
  <inkml:trace contextRef="#ctx0" brushRef="#br0" timeOffset="10323.45">10424 1283 803 0,'0'0'49'0,"0"0"72"16,0 0-18-16,-103-43-51 16,78 43-30-16,-1 23-22 15,2 19-10-15,0 12 10 16,5 5 5-16,7-1 7 15,9-7 2-15,3-12-3 16,0-11 3-16,3-11-14 16,5-10-2-16,-2-7 2 15,5 0 9-15,3-17 31 16,5-13 21-16,6-10-33 0,-2-4-17 16,-1 5-6-1,-2 7-5-15,-8 14 0 0,1 12-9 16,2 6-7-16,9 16-11 15,3 15 9-15,4 3 18 16,-1 0-1-16,-6-2-1 16,-5-8 2-16,-4-8-2 15,-8-8 1-15,-5-4 1 16,-2-4 5-16,0 0 30 16,0-10 39-16,0-13 4 15,0-7-71-15,0 0-7 0,8 6 0 16,-2 8-5-16,8 7-5 15,15 9-9-15,14 0-10 16,12 11 1-16,5 10 2 16,-12 3-13-1,-14-2 5-15,-12-1 16 0,-14-2-1 16,-8-3 1-16,0-5 5 16,0-2 13-16,-8-6 17 15,1-3 4-15,2 0 20 16,5-22 10-16,0-13-51 15,20-10-12-15,29-4-71 16,21 2-112-16,20 12-171 0,10 12 22 16,-1 12 318-16</inkml:trace>
  <inkml:trace contextRef="#ctx0" brushRef="#br0" timeOffset="10778.96">11406 1353 379 0,'0'0'235'0,"-100"14"-23"16,53-3-69-16,10 3-3 15,14 5-61-15,12 4-60 16,8 3-19-16,3 2-14 16,4-1 1-16,14-1 13 15,4-5 3-15,-4-4-1 0,-1-9-1 16,-7-4-1 0,1-4 1-16,2 0 14 15,1-11 24-15,3-5 5 0,0 3-19 16,4 4-24-16,1 4-1 15,5 5-14-15,4 0 5 16,0 9 0-16,1 12-3 16,-11 5 2-16,0 1 1 15,-11 1 4-15,-4 0-1 16,-6 1 6-16,0-3 5 0,0-1 22 16,0-2 2-1,-9-4-6-15,2-5-10 0,1-7-5 16,0-3 0-16,1-4-2 15,-2 0 7-15,-5 0 5 16,-4-9 1-16,-1-4-10 31,-1-3-3-31,5 2-1 0,1-4-5 0,9 2 0 16,3-2-21-16,0-1-47 16,7 1-65-16,19-2-217 15,11-1-343-15</inkml:trace>
  <inkml:trace contextRef="#ctx0" brushRef="#br0" timeOffset="11974.43">11676 1491 666 0,'0'0'181'0,"0"0"-33"16,0 0-62-16,0 0-34 16,0 0-42-16,0 0 19 15,37 44 39-15,-21-26-42 31,-7 0 8-31,-3-5-16 16,0-3-8-16,-5-4-5 16,2-5-2-16,-3-1 5 15,3 0 21-15,-1-11 28 16,4-15 8-16,3-8-53 0,3-6-12 16,1 2-7-16,1 7 5 15,-1 11-8-15,1 11-3 16,7 9-20-16,5 6-24 15,4 18 6-15,-3 6 4 16,-5 1-2-16,-13-4 2 16,-4-6 22-16,-5-7 14 15,0-6 11-15,0-6 1 16,0-2 8-16,0-2 53 16,0-20 30-16,4-8-68 15,4-5-21-15,5-2 1 0,-1 7-4 16,3 7-2-1,-1 10-9-15,0 9-3 0,1 4-26 16,6 5-8-16,0 15-2 16,0 5 21-16,-3 0 16 15,-6-1 0-15,1-4 8 16,-1-4 2-16,0-3 3 16,3-5 0-16,5-5-1 15,8-3 1-15,13 0 8 16,6-16 2-16,3-6-4 15,-3-6-1-15,-9-5-2 16,-12 2 4-16,-11 2-2 0,-12 7 2 16,-3 7 30-16,-5 6 1 15,-20 8-7-15,-12 1-31 16,-8 8-7-16,2 17 3 16,4 6 3-16,9 2 1 15,9 3 9-15,8-3 2 16,4-3-5-16,9-4-6 15,0-8 0-15,0-4-1 16,12-4-1-16,0-6-3 16,4-4 4-16,1 0 1 15,5-4 12-15,5-12-2 0,-1-2-3 16,3 1-4-16,-2 3-3 16,1 5 0-16,-1 7-5 15,-2 2-5-15,-2 0-15 16,-10 14-14-16,-3 4-3 15,-7 2-1-15,-3-2 18 16,0-1 3-16,0-4 20 16,-1-6 2-16,-1-1 1 15,2-6 1-15,0 0 14 16,0-13 52-16,14-11-16 0,5-4-49 16,1 1-2-16,1 4 1 15,-2 5-2-15,-4 7-1 16,0 6-3-16,-3 5-8 15,3 0-7-15,0 13 1 16,-2 7-4-16,-3 1 4 16,-5-1 0-16,1 0 2 15,-3-5 11-15,3-2 5 16,1-5 3-16,1-5-3 16,1-3 5-16,6-4 18 15,4-20 52-15,7-10-40 16,-1-4-25-16,0-4 4 15,-5 5-7-15,-1 8-6 0,-2 11 0 16,-7 13 0-16,-4 5-1 16,-3 0-11-16,0 8-11 15,-2 13 6-15,2 6 8 16,-3 2 8-16,0-4 0 16,2-4 5-16,1-3 0 15,3-2-2-15,-2-1 0 16,2 1 0-16,3-4 1 15,3-3-1-15,2-1 1 16,5-2-3-16,6-3-1 0,1-3 0 16,4 0-20-16,-4-3-58 15,-3-13-100-15,-14-1-127 16</inkml:trace>
  <inkml:trace contextRef="#ctx0" brushRef="#br0" timeOffset="13704.24">11896 2151 685 0,'0'0'42'0,"0"0"77"16,0 0 9-1,-95-9-15-15,70 9-48 0,2 14-18 16,-2 7-20-16,4 3 1 16,3 7-1-16,3 3-9 15,6 0-2-15,3-2-4 16,3-2-12-16,3-5 2 15,0 0-2-15,3-3-8 16,14-4-13-16,11-5-22 16,12-7-31-16,15-6-48 15,10 0-148-15,-1-18-305 16</inkml:trace>
  <inkml:trace contextRef="#ctx0" brushRef="#br0" timeOffset="14224.71">12845 1985 681 0,'0'0'106'16,"0"0"12"-16,-89-11-29 16,50 13-10-16,-2 17-23 15,1 11-20-15,2 4 13 16,6 5 1-16,5 1-4 16,8 2-18-16,4-1 2 15,9-2-8-15,6-2-10 16,0-4-10-16,9-3-1 15,15-1-2-15,9-4 3 16,9-4-5-16,8-4 1 16,7-8-31-16,1-7-56 0,-7-2-1 15,-2 0-162-15,-13-15-42 16,-15-2-250-16</inkml:trace>
  <inkml:trace contextRef="#ctx0" brushRef="#br0" timeOffset="14429.2">12627 2252 645 0,'0'0'115'16,"0"0"-37"-16,0 0 20 16,0 0-43-16,0 0-27 0,0 0 15 15,114-1-5-15,-62 1-24 16,6-2-14-16,2-1-34 15,-3-1-162-15,-5-4-218 16</inkml:trace>
  <inkml:trace contextRef="#ctx0" brushRef="#br0" timeOffset="14759.59">13624 1964 839 0,'0'0'100'0,"0"0"52"15,0 0-45-15,-98-28-40 16,60 28-40-16,-1 11-10 16,1 16 0-16,2 8 6 15,6 8-6-15,3 1-3 16,8 3 9-16,10-2-8 15,6-2-10-15,3-3 1 0,13-3-4 16,17-4-1 0,10-10 6-16,14-4-7 0,9-10-9 15,7-9-11-15,0 0-26 16,-3-8-60-16,-16-6-22 16,-8 0-129-16,-16-3-232 15</inkml:trace>
  <inkml:trace contextRef="#ctx0" brushRef="#br0" timeOffset="16708.25">14679 1113 730 0,'0'0'104'15,"0"0"86"-15,0 0-22 16,0 0-47-16,0 0-29 16,-21-75-32-16,21 75-9 15,0 0-27-15,0 11-24 16,7 25-10-16,16 14 10 16,5 14 30-16,2 7-10 15,-2 5-11-15,-5 2 3 16,-1-2-8-16,-1-6-4 0,-4-3-5 15,-3-8-42-15,0-9-41 16,-1-5-52-16,-2-20-69 16,-5-18-292-16,-6-7-114 15</inkml:trace>
  <inkml:trace contextRef="#ctx0" brushRef="#br0" timeOffset="16959.68">14722 1054 825 0,'0'0'67'0,"0"0"89"0,46-79-68 15,2 57-26-15,13 11-31 16,6 9-19-16,-2 2-12 16,-9 19-2-16,-11 15-8 15,-12 11 5-15,-15 6-3 16,-15 3 2-16,-3 1-4 15,-33-2-5 1,-10 1-17-16,-11 0-25 0,-3-5-68 16,9-9-1-16,12-14-77 15,17-17-9-15,18-9-121 16</inkml:trace>
  <inkml:trace contextRef="#ctx0" brushRef="#br0" timeOffset="17227.46">15757 1109 809 0,'0'0'182'0,"0"0"-130"16,-98 18 25-16,56 8 41 0,3 3-36 15,8 5-37-15,12 3-12 16,7 2-16-16,6 4-2 15,6 0-10-15,0 3-2 16,7-1 1-16,20-6-4 16,7-2-8-16,8-6-33 15,10-7-71-15,3-8-117 16,1-15-268-16</inkml:trace>
  <inkml:trace contextRef="#ctx0" brushRef="#br0" timeOffset="17494.15">16524 1117 883 0,'0'0'146'0,"0"0"-63"16,-115-11 7-16,78 28-22 15,-1 14-32-15,5 11-11 16,6 5 3-16,12 4 4 15,9 1-11 1,6 0-15-16,0-2-1 0,18-6-5 16,10-6 3-16,8-9-7 0,5-9-2 15,6-8-36-15,4-7-27 16,-1-5-68-16,0-3-158 16,-6-19-265-16</inkml:trace>
  <inkml:trace contextRef="#ctx0" brushRef="#br0" timeOffset="17839.5">16663 1012 954 0,'0'0'113'15,"0"0"23"1,0 0-62-16,0 0-59 0,88 21-11 16,-12 11 23-16,12 11-1 15,-4 3-18-15,-13 6-7 16,-12 9-1-16,-20 4-1 0,-19 5-3 15,-20 2-6 1,-1-4-1-16,-34-9-3 0,-7-8-46 16,-7-8 15-16,0-14-101 15,3-11-116-15</inkml:trace>
  <inkml:trace contextRef="#ctx0" brushRef="#br0" timeOffset="20013.62">18267 765 480 0,'0'0'140'15,"0"0"15"-15,0 0 19 0,0 0-8 16,0 0-41-16,0 0-61 16,-12-16-27-16,39 6-17 15,21-2-3-15,26-7 5 16,23-2 5-16,11 0-2 15,8 0-12-15,-4 2-5 16,-9 6-6-16,-18 6-2 16,-20 7-3-16,-18 0-18 15,-19 0-29-15,-9 4-25 16,-11 5-48-16,-5 1-6 0,-3 0-43 16,0-1-37-16,-20-2-32 15,-6-3-150-15</inkml:trace>
  <inkml:trace contextRef="#ctx0" brushRef="#br0" timeOffset="20447.49">18695 831 570 0,'0'0'130'16,"0"0"86"-16,0 0-26 0,0 0-53 15,0 0-34-15,0 0-44 16,-21-24-34-16,21 38-25 16,-1 18-12-1,-1 14 12-15,2 10 47 0,0 2-20 16,0 3-5-16,2-2-8 16,9-1-4-16,0-5-5 15,1-6-4-15,0-6-1 16,-3-10-12-16,0-7-23 15,-2-10-21-15,-2-9-16 16,-1-5-44-16,2-10-37 16,5-19-27-16,1-18-338 0</inkml:trace>
  <inkml:trace contextRef="#ctx0" brushRef="#br0" timeOffset="20715.11">18901 763 922 0,'0'0'105'0,"0"0"101"15,0 0-74-15,0 0-71 16,0 0-58-16,0 0 2 16,49 77 20-16,-17-27 26 15,-2 8-18-15,-4 3-9 0,-6 1-10 16,-5-2-7-16,-7 0-4 15,-5-1-2-15,-3 1-1 16,0 0-28-16,0 2-44 16,0-10-30-16,-4-12-201 15,-2-18-17-15</inkml:trace>
  <inkml:trace contextRef="#ctx0" brushRef="#br0" timeOffset="22757.48">19934 928 536 0,'0'0'98'0,"0"0"108"16,0 0-41-16,0 0-47 0,0 0-46 15,0 0-52-15,-7 28-16 16,7 12 61-16,3 9 38 15,9 7-46-15,2-3-24 16,1 1 2-16,3-2-4 16,-2-2-20-16,-1 0-9 15,0-4-2-15,-6-3-10 16,1-7-39-16,-1-6-42 16,2-11-69-16,-1-12-166 15,-2-7-218-15</inkml:trace>
  <inkml:trace contextRef="#ctx0" brushRef="#br0" timeOffset="23040.71">19990 976 679 0,'0'0'239'15,"0"0"-119"-15,0 0-18 16,72-77-25-16,-25 69-32 15,7 8-35-15,0 3-10 0,3 23-6 16,-10 9 3 0,-12 8-3-16,-15 1-3 0,-18 5-17 15,-4-5-24-15,-29-2 40 16,-15-6-9-16,-6-8-2 16,2-5-5-16,7-7-26 15,16-9-32-15,12-7-40 16,15-6-82-16,2-19-168 15</inkml:trace>
  <inkml:trace contextRef="#ctx0" brushRef="#br0" timeOffset="23324.14">20992 853 456 0,'0'0'423'16,"-90"30"-333"-16,44 1 44 16,7 4 0-16,12 5-36 15,12 2-49-15,12 5-18 16,3-1-8-16,10 1-12 16,12-1 2-16,6-3-10 0,2 0-3 15,-2-1-1-15,0-4-29 16,0-5-27-16,-2-5-50 15,1-9-104-15,-2-13-170 16,-1-6-217-16</inkml:trace>
  <inkml:trace contextRef="#ctx0" brushRef="#br0" timeOffset="23825.38">21376 1027 829 0,'0'0'131'0,"0"0"38"0,0 0-16 0,0 0-93 15,0 0-58-15,0 0-2 16,-31 78 35-16,35-33-4 16,8 0-14-16,2-1-3 15,-4-6-4-15,3-5-7 16,-4-8 0-16,-1-10-3 15,-1-8-8-15,-1-7-22 16,8-5 30-16,8-21 4 16,5-9-4-16,1 0-15 0,-7 3-4 15,-4 9 3 1,-8 9 7-16,-6 8 8 0,0 6-1 16,-1 0-11-16,3 11-32 31,2 11 36-31,3 4 9 0,1 0 1 0,1-4 10 31,0-2-5-31,3-6-2 0,2-6-4 0,0-3 3 16,7-5 3-16,1 0 7 15,1-18 0-15,0-7-9 0,-7-6-4 16,-3-7 0 0,-7-3-6-1,-6 0-2-15,-3 3 0 16,-3 6 7-16,-15 7-8 15,-4 9-12-15,1 7-28 16,2 8-47-16,3 1-76 16,8 1-146-16,8 11-148 15</inkml:trace>
  <inkml:trace contextRef="#ctx0" brushRef="#br0" timeOffset="24047.35">22022 1147 6 0,'0'0'725'16,"0"0"-643"-16,0 0 10 15,0 0 72-15,0 0-19 16,6 87-79-16,-6-65-23 16,5 0-16-16,0-4-16 15,3 1-8-15,1-5-3 16,0-3-14-16,7-2-39 15,2-8-76-15,3-1-127 16,1-5-314-16</inkml:trace>
  <inkml:trace contextRef="#ctx0" brushRef="#br0" timeOffset="24226.09">22041 928 29 0,'0'0'868'16,"0"0"-781"-16,0 0 5 16,0 0-24-16,0 0-68 15,0 0-69-15,-4-5-141 16,31 13-110-16</inkml:trace>
  <inkml:trace contextRef="#ctx0" brushRef="#br0" timeOffset="24566.69">22388 771 78 0,'0'0'1017'0,"0"0"-912"15,0 0 51-15,0 0-104 16,0 0-52-16,0 0 11 16,22 89-3-16,1-23 43 15,3 6-13-15,4 4-8 16,2 1-4-16,-4 2-14 16,-1 0-4-16,-7-4-8 15,-6-3 0-15,-2-8-15 16,-6-11-28-16,-5-9-13 15,-1-12-10-15,0-8-56 0,0-12-5 16,0-12-210-16,3-2-74 16</inkml:trace>
  <inkml:trace contextRef="#ctx0" brushRef="#br0" timeOffset="24880.54">23378 970 231 0,'0'0'815'16,"0"0"-728"-16,0 0-9 15,-86-2-26-15,50 22 18 16,-3 4-24-16,6 6-17 15,3 9-8-15,8-1-6 16,7 3-1-16,6-2-6 16,9-2-4-16,0-3-4 15,12-3 0-15,18-3-6 16,10-10-11-16,12-5-15 16,2-10-21-16,3-3-79 0,-3-10-130 15,-8-16-238 1</inkml:trace>
  <inkml:trace contextRef="#ctx0" brushRef="#br0" timeOffset="25227.3">23557 669 118 0,'0'0'1016'0,"0"0"-883"16,0 0-68-16,0 0-18 16,126 28 0-16,-46 20-10 15,5 12-12-15,-7 8-16 16,-13 8-5-16,-14 5-3 15,-21 1-1-15,-24 2-1 16,-9 1-12-16,-40-4-14 16,-21-2-13-16,-16-9-32 0,-8-11-106 15,4-12-182-15</inkml:trace>
  <inkml:trace contextRef="#ctx0" brushRef="#br0" timeOffset="28524.3">18201 2326 544 0,'0'0'200'16,"0"0"20"-16,0 0-41 0,0 0-52 15,0 0-32 1,0 0-39-16,0 0-22 0,-6-15-30 15,6 21-4-15,0 15-20 16,0 11 20-16,5 12 0 16,2 0 6-1,-1 1-4-15,0-3 1 0,-3-2-3 16,-2-2-8-16,-1-7-21 16,2-5-32-16,1-10-55 15,3-10-138-15,3-6-174 16</inkml:trace>
  <inkml:trace contextRef="#ctx0" brushRef="#br0" timeOffset="28728.18">18145 2088 952 0,'0'0'89'15,"0"0"34"-15,0 0-48 16,0 0-59-16,0 0-16 16,0 0-68-16,29-1-111 15,3 15-19-15,1-4-231 16</inkml:trace>
  <inkml:trace contextRef="#ctx0" brushRef="#br0" timeOffset="30542.54">18959 2253 251 0,'0'0'332'0,"0"0"-201"16,-112 25 30-16,76-5-29 15,3 6-14-15,5 6-53 0,9 6-27 16,8 3-4-16,10-1 6 16,1-3-14-16,4-4-14 15,19-3-2-15,6-2 0 16,4-4-6-16,3-6 2 16,-1-3 0-16,-4-5-6 15,-3-2-5-15,-2-4-34 16,-5-2-41-16,2-2-68 15,0 0-119-15,-10-11-180 16</inkml:trace>
  <inkml:trace contextRef="#ctx0" brushRef="#br0" timeOffset="30723.73">18762 2530 499 0,'0'0'329'0,"0"0"-208"15,0 0-6-15,0 0-15 16,0 0-52-16,121-14-36 16,-66 14-12-16,5 0-7 15,0 0-90-15,-2 0-183 16,-7-3-310-16</inkml:trace>
  <inkml:trace contextRef="#ctx0" brushRef="#br0" timeOffset="30991.7">19357 2222 939 0,'0'0'120'15,"0"0"49"-15,0 0-88 0,0 0-68 16,0 0-1-16,0 0-6 15,26 123 38-15,-4-64-20 16,2 2-13-16,0-2-8 16,-4-2-3-16,-6-8-21 15,-5-5-58-15,-4-4-56 16,-4-10-119-16,-1-14-220 16</inkml:trace>
  <inkml:trace contextRef="#ctx0" brushRef="#br0" timeOffset="31258.58">19390 2208 1035 0,'0'0'64'0,"0"0"70"16,0 0-62-1,93-48-22-15,-38 48-45 0,2 2-5 16,-8 20 0-16,-12 11-6 16,-10 6-8-16,-13 5-17 15,-13 5-15-15,-1-1 7 16,-13-3 8-16,-17-7-23 0,-5-8-19 16,-5-6-36-16,-3-9-119 15,7-6-139-15</inkml:trace>
  <inkml:trace contextRef="#ctx0" brushRef="#br0" timeOffset="31683.1">20166 2431 430 0,'0'0'325'0,"0"0"-249"16,-91 30 34-16,63-11 32 16,1 6-61-16,5 2-49 15,5 2-13-15,5 2 16 16,8-4-15-16,4-2-10 16,0-2-4-16,6-5-6 15,13-4 0-15,8-4 4 16,6-7-4-16,6-3 0 15,-3 0-19-15,-3-6-19 16,-7-9 3-16,-8-6 17 0,-7-5 9 16,-8-5 1-16,-3-4 0 15,-6-1 0-15,-13 4 7 16,-6 5-8-16,0 10-13 16,1 9-35-16,6 8-40 15,5 0-68-15,11 0-79 16,2 8-67-1</inkml:trace>
  <inkml:trace contextRef="#ctx0" brushRef="#br0" timeOffset="31996.92">20550 2416 461 0,'0'0'176'16,"0"0"-84"-16,-84-2 58 15,60 12-35-15,8 7-68 16,8 3-37-16,8-1-10 16,0 6-5-16,9 0 5 15,12 2 9-15,4 0-4 16,5-4 16 0,2 4-13-16,0-4-6 0,-2-2-2 15,-6-1-13-15,-10-5-1 0,-10-1-6 16,-4-1-8-16,0-1 27 15,-18-5 1-15,-7-2 14 16,-5-5-3-16,5 0-3 16,5-1-8-1,8-15-3-15,11-7-44 0,1-3-104 16,6-1-177-16</inkml:trace>
  <inkml:trace contextRef="#ctx0" brushRef="#br0" timeOffset="32186.37">20829 2500 788 0,'0'0'78'0,"0"0"6"16,0 0 77-16,0 0-43 16,19 99-64-16,-7-67-20 15,3-2-18-15,-3 0-16 16,-1-4 0-1,-4 0-38 1,-6-5-70-16,-1-8-139 16,0-9-289-16</inkml:trace>
  <inkml:trace contextRef="#ctx0" brushRef="#br0" timeOffset="32345.59">20824 2308 856 0,'0'0'124'16,"0"0"0"-16,0 0-86 15,0 0-38-15,0 0-99 16,0 0-331-16</inkml:trace>
  <inkml:trace contextRef="#ctx0" brushRef="#br0" timeOffset="32878.49">21288 2122 366 0,'0'0'399'16,"0"0"-227"-16,0 0-8 15,0 0-31-15,0 0-45 16,0 0-49-16,-9-10-39 15,8 39 4-15,1 11-4 16,0 14 52-16,3 8-20 16,16 7-15-16,2 4-8 15,6-2-3-15,-5-6-6 16,-4-9 0-16,-8-7-40 16,-7-10-42-16,-3-8-67 15,0-14-84-15,-4-11-178 0</inkml:trace>
  <inkml:trace contextRef="#ctx0" brushRef="#br0" timeOffset="33146.44">21118 2585 502 0,'0'0'259'16,"0"0"-111"-16,0 0-12 15,0 0-48-15,0 0-55 16,122-79-17-16,-64 68-8 0,1 5-7 15,-4 6 0-15,-7 0-1 16,-10 18-7 0,-9 10-7-16,-7 6-6 0,-7 3 11 15,-3-2-5-15,-3-1 14 16,-2-6 0-16,0-2 0 16,0-6-1-16,-3-6-42 15,-1-4-84-15,0-10-105 16,-1 0-217-16</inkml:trace>
  <inkml:trace contextRef="#ctx0" brushRef="#br0" timeOffset="33287.47">21642 2339 718 0,'0'0'49'15,"0"0"32"-15,0 0-81 16,0 0-13-16,0 0-130 15,0 0-80-15,109 55-183 16</inkml:trace>
  <inkml:trace contextRef="#ctx0" brushRef="#br0" timeOffset="33602.18">21856 2544 467 0,'0'0'129'0,"0"0"16"15,-44 72-15-15,44-47-21 16,0 1-47-16,7-4-23 16,13-2-8-16,0-3-13 15,4-6-13-15,-1-5 10 16,1-5-7-16,-1-1 1 0,0-4-9 16,-5-13-2-1,-2-6-2-15,-7-6-6 0,-7-5-10 16,-2 2-16-16,0 4 19 15,-5 5-3-15,-1 8-22 16,-1 6-7 0,4 2-44-16,3 1-93 0,0 2-74 15,1-2-168-15</inkml:trace>
  <inkml:trace contextRef="#ctx0" brushRef="#br0" timeOffset="34293.32">22162 2514 345 0,'0'0'135'0,"0"0"23"16,0 0-12-16,5 77-21 15,-1-61-61-15,1-3-29 16,-1-2-11-16,-1-5-8 16,0-2-7-16,-1-2 2 15,-2-2-1-15,0 0 16 16,0 0 44-16,4 0 22 15,2-15 0-15,5-3-57 0,3-1-34 16,1 0-1-16,2 4-2 16,-2 3-4-16,-1 5-1 15,0 4-8-15,0 3-1 16,0 0-13 0,2 19-8-16,0 6 17 0,-3 1 1 15,2 0 2-15,-6-4 7 16,0-4 1-16,3-5 6 15,-4-5 3-15,5-2 0 16,0-4 1-16,5-2 4 16,2 0 5-16,3 0-2 15,3-1-3-15,-1-9 5 16,2-2 5-16,-1-5-3 0,-3 0 4 16,0-5-6-16,-7 0-1 15,0-5 1-15,-3-1 0 16,-3-3 2-16,-9-3-12 15,-1 3 2-15,0 4 5 16,-16 8-1 0,-1 7-5-16,-2 6-1 0,0 6-2 15,2 0-5-15,1 0 0 16,2 13 1-16,3 7-3 16,6 1 2-16,4 4 3 0,1 1-1 15,0-1 1-15,16 0 3 16,5-2 1-1,4-3 0-15,4-1-2 0,1-4 0 16,-5-1-3-16,-3 0 1 16,-4-1 3-16,-5 1 0 15,-7-1-3-15,-3-1-4 16,-3 2-8-16,0 0 4 16,-10-1 11-16,-9-1 0 15,-5-4 1 1,-3-3-4-16,3-5-17 0,2 0-41 15,4-5-132-15,10-15-196 16</inkml:trace>
  <inkml:trace contextRef="#ctx0" brushRef="#br0" timeOffset="34513.03">23317 2630 1010 0,'0'0'153'15,"0"0"-68"-15,0 0-8 0,0 0-43 16,0 0-34 0,0 0-133-16,6 0-194 0</inkml:trace>
  <inkml:trace contextRef="#ctx0" brushRef="#br0" timeOffset="39239.42">6008 4341 585 0,'0'0'101'15,"0"0"-6"-15,0 0 53 16,0 0-21-16,0 0-21 16,0 0-44-16,0 0-55 15,0 0-7-15,-17 36-4 16,32 18 4-16,4 8 66 0,-2 4-22 15,1 3-20 1,-5-2-9-16,-5-1-10 0,-1-4-1 16,-2-4-4-16,-1-3-13 15,1-7-64-15,2-12-91 16,3-14-282-16</inkml:trace>
  <inkml:trace contextRef="#ctx0" brushRef="#br0" timeOffset="39506.25">6051 4409 330 0,'0'0'602'0,"0"0"-527"16,52-74-23-16,-6 55-38 15,5 8 7-15,4 11-21 16,-7 0-5-16,-12 17-4 15,-11 13-7-15,-20 7-23 16,-5 9-38-16,-33 3 48 16,-16 2 29-16,-6-3 9 15,7-7-9-15,13-10-22 16,16-13-50-16,19-16-47 0,0-2-84 16,27-26-105-16</inkml:trace>
  <inkml:trace contextRef="#ctx0" brushRef="#br0" timeOffset="39836.05">6785 4311 553 0,'0'0'117'0,"0"0"-12"15,-91 84 12-15,63-50-4 16,5-3-20-16,10-5-48 15,10-8-27-15,3-4-18 16,1-4-13-16,22-4 13 0,11-6 3 16,8 0-3-16,10-2-17 15,2-15-30-15,-9-2-90 16,-11-6 3-16,-12-1-22 16,-16-2 107-16,-6 0 34 15,-10 2 15-15,-17 1 21 16,-6 3 18-16,0 5-17 15,0 7-13-15,5 6-7 16,10 4-2-16,6 0-9 0,9 0-41 16,3 3-122-16,6-2-79 15</inkml:trace>
  <inkml:trace contextRef="#ctx0" brushRef="#br0" timeOffset="40292.26">7262 4140 89 0,'0'0'567'0,"0"0"-489"16,0 0 17-16,0 0-36 15,-100 21-20-15,75 2-18 16,10 0-7-16,12 0-8 16,3-1-6-16,13-3 3 0,20-4 11 15,8-2-2-15,5-1 8 16,0-1-20-16,-10 2-3 15,-3 2-9-15,-14 2-9 16,-11 1-3-16,-8 2-9 16,0-1 33-16,-24-4 5 15,1-6 3-15,-1-5-3 16,4-4 5-16,3-4 8 16,7-17 27-16,7-4-12 15,3-2-13-15,0 2 16 0,18 4-34 16,11 3-2-16,9 2-5 31,4 6 4-31,1 5-5 0,-1 5 5 0,-6 0-1 16,-5 8-3-16,-7 9-2 15,-11 4-2-15,-7 5-13 16,-6 3 12-16,-3 2 6 16,-15-1 1-16,-1-4-6 15,4-4-19-15,6-9-106 16,3-12-223-16</inkml:trace>
  <inkml:trace contextRef="#ctx0" brushRef="#br0" timeOffset="40433.6">7443 4054 385 0,'0'0'239'16,"0"0"-239"-16,0 0-8 15,0 0-93-15,0 0-229 16</inkml:trace>
  <inkml:trace contextRef="#ctx0" brushRef="#br0" timeOffset="40657.99">7847 3952 748 0,'0'0'21'16,"0"0"120"-16,5 103 35 16,15-56-40-16,5 4-61 15,3 1-55-15,2 3-17 16,-5-3-3-16,-7 3-18 16,-11-5-87-16,-7-6-91 0,0-4-68 15,-12-14-97 1</inkml:trace>
  <inkml:trace contextRef="#ctx0" brushRef="#br0" timeOffset="40858.37">7941 4404 300 0,'0'0'146'15,"0"0"53"-15,44-81 4 16,-21 61-90-16,6 5-58 16,2 4-27-16,9 7-22 15,5 4-6-15,1 0-5 16,0 16 2-1,-11 6-5 1,-10 5-1-16,-10 1-14 0,-10 3-7 16,-5 0-10-16,0-3 34 15,-5-4-18-15,-7-4-74 16,2-12-126-16,5-8-232 16</inkml:trace>
  <inkml:trace contextRef="#ctx0" brushRef="#br0" timeOffset="40968.12">8272 4114 149 0,'0'0'0'16</inkml:trace>
  <inkml:trace contextRef="#ctx0" brushRef="#br0" timeOffset="41282.74">8604 4270 342 0,'0'0'274'16,"0"0"-138"-16,-78 97 9 15,78-67-26-15,0-5-51 0,18-4-47 16,12-7-3-16,8-5-9 15,3-9 11-15,-1 0-20 16,-4-6 0-16,-9-13-20 16,-6-8 11-16,-11-5 9 15,-10-4 0-15,0-5-1 16,-10 2 1-16,-16 3 1 16,-2 8-1-16,1 8-2 15,6 9-8-15,5 7-16 16,7 3-27-16,7 1-50 15,2 0-129-15,11 0-103 0</inkml:trace>
  <inkml:trace contextRef="#ctx0" brushRef="#br0" timeOffset="41879.23">8896 4178 262 0,'0'0'123'0,"0"0"64"15,21 86-52-15,-11-55-40 16,1 0-50-16,2-2-27 15,1-7-8-15,-4-7-2 16,0-5-8-16,-5-7-4 16,3-3 4-16,1-7 38 15,2-18-2-15,3-7-15 0,4-6 35 16,-2 5-17-16,-1 6-28 16,6 7-4-16,-3 12-7 15,4 6-4-15,6 2-24 16,4 11-18-16,-2 12-12 15,-5 3 3-15,-7-3 10 16,-3-1 27-16,-8-4 11 16,2-5 7-16,3-5 13 15,6-5 48-15,14-3 16 16,8 0-56-16,17-15 15 16,1-8-22-16,-5-4-14 0,-9-2-14 15,-16 2-6 1,-13 1 4-16,-15 4 3 0,0 1 13 15,-21 1 44-15,-12 4-19 16,-7 3-15-16,-5 8-6 16,8 5-3-16,7 0-1 15,9 5-3-15,12 11-9 16,6 3-1-16,3 2-2 16,0 0 4-16,12 0 11 15,11 0 0-15,8-2-3 16,2-4-3-16,0-3-15 15,-4-2-3-15,-5 0 17 0,-3 0 7 16,-7 2-4-16,-7 2 1 16,-5 3-22-16,-2 2 9 15,-5 2 16-15,-15-1 10 16,-8-4 0-16,-2-3-10 16,-4-6-6-1,-3-6-133-15,6-1-175 0</inkml:trace>
  <inkml:trace contextRef="#ctx0" brushRef="#br0" timeOffset="42382.04">10597 4116 692 0,'0'0'99'0,"0"0"35"16,0 0 20-16,92 21-23 15,-21-14-51-15,15 0-43 16,13 0-20-16,8-1-11 0,2-3-2 15,0-3-4 1,-12 0-5-16,-11 0-13 0,-17-4-11 16,-20-5-2-16,-19 2-4 15,-17 3 3-15,-13 1 9 16,0 1-2-16,-10 0-100 16,-23 0-98-1,-15-2-206-15</inkml:trace>
  <inkml:trace contextRef="#ctx0" brushRef="#br0" timeOffset="42727.24">10786 4003 103 0,'0'0'731'15,"0"0"-664"-15,0 0-35 16,0 0-2-16,0 0 45 15,-71 93 2-15,26-62-14 16,-3-2 4-16,1-7-35 16,9-4-11-16,16-7 2 15,11-6-6-15,10-4-12 16,1-1 6-16,0 0 2 16,0 0-5-16,4 0-8 15,16 0 0-15,11 0-8 0,14 6 7 16,15 4 0-1,1 1-9-15,-2 2-6 16,-5 1-5-16,-6 1 3 0,-5 5-3 16,-1 1-61-16,-5 6 23 15,-4 0-98-15,-8-3-210 16</inkml:trace>
  <inkml:trace contextRef="#ctx0" brushRef="#br0" timeOffset="43386.93">12717 4023 644 0,'0'0'50'16,"0"0"52"-16,-99 0 0 15,65 15-8-15,1 5-17 16,6 1-10-16,5 2-25 15,6-4-11 1,7-2-16-16,3-2-14 0,3-4 0 16,1-4 1-16,2-1-2 15,0-5-6-15,0-1-18 16,0 0-6-16,3 0 27 16,14 0-2-16,11 0 1 15,11 0-13-15,1 0-18 16,3 0-66-16,-3 6 16 15,-4 8 40-15,-6 4 14 0,-5 2 23 16,-8 0-10-16,-2-1 3 16,-6-1 6-16,-3-2 4 15,0 0 5-15,0-3 0 16,3-3 2-16,3-3-2 16,4-2-13-1,2-2-3-15,3-3-67 0,1 0-142 16</inkml:trace>
  <inkml:trace contextRef="#ctx0" brushRef="#br0" timeOffset="43637.92">13173 3896 845 0,'0'0'118'0,"0"0"-72"15,0 0 71-15,-30 102 27 16,30-60-65-16,7-1-34 31,13-1-17-31,0-3-11 0,7-3-15 0,-5-3-2 16,2-4-26-16,-5-6-50 16,1-7-117-16,-5-11-193 0,1-3-355 15</inkml:trace>
  <inkml:trace contextRef="#ctx0" brushRef="#br0" timeOffset="43826.48">13422 3865 574 0,'0'0'551'16,"0"0"-495"-16,0 0-7 16,0 0 7-16,5 94 48 15,9-40-60-15,3 3-28 16,0 3-8-16,-2-1-8 31,-3 2-21-31,-4-5-93 0,-5-6-268 16</inkml:trace>
  <inkml:trace contextRef="#ctx0" brushRef="#br0" timeOffset="45774.3">14773 3927 534 0,'0'0'80'15,"0"0"71"-15,0 0 4 16,0 0-45-16,0 0-38 15,0 0-72-15,-65 25 1 16,60 9 7-16,5 1 19 16,0-2-1-16,7-6-5 0,8-8 6 15,3-6-3-15,0-6-12 16,9-6 2-16,4-1 3 16,3-5 2-16,2-13 0 15,1-6-17-15,-5-2-2 16,-8 2-16-16,-6 5-7 15,-9 7 8-15,-8 10 7 16,-1 2 1-16,0 5-31 16,0 17 1-1,0 10 37-15,0 2 5 0,2-4 5 16,9-4-3-16,4-5 7 16,6-7-8-16,4-5 1 15,11-9 3-15,9 0 10 0,6-10-12 16,2-13-8-1,-6-4-6-15,-6-2 0 0,-12-5-1 16,-14 0 5-16,-11 0-3 16,-4 4 1-16,-7 4-3 15,-23 6 6-15,-10 8-1 16,-11 7-23-16,-1 5-10 16,4 0-26-16,12 7-47 15,12 9-46-15,18-2-153 16,6-5-89-1</inkml:trace>
  <inkml:trace contextRef="#ctx0" brushRef="#br0" timeOffset="46104.22">15723 3963 805 0,'0'0'111'16,"0"0"-82"-16,0 0 42 15,-90 62 46-15,62-36-31 16,9-2-51-16,7-1-11 16,12-4-22-16,0-3-2 15,12-3-10-15,21-5 7 0,10-6-4 16,5-2-18-16,1-5-15 16,-9-13-11-16,-11-6 37 15,-13-3 13-15,-10-3 2 16,-6-2-1-16,-2 1 8 15,-18 4 10-15,-7 6-14 16,-3 8-4-16,0 9-5 16,0 4 1-1,7 0-14-15,7 11-61 0,9 7-96 16,7 0-152-16,10-6-124 16</inkml:trace>
  <inkml:trace contextRef="#ctx0" brushRef="#br0" timeOffset="46418.41">15967 4017 659 0,'0'0'152'15,"0"0"53"-15,0 0-55 16,13-74-42-16,18 56-63 16,11 6-45-16,7 5-1 15,3 7-2-15,-5 4 0 16,-10 17-15-1,-10 6-12-15,-13 6-4 0,-14 0-12 0,-5 0 11 16,-22-5 35-16,-7-6 1 16,1-6 0-16,9-6 6 15,4-9-2-15,10-1 14 16,7-11 29-16,3-14-21 16,0-9-27-1,18-6-12-15,12 1-50 0,12 2-63 16,11 9-53-16,13 8-14 15,7 6 2-15,-4 4-119 16</inkml:trace>
  <inkml:trace contextRef="#ctx0" brushRef="#br0" timeOffset="46889.66">16723 3862 248 0,'0'0'128'0,"0"0"17"0,0 0-6 15,-90 56 23-15,48-32-44 16,-1 0-28-16,4 1-23 15,8-3-10-15,12-1-17 16,8-3-22-16,11-2-16 16,0-3-2-1,24-3 2-15,12-3-4 0,10-6-3 16,0-1-34-16,2 0-56 16,-9-15-32-16,-11-9-12 0,-10-9 26 15,-6-8 92 1,-9-8 13-16,-3-9 4 0,0-7 3 15,-3-3-11 1,-10-1-15-16,-2 3 12 0,-3 5 15 16,0 11 64-16,2 14 0 15,2 12 91-15,2 11 6 16,8 7-19-16,2 6-48 16,2 0-56-16,0 13-38 15,0 21-14-15,9 17 14 16,12 12 38-1,6 5-5 1,4 2-1-16,1 1-9 0,-4-2-11 16,-1-1-5-16,-8-7-7 15,-2-5 0-15,-8-8 0 16,-6-4-11-16,-2-10-26 16,-1-10-28-16,3-10-80 15,6-14-142-15,3 0-310 16</inkml:trace>
  <inkml:trace contextRef="#ctx0" brushRef="#br0" timeOffset="47486.87">18024 3734 392 0,'0'0'633'0,"0"0"-536"16,0 0 81-16,0 0-64 16,0 0-43-16,0 0-62 15,0 18-9-15,11 20 0 16,5 14 27-16,4 9 10 15,3 1-25-15,-4 1 0 16,4 2-7-16,-5-1-5 16,-2 1-2-16,-4-1-34 15,-3-2-43-15,-6-8-16 0,-3-8-86 16,0-18-156 0,-9-20-271-16</inkml:trace>
  <inkml:trace contextRef="#ctx0" brushRef="#br0" timeOffset="47738.08">18121 3859 1070 0,'0'0'46'0,"0"0"111"16,0 0-49-16,0 0-45 15,0 0-63-15,0 0-20 0,141-32 14 16,-70 60-13-16,-12 9-34 15,-17 2-29-15,-23 2 14 16,-19-3-1-16,-1-1-28 16,-35-5 26-16,-13-4 18 15,-4-7-26-15,6-11-25 16,11-10 40-16,17 0 5 16,17-22-53-16,2-12-223 15</inkml:trace>
  <inkml:trace contextRef="#ctx0" brushRef="#br0" timeOffset="48099.31">18782 3762 739 0,'0'0'187'0,"0"0"-141"16,0 0-16-16,0 0-12 15,-99 52 33-15,56-17 1 16,7 2-17-16,11-5-4 15,13-4-14-15,10-3-17 16,2-5-1-16,15-5-1 16,17-7 2-16,11-6 1 0,5-2-1 15,2-6-10 1,-2-12-15-16,-6-8-17 16,-9-3 29-16,-11-6 10 0,-10-2-5 15,-8 2 3-15,-4 5 2 16,-1 6 3-16,-20 7 4 15,-3 7-4-15,-7 4-5 16,-2 6-2-16,3 0 0 16,6 0-16-16,13 0-38 15,11 5-90-15,0-4-152 16,22-1 57-16</inkml:trace>
  <inkml:trace contextRef="#ctx0" brushRef="#br0" timeOffset="48538.98">19222 3643 613 0,'0'0'62'0,"0"0"50"15,-91-4-43-15,56 8 5 16,10 13-30-16,8 1-24 16,13 6-20-16,4 5-3 15,6 2 3-15,24 4 13 16,10 0 3-16,4-1-4 15,-3 0-12-15,-6-4-22 16,-12-7-15-16,-11-4 12 0,-10-3-8 16,-2-6 2-16,-2-3 31 15,-13-5 10-15,-7-2 5 16,-2-1 6-16,2-17 1 16,5-7 6-16,6-3 17 15,6 0 10-15,5 1-19 16,0 3-3-16,13 5-2 15,9 3-24-15,9 5-7 16,9 5-2-16,6 6 1 16,5 0 1-16,1 6-3 0,-6 9 0 15,-8 3 1-15,-11 4-1 16,-10-1-4 0,-11-1-6-16,-6-1-6 0,0-2 11 15,0-1 3-15,-14-2-3 16,-3-4-37-16,-5-4-83 15,-2-6-183-15,3 0-317 16</inkml:trace>
  <inkml:trace contextRef="#ctx0" brushRef="#br0" timeOffset="48711.87">19451 3575 891 0,'0'0'78'0,"0"0"65"15,0 0-41-15,0 0-65 16,0 0-37-16,0 0-80 16,0-25-251-16,15 30-194 15</inkml:trace>
  <inkml:trace contextRef="#ctx0" brushRef="#br0" timeOffset="48962.45">19669 3427 1098 0,'0'0'41'16,"0"0"9"-16,0 0-9 16,0 0-16-16,38 100 11 15,-9-36 20-15,0 4-46 16,-6 0-7-16,-6 2-3 15,-9-1-7-15,-5-5-44 16,-3-8-7-16,0-10-69 16,0-8-87-16,0-16-108 15,-5-14-147-15</inkml:trace>
  <inkml:trace contextRef="#ctx0" brushRef="#br0" timeOffset="49214.23">19765 3886 203 0,'0'0'676'16,"0"0"-535"-16,0 0 38 16,0 0-80-16,7-75-30 15,23 67-69-15,12 5-3 16,10 3-1-16,6 1 1 0,-1 18 0 16,-11 3-18-16,-7 5-10 15,-15 1 0-15,-9 0 2 16,-11-1 13-16,-4-3-11 15,0-2 22-15,-7-4-7 16,-6-3-23-16,5-2-77 16,3-5-90-16,4-8-183 15</inkml:trace>
  <inkml:trace contextRef="#ctx0" brushRef="#br0" timeOffset="49369.66">20086 3675 784 0,'0'0'68'0,"0"0"109"16,0 0-68-16,0 0-35 16,0 0-65-16,0 0-9 15,0 0-126-15,19-43-274 16,12 52-41-16</inkml:trace>
  <inkml:trace contextRef="#ctx0" brushRef="#br0" timeOffset="49716.43">20591 3721 245 0,'0'0'647'32,"0"0"-621"-32,-85 58 28 0,55-21 61 0,4 3-22 15,6 3-43-15,13-3-10 16,5-3-17-16,2-6-13 15,3-8-1-15,12-5-4 16,5-8-3-16,8-6 9 16,5-4-11-16,3 0-4 15,2-17-15-15,-6-7-2 16,-11-5 0-16,-8-8 2 16,-13-4-10-16,0 0 16 0,-21 3-2 15,-7 9 2 1,0 6-7-16,5 6 3 0,4 8-4 15,8 4-17-15,8 3-37 16,3 2-60-16,0-1-162 16,17-2-152-16</inkml:trace>
  <inkml:trace contextRef="#ctx0" brushRef="#br0" timeOffset="50312.6">20827 3753 254 0,'0'0'117'15,"0"0"88"-15,15 78-57 0,-12-42-47 0,1 3-20 16,1-6-27-16,0-3-37 16,-1-10-7-16,-1-6-7 15,-2-7 2-15,1-5-4 16,-1-2 16-16,4-3 38 16,2-20 23-16,4-8-57 31,4-3-5-31,0 3 0 15,1 7-15-15,-2 8-1 16,0 11-4-16,1 5-7 16,3 1-16-16,4 22-12 15,1 5 21-15,-1 3 15 16,-2-1-1-16,-4-6 0 16,2-4 4-16,-1-5 0 0,2-5 4 15,6-7 3-15,6-3 5 16,4 0-3-16,2-14-8 15,-2-9-1-15,-3-5-6 16,-5-9 0-16,-5-2 0 16,-11-4-6-16,-9 5 4 15,-2 6 8-15,-7 6 13 16,-15 13 2-16,-1 4-12 16,-3 9-3-16,2 0 0 15,2 6-5-15,7 10-2 0,3 4 3 16,7 1-7-16,5 1 4 15,0 0 7-15,17-1 4 16,8 2 8-16,8-2-8 16,3-1-4-16,-2-2-1 15,-1-1-5-15,-8-1-3 16,-8-2 5-16,-6-1-2 16,-9-1-3-16,-2 1-23 15,-5-2 18-15,-21-1 14 16,-9-3 21-16,-14-4-5 15,-9-3-9-15,-5 0-7 16,2-3-155-16,13-13-332 16</inkml:trace>
  <inkml:trace contextRef="#ctx0" brushRef="#br0" timeOffset="50830.5">22813 3712 283 0,'0'0'324'15,"0"0"-209"-15,0 0 88 16,0 0-44-16,0 0-74 16,0 0-61-16,-16-1-24 15,16 25 0-15,0 8 12 16,0 7 46-16,0 0-28 15,0 2-11-15,4-2-11 16,2-3-8-16,-2-4 0 16,1-2-48-16,-1-9-85 0,2-14-256 15</inkml:trace>
  <inkml:trace contextRef="#ctx0" brushRef="#br0" timeOffset="51019.02">22731 3530 851 0,'0'0'46'16,"0"0"30"-16,0 0-68 16,0 0-8-16,112 0-85 15,-66 16-172-15,-9 6-260 0</inkml:trace>
  <inkml:trace contextRef="#ctx0" brushRef="#br0" timeOffset="51348.67">23086 3963 131 0,'0'0'446'16,"0"0"-342"-16,0 0 13 15,0 0 2-15,0 0-63 16,0 0-31-16,10 6-8 0,-1-6 29 15,8-11-3-15,2-10-41 16,11-4-2 0,1-5 0-16,2-3 6 0,1 4-5 15,-7 3 0-15,-1 9-1 16,-6 7-1-16,0 9-3 16,-2 1-8-16,3 7-4 15,-2 14 6-15,1 6-1 16,-4 1 4-16,-7 0-4 15,-6-2-1-15,-3-4 1 16,0-4-2-16,0-3 10 0,1-5-8 16,5-3-25-1,9-3-96-15,5-4-70 0,7 0-108 16</inkml:trace>
  <inkml:trace contextRef="#ctx0" brushRef="#br0" timeOffset="52275.55">24082 3440 191 0,'0'0'986'16,"0"0"-986"-16,0 0 3 0,-10 73 53 15,13-19 83-15,20 13-69 16,3 1-27-16,4 4-34 15,-3 0-9-15,-9-2-15 16,-8-5-36-16,-8-9-40 16,-2-11-64-16,-8-13-61 15,-12-13 11-15,1-12 54 16,2-7 151-16,6-4 3 16,7-22 80-16,4-10 32 15,0-10-39-15,13-1-15 16,9-3-33-16,5 5-4 15,3 2-13-15,3 7 9 0,4 2-20 16,7 3-7 0,-1 1 4-16,-4 3-31 0,-7 2 24 15,-12 4-6-15,-8 7 6 16,-11 3 10-16,-1 6 14 16,0 4 32-16,-20 1-38 15,-2 0-6-15,0 14 6 16,1 10 4-16,8 7-6 15,4 6 9-15,5 2 5 16,4 1 7-16,0-2-1 0,0-3-17 16,1-5-7-16,8-8-2 15,0-8-13-15,0-5-12 16,3-9-8-16,7 0 33 16,10-13 25-16,5-10-6 15,3-6-6 1,-3 1-9-16,-4 1-3 0,-2 6 7 15,-3 7-7-15,-5 7-1 16,1 5-6-16,-6 2 0 16,-2 3-5-16,0 14-4 15,-6 4-3-15,3 3 4 16,-4 1 7-16,3-2 7 16,-1-3 0-16,4-3-5 0,1-6-20 15,6-4-1-15,7-7 11 16,5 0 15-16,6-11 9 15,4-14 7-15,2-4-8 16,-6-2-3-16,-4 3 7 16,-11 4-12-16,-10 6 0 15,-10 5 11-15,-2 3 15 16,-12 4 9-16,-21 5-35 16,-10 1-2-16,-2 0 2 15,2 0 1-15,12 10 12 0,10 1-2 16,7 2-4-1,8 1-7-15,6 3-6 0,0 6 1 16,14 5 5 0,13 2 4-16,4-4-4 0,8-1-20 15,-2-6-36-15,3-8-30 16,5-8-20-16,1-3 12 16,3-3-13-16,-5-12 0 15,-4-3 37-15,-10 3-27 16,-6 1 11-16,-12 3-32 15</inkml:trace>
  <inkml:trace contextRef="#ctx0" brushRef="#br0" timeOffset="53576.94">26441 3634 562 0,'0'0'49'0,"0"0"33"0,-89-18 41 0,49 18-13 15,-5 5-21-15,-1 20-17 16,4 7-24-16,4 5 5 16,10 3-17-16,7-2 1 15,8-1-12-15,3-4-13 16,6-1-8-16,4-6-2 16,0-8-2-16,9-4-8 15,11-6 0-15,11-8-8 0,12 0 4 16,10-15 9-16,3-15 3 15,1-11-10-15,-8-7 2 16,-10-8-11-16,-11-5-2 16,-7-10 0-16,-11-5 3 15,-8 0-11-15,-2 3 13 16,-6 10 16-16,-13 14 6 16,-2 11 17-16,6 13 1 15,4 16 29-15,6 7-21 16,2 2-31-16,-2 13-1 15,1 21-32-15,0 16 32 16,4 16 21 0,0 6-2-16,14 1 8 0,8-3-11 0,7-5-5 15,2-11-11-15,5-9-2 16,3-9-8-16,5-11-12 16,1-10-28-16,1-13-20 15,2-2-27-15,0-17-18 16,-5-11-8-16,-4-9-39 15,-9-1 83-15,-12-3 58 16,-11 4 21-16,-5 6 24 16,-2 8 73-16,-3 9 57 15,-9 10-56-15,-6 4-33 16,-3 6-44-16,-1 18-21 16,1 4 11-16,6 4 11 0,9-2-5 31,6 0-1-31,0-5-4 15,10-4 2-15,15-5-1 16,11-6 7-16,5-7-9 16,3-3 6-16,-2 0-17 15,-7-13-2-15,-10-8 2 16,-9-5 5-16,-10-6-5 16,-6-4-2-16,0 0 2 15,-8-1 0-15,-15 3 8 16,-9 8-8-16,-3 9 0 0,-5 11-5 15,5 6-7-15,8 1-22 16,11 15-64-16,16 3-64 16,3-4-105-16,34-7-90 15</inkml:trace>
  <inkml:trace contextRef="#ctx0" brushRef="#br0" timeOffset="55428.1">27481 3506 229 0,'0'0'625'16,"0"0"-569"-16,0 0-29 16,0 0 19-16,-82 76 53 15,55-42-46-15,6-1-2 0,8-2-2 16,8-3-24-16,5-2-16 16,0-7-3-16,5-2 4 15,13-6-10-15,7-5-4 16,10-6-3-16,4 0-6 15,3-8-16-15,-4-12-19 16,-7-2-17-16,-7-1 11 16,-9 3 10-16,-5 4 25 15,-8 5 6-15,-1 6 13 16,-1 3 20-16,0 2-5 16,0 0-15-16,0 7-9 15,0 8 9-15,0 3 2 0,0 0 6 16,0-2-1-16,5-1 4 15,10-4-2-15,6-1 0 16,4-3 2-16,6-4-1 16,5-3-3-16,3 0-7 15,1 0-2-15,-1-10-3 16,-6-4-4-16,-5-1-18 16,-6-2-4-16,-6-3 7 15,-6-2 0-15,0 2 10 16,-7 1 14-16,-1 7 10 15,-2 5 35-15,0 4-8 16,0 3-31-16,3 1-6 16,0 18-37-16,3 4 37 0,3 4 3 15,-2-1-1-15,4-4-2 16,2-2 5-16,-2-6-4 16,-1-1 4-16,-3-8-3 15,-1-2-2-15,2-3 0 16,1 0 6-16,7-11 21 15,2-8-18-15,5-3 7 16,-1 1-1-16,2 4-4 16,-5 4 1-16,-3 7-2 15,-2 6-10-15,-2 2-1 0,-2 16-13 16,-1 8 5-16,-4 0-4 16,-3 0 5-16,-2-5 6 15,0-4 2-15,0-4 2 16,0-8-1-16,0-3 0 15,4-2 6-15,2 0 25 16,4-16 51-16,5-6-54 16,3-4-22-16,4 4 10 15,-1 2-7-15,-3 7-9 16,0 8-1-16,-3 5-2 16,1 0-7-16,-2 1-2 15,-1 12-8-15,-5 1-30 16,-4 0 2-16,-2-2 2 0,-2-2-4 15,0-3-16-15,0-1 26 16,0-6 18-16,0 0 21 16,3 0 4-16,4-8 24 15,8-8-17-15,-1-2 2 16,2 1 13-16,-3 4-13 16,2 5 2-16,-3 6-8 15,0 2-7-15,0 0-4 16,2 9-3-16,2 7 4 15,1-1 0-15,2 0 3 0,-2-1 2 16,0-1 3 0,-1-1-4-16,1-4 0 0,4-2 4 15,7-3-1 1,5-3 0-16,6 0-4 0,-2-6 0 16,0-7 5-16,-7-5-1 15,-9-5 4-15,-8-1 25 16,-7-1 21-16,-6 1 12 15,0 2-16-15,-3 4-23 16,-8 3 7-16,-3 4-4 16,2 2-6-16,-6 9-8 15,-3 0-16-15,-1 6-2 16,-7 12 0-16,6 5 0 0,0 0 2 16,10 7-1-16,4 0-3 15,8-1 3-15,1 0 1 16,1-5 0-16,17-5-11 15,7-5-20-15,5-5 0 16,7-8-10-16,5-1-17 16,6-5 14-16,-5-15 44 15,0-7-9-15,-4-3-5 16,-6-1-5-16,-6 5 19 16,-6 5 0-16,-9 5 5 15,-6 7 23-15,-3 6 8 16,-3 3-22-16,0 0-14 0,0 12-24 15,0 6 7-15,0 7 15 16,0-3 1-16,0-1 0 16,0-4-4-16,0-4-11 15,0-6-15-15,0-4-2 16,7-3 30-16,5 0 3 16,7-16 38-16,4-2-32 15,2-1 1-15,-1 2-6 16,-6 5 0-16,-2 4-1 15,-3 6 0-15,-2 2-5 16,0 0-15-16,-1 17 3 16,-1 1-2-16,-1 0 7 15,-2-1 0-15,0-4 4 16,2-6 1-16,3 0-6 0,5-4 7 16,2-3 6-16,6 0 4 15,1-5-1-15,1-17-1 16,-1-6 3-16,2-10-1 15,0-7 0-15,-2-9 8 16,0-4-3-16,-5-1-4 16,-4 4 24-16,-7 0-17 15,-9 3 7-15,0 4 10 16,-9 7-18-16,-8 11 4 0,0 13 22 16,2 9 2-16,2 8-17 15,0 0-12-15,2 7-10 16,2 17 0-16,3 10 0 15,6 9 22 1,0 8 4-16,0 7-10 0,13 7-9 16,4 6-2-16,-2 1-3 15,1-3 1-15,2-9-3 16,1-6 1-16,4-6 0 16,4-5-1-16,4-9-2 15,3-8-3-15,-1-9-6 16,1-10-15-16,-1-7-10 15,-2-1-28-15,-2-22-143 0,-11-7-118 16,-2-5-290 0</inkml:trace>
  <inkml:trace contextRef="#ctx0" brushRef="#br0" timeOffset="55663.38">29482 3520 755 0,'0'0'323'0,"0"0"-182"16,0 0-13-16,0 0-66 0,115-21-58 16,-51 20-4-16,6 1-14 15,3 0-55-15,-3 0-74 16,-3 0-152-16,-1-6-394 15</inkml:trace>
  <inkml:trace contextRef="#ctx0" brushRef="#br0" timeOffset="55851.71">30435 3616 1115 0,'0'0'237'15,"0"0"-91"1,0 0-33-16,0 0-30 0,0 0-83 16,0 0-23-16,-7-29-144 15,-2 12-263-15</inkml:trace>
  <inkml:trace contextRef="#ctx0" brushRef="#br0" timeOffset="105211.49">4147 6417 1005 0,'0'0'117'0,"0"0"15"15,0 0-15-15,0 0-48 16,0 0-36-16,0 0-26 16,0 0-6-16,-13 125 25 15,26-45 58-15,-2 2-35 16,-2-2-29-16,2-1-1 15,-3 2-15-15,1-2-4 16,-3-3 0-16,1-4-45 16,1-13-52-16,1-12-77 0,-3-18-146 15,1-20-374-15</inkml:trace>
  <inkml:trace contextRef="#ctx0" brushRef="#br0" timeOffset="105485.67">4192 6450 1073 0,'0'0'107'0,"0"0"-13"16,0 0-66-16,99-55-11 16,-24 53-14-16,6 2-3 15,-5 16-4-15,-15 18-9 16,-19 11-4-16,-21 9-9 15,-21 5 7-15,-6 1-4 16,-39 0-11-16,-14-8 21 16,-10-7-32-16,8-14-31 15,13-12-70-15,18-18-180 16,20-2-254-16</inkml:trace>
  <inkml:trace contextRef="#ctx0" brushRef="#br0" timeOffset="105919.36">5915 6143 928 0,'0'0'140'16,"0"0"-24"-16,-97 53-36 15,55 5-3 1,-2 14-16-16,0 8-10 0,3 3-9 16,8 2 17-16,16-5-16 0,13-5-14 15,4-5-16 1,19-6-10-16,21-3-3 0,8-6-5 16,6-9-22-16,6-11-45 15,-4-13 0-15,1-12-27 16,0-10-106-16,1-3-127 15,-7-23-311-15</inkml:trace>
  <inkml:trace contextRef="#ctx0" brushRef="#br0" timeOffset="107602.5">6751 6384 851 0,'0'0'92'0,"0"0"79"15,0 0-59-15,0 0-26 16,0 0-43-16,-84-13-35 16,57 44-6-1,-3 11 18-15,-1 6 11 0,7 3-2 16,8 0-16-16,13-3-3 15,3 0-4-15,6-4-1 16,19-5-3-16,15-6-2 16,11-5-24-16,18-9-40 15,13-9-49-15,4-5-108 0,-4-5-222 16</inkml:trace>
  <inkml:trace contextRef="#ctx0" brushRef="#br0" timeOffset="107838.7">7547 6540 993 0,'0'0'132'0,"0"0"-9"16,0 0-24-16,0 0-61 0,0 0-38 15,0 0 4-15,109 0-8 16,-58 2-45-16,-5 6-95 16,-13 3-112-16,-11 3-207 15</inkml:trace>
  <inkml:trace contextRef="#ctx0" brushRef="#br0" timeOffset="108011.98">7565 6742 583 0,'0'0'212'0,"0"0"-68"0,0 0-11 16,0 0 10-16,0 0-78 16,0 0-40-16,124-2-8 15,-58-4-17-15,-5-3-57 16,-6 4-93-16,-12 0-128 16,-11 1-234-1</inkml:trace>
  <inkml:trace contextRef="#ctx0" brushRef="#br0" timeOffset="108846.12">8756 6302 653 0,'0'0'91'16,"0"0"57"-16,0 0-18 0,-88-28-66 15,46 28-21-15,0 1-19 16,-2 15 7-16,6 6-3 15,11 5-4-15,11 4-17 16,7 1 0-16,9 2-4 16,0 0-3-16,19-2-1 15,19-3 0-15,12-5-7 0,10-3 2 16,7-3-1-16,-7-1-9 16,-15 2-10-16,-17-1 13 15,-16 1 3-15,-12 1 1 16,-12 3 9-16,-27-2 24 15,-16 0 5-15,-11-5-8 16,4-8-17-16,8-8 1 16,18 0-5-16,18-17-4 15,14-15-42-15,4-8-157 16,24-5-186-16</inkml:trace>
  <inkml:trace contextRef="#ctx0" brushRef="#br0" timeOffset="109066.15">8956 6492 688 0,'0'0'183'15,"0"0"52"-15,26 99-85 16,-10-52-26-16,3 1-58 16,-1 2-24-16,3 3-10 15,-5 1-17-15,-4 3-11 16,-4-5-4-16,-5-2-2 15,-3-11-27-15,0-8-29 0,0-8-46 16,-8-11-114-16,5-10-186 16,3-4-206-16</inkml:trace>
  <inkml:trace contextRef="#ctx0" brushRef="#br0" timeOffset="109301.92">9015 6594 898 0,'0'0'127'16,"0"0"100"-16,0 0-94 16,0 0-62-16,0 0-58 15,97-63-13-15,-42 63-1 0,-2 5-2 16,-7 18-13-16,-16 6-10 16,-15 5 4-16,-12 3 14 15,-3-1-3-15,-17-3 4 16,-14-7 2-16,-3-4-1 15,-2-6-31-15,6-9-46 16,6-7-88-16,11-5-138 16</inkml:trace>
  <inkml:trace contextRef="#ctx0" brushRef="#br0" timeOffset="110087.82">9654 6468 125 0,'0'0'806'16,"0"0"-762"-16,0 0 51 16,0 0 17-16,-112 78-41 15,69-43-52-15,4 1-11 16,6-6-5-16,11-6-1 16,10-9-2-16,9-8-3 15,3-7-8-15,0 0 2 0,9-3 9 16,15-10 3-1,4 0-3-15,6 8-18 0,1 3-30 16,2 2-18-16,0 6-16 16,-4 9 17-16,-9 1 28 15,-5 0 25-15,-8-6 12 16,-1-5 0 0,-5-2 3-16,-2-3 11 0,1-1 49 15,5-22 54-15,3-10-104 16,5-4 0-16,0-2-4 15,0 7 0-15,4 7-6 16,-5 9-2-16,-4 9 2 16,0 7-3-16,1 6-15 0,1 15 10 15,-1 5 5-15,-4 1 5 16,-4-1 16-16,-2-5 19 16,-2-7-17-16,-1-6-8 15,3-5-5-15,-1-3-5 16,5 0 28-16,2-20 48 15,6-8-55-15,4-3-23 16,1 6-1-16,-7 7-1 16,0 9-1-16,-2 9-6 15,1 0-5-15,3 17-17 0,0 5 20 16,-2 2-1 0,-7-2 1-16,-4-7 6 0,-2-5 2 15,0-6 0-15,0-4 1 16,0 0 4-1,0-12 32-15,1-14-16 0,8-5-11 16,4 0 0-16,1 3-10 16,1 8 4-16,1 6-3 15,7 8-2-15,5 5-1 16,8 1-5-16,3 0 6 16,-3 4 1-16,-8 4-1 15,-4 4 1-15,-8 4-2 16,-7 6-1-16,-9 9 2 0,0 7 1 15,-3 6 0-15,-15 0-2 16,3-2 1-16,2-7-18 16,7-6-58-16,0-15-147 15,0-14-397-15</inkml:trace>
  <inkml:trace contextRef="#ctx0" brushRef="#br0" timeOffset="113860.8">10816 5918 646 0,'0'0'117'0,"0"0"88"0,-21-73-78 15,17 50-14-15,4 3-15 16,0 4-31-16,0 7-13 15,0 4-1-15,0 5-5 16,0 0-13-16,0 14-35 16,4 28 6-16,10 15-6 15,1 18 61-15,1 8-14 16,5 8-3-16,3 6 0 16,4 2-4-16,9 1-8 15,4 5-12-15,1-2-10 0,2 1-4 16,-5-3-3-1,-11-7-3-15,-11-14-2 0,-7-16-13 16,-8-21-18-16,-2-14-15 16,0-15-24-16,0-14-46 15,-8-4 6-15,-7-35 22 16,2-21-280-16,6-23-604 16</inkml:trace>
  <inkml:trace contextRef="#ctx0" brushRef="#br0" timeOffset="114143.15">11729 6268 1104 0,'0'0'85'15,"0"0"42"-15,0 0-22 16,0 0-37-16,0 0-60 16,0 0-7-16,-3 96 25 15,21-48-4-15,0 1-6 0,-1 1-4 16,-3-2-11 0,-8-2-1-16,-6 2-48 0,0-4-67 15,-4-12-120-15,-12-15-433 16</inkml:trace>
  <inkml:trace contextRef="#ctx0" brushRef="#br0" timeOffset="114347">11505 6207 1045 0,'0'0'69'0,"0"0"99"15,0 0-110-15,91-83-39 16,-13 68-19-16,13 8 0 16,-5 7-45-16,-14 7-100 15,-20 26-155-15,-26 10-244 16</inkml:trace>
  <inkml:trace contextRef="#ctx0" brushRef="#br0" timeOffset="114535.68">11625 6840 703 0,'0'0'357'0,"0"0"-271"16,95-29-1-16,-20 8 1 16,5 3-64-16,-3 5-22 15,-10 4-2-15,-12 5-70 16,-3 4-95-16,-4-1-102 15,-1-1-253-15</inkml:trace>
  <inkml:trace contextRef="#ctx0" brushRef="#br0" timeOffset="115194.9">12650 6691 752 0,'0'0'261'0,"0"0"-69"16,51-99-92-16,-20 53-13 16,9-8-61-16,0-12-15 15,-1-9-11-15,-7-8 0 16,-12 0-25-16,-11 5-11 16,-9 14 3-16,-4 18 2 0,-24 19 9 15,-8 17 11 1,-2 10 8-16,1 7 3 0,6 26 3 15,8 13 7 1,10 17 7-16,13 7 18 0,0 6 6 16,25-3-14-16,7-4-1 15,2-5-8-15,6-10-12 16,-4-9-4-16,-2-10-2 16,-5-11-3-16,-7-11-12 15,-4-10-6-15,1-3 1 16,-2-13 12-16,4-15-4 15,-1-7-18-15,-3-5-30 16,-1 5-4-16,-5 7-22 16,-5 8 18-16,-3 10 49 15,-3 7 19-15,0 3 15 0,0 7-15 16,0 16 0-16,0 9 27 16,3 5 16-16,1 2-7 15,5-1 6-15,3 1-15 16,6-9-11-16,4-5-15 15,4-8 4-15,8-10-5 16,2-7-3-16,3-2-7 16,-2-22 2-16,-6-8 8 15,-7-9 6-15,-12-7 0 16,-6-1 6-16,-6-2-1 0,-7 4 7 31,-16 6-6-31,-7 7 7 0,-7 10-19 0,0 9-2 16,0 8 0-16,5 7-15 15,2 0-43-15,10 15-72 16,11 4-132-16,9-4-190 16</inkml:trace>
  <inkml:trace contextRef="#ctx0" brushRef="#br0" timeOffset="115981.41">13555 6357 465 0,'0'0'521'0,"0"0"-433"0,0 0-13 16,0 0-12-16,0 0 34 16,35 82-38-16,-16-50-34 15,2-1-14-15,-3-4-3 16,-3-4-5-16,-5-10-3 16,-1-4-2-16,0-6-9 15,3-3 0-15,3-6 11 16,6-13 0-16,0-4 0 15,-5 0-8-15,0 6 6 16,-5 5-1-16,1 3-11 0,-2 5 2 16,1 1-4-16,4 3-2 15,0 0-5-15,1 0 13 16,-4 0 8-16,0 0 1 16,-3 0-3-16,0 0 4 15,0 0 0-15,6 0 0 16,0 0 0-16,1-9 0 15,1-1 0-15,2 1 0 16,-1 2 0-16,1 3-1 16,-1 2-1-16,3 2 2 15,-3 0-1-15,-2 0-1 0,-5 0 1 16,-2 0 0 0,-1 4 1-1,-2 2 1-15,2 0 0 0,-2 1 1 0,4 0-1 16,1 2 1-16,1-1-1 15,4-1-1-15,2-2 4 16,3-2-3-16,0-3 1 16,0 0-1-16,-2 0 2 15,-1-10 1-15,-6-5 0 16,-3-5 0-16,-4-1-1 0,-3-2 0 16,-2 1 0-1,-10-1 2-15,-14 6 0 0,-10 4-5 16,-2 6-1-16,-4 7 1 15,-5 0 0-15,3 5 10 16,2 13 9-16,4 4-5 16,9 6 15-16,9 2-5 15,12 5-16-15,6 0 8 16,0 0-2-16,23 0-6 16,8-4 1-16,2-4-8 15,3-5 0-15,0-7-1 16,1-7-10-16,6-8-5 15,6 0-6 1,19-4-19-16,14-11-12 0,6 1 21 16,-4 2 21-16,-22 4-51 0,-25 1-163 15,-22-1-163-15</inkml:trace>
  <inkml:trace contextRef="#ctx0" brushRef="#br0" timeOffset="116658.37">15347 6489 645 0,'0'0'66'0,"0"0"76"15,0 0-17-15,0 0-13 16,0 0-40-16,0 0-51 16,-45-32-14-16,20 32-3 15,-3 3 6-15,2 11-3 16,7 3-5-16,0 3 1 16,6 1 0-16,5 1-2 15,8 1-2-15,0-3-1 16,18-2-6-16,19-1-7 15,13-3 8-15,7 0-10 16,-1 2-5-16,-6-1 0 16,-14 2-6-16,-11 0 13 15,-11 0-8-15,-14 1 3 0,0 2 11 16,-30-3 3-16,-16-3 6 16,-11-3 5-16,-4-6-4 15,1-5-1-15,11 0-14 16,16-13-20-16,15-11-56 15,18-9-185-15,3-4-277 16</inkml:trace>
  <inkml:trace contextRef="#ctx0" brushRef="#br0" timeOffset="116988.34">15942 6457 417 0,'0'0'396'0,"0"0"-313"15,-92 45 54-15,43-15 4 16,4 5-47-16,5 0-34 16,16 1-24-16,12-3-22 15,12-1-9-15,9-7-5 16,29-6 0-16,9-6-2 16,10-9-7-16,-2-4-7 15,-6-2-7-15,-7-17-3 0,-13-7 15 16,-9-8 11-1,-13-6 1-15,-7-1 0 0,-7 0 2 16,-19 6-3-16,-3 10 2 16,-1 6-2-16,4 9-4 15,10 6-3-15,10 4-41 16,6 0-75-16,0 0-176 16,19 0-51-16,14 2-27 15</inkml:trace>
  <inkml:trace contextRef="#ctx0" brushRef="#br0" timeOffset="117741.07">16136 6495 350 0,'0'0'143'0,"0"0"85"16,0 0-55-16,11 93-43 15,-4-69-49-15,1-4-36 16,2-5-24-16,-1-8 1 16,1-4-11-16,1-3 0 15,5-1 27-15,1-17 13 16,4-8-17-16,1-4-18 15,-5 2-8-15,0 6-2 16,-5 6-6-16,-2 11-2 16,4 5 2-16,4 2-22 15,9 20-19-15,4 6 25 16,-2 3-10-16,-4 0 2 16,-6-3 15-16,-5-5 3 15,1-8 1-15,-5-5-2 16,4-8-3-16,7-2 3 0,7-8 7 15,8-16 5-15,1-8-1 16,2-5-3-16,-8-1 1 16,-10 2 2-16,-8 7 12 15,-11 8 23-15,-2 6 11 16,-10 5-17-16,-16 3-28 16,-7 7-5-16,-7 0 0 15,7 0 1-15,6 13-1 0,12 3-1 16,9 5-2-16,6 2 1 15,0 1-5-15,5 0-4 16,10-6-8-16,3-2-3 16,0-6-1-16,0-6 4 15,-2-4 11-15,-1 0 8 16,1 0 5-16,-2 0 6 16,2 0 10-16,1 0-1 15,5 0-15-15,-1 9-3 16,3 12-2-1,-2 7 0-15,-10 7 0 0,-5 4 1 16,-7 6 3-16,0 5 5 16,-10 1 2-16,-4 1 2 0,1-4 6 15,3-8-14 1,-1-8-3-16,4-9 0 0,3-11-2 16,-1-5 0-16,2-7 0 15,-6 0 3-15,-9-14 11 16,-6-14-3-16,-4-7 1 15,-5-3 6-15,2 0-12 16,5 5-2-16,8 7 1 16,14 1 2-16,4 1-6 15,21 0-1-15,19 1-35 16,12 1-35-16,4 2-61 16,-4 2-111-16,-12 3-231 0</inkml:trace>
  <inkml:trace contextRef="#ctx0" brushRef="#br0" timeOffset="119833.2">17002 5839 489 0,'0'0'101'15,"0"0"74"-15,0 0 14 16,0 0-45-16,0 0-43 15,0 0-50-15,0 0-28 16,80-25-2-16,-32 56 1 16,7 14 8-16,3 10-6 0,-1 13 3 15,0 9-4 1,-5 9 3-16,-1 6-9 16,-9 1-2-16,-8 3-1 0,-10-3-6 15,-11-1-2-15,-13-6-4 16,0-5 0-16,-28-8-1 15,-15-7-1-15,-11-7-1 16,-8-9-20-16,0-10 0 16,4-7-68-16,10-9-99 15,18-15-415-15</inkml:trace>
  <inkml:trace contextRef="#ctx0" brushRef="#br0" timeOffset="143633.99">18615 6393 670 0,'0'0'161'16,"0"0"56"-16,0 0-97 15,0 0-31-15,0 0-40 16,0 0-22-16,0 0-5 16,41-11-2-1,19 4-6-15,10 2-6 0,-1 2-5 0,-5 3-3 16,-6 0-8-16,-1 0-64 16,-5 10-150-16,-16-2-273 15</inkml:trace>
  <inkml:trace contextRef="#ctx0" brushRef="#br0" timeOffset="143807.53">18783 6618 660 0,'0'0'183'16,"0"0"-143"-16,0 0 19 16,0 0 51-16,139-11-30 15,-66 2-60-15,-4 3-20 16,-10 6-3-16,-7 0-82 0,-13 0-190 15,-10 0-409-15</inkml:trace>
  <inkml:trace contextRef="#ctx0" brushRef="#br0" timeOffset="145520.4">19993 5929 1002 0,'0'0'127'0,"0"0"18"15,0 0-63 1,0 0-42-16,0 0-40 0,0 0 2 16,32 95 16-16,-4-36 40 15,0 6-21-15,-4 3-22 16,-4 0-4-16,-7-2-9 16,-6-3-2-16,-5-4-4 15,-2-5-44-15,0-5-52 16,0-12-72-16,0-17-237 15</inkml:trace>
  <inkml:trace contextRef="#ctx0" brushRef="#br0" timeOffset="145784.04">20053 5956 1027 0,'0'0'48'15,"0"0"90"-15,40-74-90 16,15 58-20 0,14 9-26-16,5 7-2 15,-9 18-4-15,-16 20-5 0,-18 14-6 16,-20 8 0-16,-11 3 9 16,-17 0 2-16,-25-3-2 15,-11-8-10-15,-1-11-12 16,8-13-16-16,17-9-52 15,19-16-70-15,10-3-195 16</inkml:trace>
  <inkml:trace contextRef="#ctx0" brushRef="#br0" timeOffset="146020.81">20921 5932 950 0,'0'0'29'0,"0"0"81"16,-91 86 30-16,57-45-41 16,9 3-46-16,5 1-17 15,7-1-16-15,10-1-17 0,3 0-1 16,3-4-2-16,20 0-8 16,10-4-39-16,6-6-76 15,6-10-168-15,0-14-338 16</inkml:trace>
  <inkml:trace contextRef="#ctx0" brushRef="#br0" timeOffset="146334.97">21513 5970 602 0,'0'0'432'0,"-110"-14"-338"16,55 14 8-16,4 0-39 15,8 14-29-15,10 7-29 16,12 8-5-16,14 3-4 16,7 3-1-16,14 2 0 15,25 0-3-15,12-5-4 16,3-1 0-16,-1-1-4 16,-12-3-8-16,-11-1 5 15,-13-2 7-15,-14-2-1 0,-3-4 8 16,-10-4 5-1,-23-3 1-15,-13-7 5 0,-6-4-3 16,1 0-3-16,3-11-20 16,12-14-50-16,14-9-128 15,13-4-308-15</inkml:trace>
  <inkml:trace contextRef="#ctx0" brushRef="#br0" timeOffset="146587.12">21745 6163 267 0,'0'0'527'0,"0"0"-372"16,0 0 11-16,0 94-20 16,0-58-54-16,9 7-33 15,5 2-26-15,0 0-17 16,-1 4-11-16,-4 1-4 15,-3-3-2-15,-4-1-32 16,-2-8-46-16,0-10-97 16,-5-14-186-16</inkml:trace>
  <inkml:trace contextRef="#ctx0" brushRef="#br0" timeOffset="146807.14">21776 6166 917 0,'0'0'124'16,"0"0"79"-16,0 0-124 15,0 0-34-15,80-59-45 16,-23 59-3-16,2 18-3 16,-10 15-40-16,-23 8-37 15,-18 2 8-15,-8 1 20 16,-28-3-43-1,-19-5 18-15,-5-8-33 0,6-10-10 0,12-11-147 16</inkml:trace>
  <inkml:trace contextRef="#ctx0" brushRef="#br0" timeOffset="147594.23">22329 6018 628 0,'0'0'318'0,"0"0"-316"16,0 0 55-16,-74 81 77 16,38-37-45-16,5 1-49 15,1-5-21-15,7-6-3 16,7-8-7-16,6-11-5 16,7-7-4-16,1-5 1 15,2-3 3-15,0 0 17 16,12-10 5-16,9-5-24 15,7 0-2-15,4 2-7 16,5 4-8-16,3 7-16 16,2 2 0-1,-6 0-3-15,-11 1 7 0,-7 6 10 0,-9-1 14 16,-3-2 0-16,-2-3 3 16,-2-1 0-16,1 0 3 15,2 0 7-15,2-11 0 16,6-6-10-16,-2 1-3 15,2 4 2-15,-1 3 0 16,0 5 1-16,3 4-4 16,-3 0-6-16,3 9 0 15,-5 6 2-15,-2 3 1 0,-2-2 7 16,-4-5 1-16,2-1 2 16,-4-5-2-16,0-5-1 15,1 0 6-15,1 0 7 31,1-2 22-31,4-15 29 16,4-4-46-16,3-2-15 16,-1 6-3-16,-2 8-6 15,-2 6 2-15,-1 3 2 16,-1 0-14-16,2 11 4 16,-3 3 4-16,-3 0 5 15,0-4-1-15,-3-3 2 16,0-4 2-16,0-3 2 15,0 0-2-15,2 0 9 0,2-7 14 16,3-13-6-16,5-5-17 16,4-2 1-16,3 6-1 15,-1 5 0-15,0 8-4 16,2 8 2-16,6 0-3 16,4 14-4-16,-1 10 9 15,-4 0-1-15,-6 0 1 16,-6-2 0-16,-7 1 0 15,-6-3 1-15,0-2 0 16,0-1-1-16,-15-3-2 0,0-1-3 16,-1-5-29-1,2-3-61-15,1-5-145 0,4 0-306 16</inkml:trace>
  <inkml:trace contextRef="#ctx0" brushRef="#br0" timeOffset="147866.48">22908 5784 1012 0,'0'0'163'0,"0"0"-77"0,103 11-13 15,-34 22-9-15,7 11-41 16,-4 12-15-16,-8 10-8 15,-20 7-2-15,-18 5-4 16,-19 1 0-16,-7-3-9 16,-14-8 8-16,-19-9 1 15,-11-8-5-15,-5-8-22 16,0-8-31-16,1-12-102 16,9-14-190-16</inkml:trace>
  <inkml:trace contextRef="#ctx0" brushRef="#br0" timeOffset="148932.1">24700 6027 319 0,'0'0'450'15,"0"0"-281"-15,0 0 13 0,0 0-44 16,0 0-46-16,0 0-51 0,-25 2-31 16,11 24-6-16,-6 11 21 15,-4 6 25-15,-3 7-4 16,1-1 2-16,-4-2-10 16,-2-1-5-16,-1-2-22 15,-1-5-8-15,5-2-3 16,8-6-20-16,10-7-67 15,11-7-50-15,1-11-97 16,24-6-209-16</inkml:trace>
  <inkml:trace contextRef="#ctx0" brushRef="#br0" timeOffset="149169.17">24429 6056 742 0,'0'0'353'15,"0"0"-217"-15,0 0-63 16,0 0 9-16,0 0-47 16,0 0-8-1,121 66 17-15,-69-23-23 0,-7 3-18 16,-4 7-3-16,-4 0 0 16,-1 1-10-16,0-3-45 15,-3-5-59-15,-3-9-123 0,-5-16-334 16</inkml:trace>
  <inkml:trace contextRef="#ctx0" brushRef="#br0" timeOffset="150378.9">25634 5572 339 0,'0'0'120'16,"0"0"11"-16,0 0 60 0,0 0-39 15,0 0-33-15,0 0-33 16,-10-31 5-16,8 31-15 16,1 0-20-16,1 0-28 15,-2 9-28-15,2 19 0 16,0 17 0-16,0 17 26 15,9 6 8-15,10 1 0 16,5-3-9-16,-1-4-14 16,-2-1-9-16,-8-5-2 0,-3-2-2 15,-7-9-12-15,-3-7-40 16,0-10-29-16,0-9-66 16,-3-13-80-16,-1-6-168 15</inkml:trace>
  <inkml:trace contextRef="#ctx0" brushRef="#br0" timeOffset="150630.07">25712 5542 948 0,'0'0'76'15,"0"0"109"-15,0 0-90 16,40-71-23-16,-4 65-57 15,8 6-15-15,3 7-4 16,-4 19-3-16,-10 7 4 16,-12 8-3-16,-12 0 1 15,-9 3-2-15,-11-1-23 16,-21 0-6-16,-9-7-22 16,-2-3-44-16,4-7-60 15,17-14-173-15,16-10-121 16</inkml:trace>
  <inkml:trace contextRef="#ctx0" brushRef="#br0" timeOffset="150928.32">26695 5332 336 0,'0'0'521'15,"0"0"-473"-15,-100 89 61 0,63-41 28 16,4 7-27-16,3 5-65 16,9 3-7-16,5 5-4 15,8 1-6-15,8-3-7 16,0-2-6-16,21-7-8 16,8-3-3-16,11-4-4 15,3-5-7-15,5-9-16 16,1-9-52-16,3-11-44 15,-3-15-169-15,-2-2-430 16</inkml:trace>
  <inkml:trace contextRef="#ctx0" brushRef="#br0" timeOffset="151211.51">27090 5516 1025 0,'0'0'159'0,"0"0"-53"0,0 0-48 15,0 0-48-15,0 0-9 16,-5 87 12-16,15-40-4 15,5 8 0-15,2 1-6 16,-3-1-3 0,-2-3-35-16,-8-9-107 0,-4-12-147 15,0-13-209-15</inkml:trace>
  <inkml:trace contextRef="#ctx0" brushRef="#br0" timeOffset="151399.59">26942 5538 898 0,'0'0'161'16,"0"0"20"-16,0 0-65 15,32-89-79-15,20 75-37 16,14 6-4 0,4 8-13-16,-6 4-49 0,-12 26-106 15,-14 11-129 1,-21 7-131-16</inkml:trace>
  <inkml:trace contextRef="#ctx0" brushRef="#br0" timeOffset="151556.43">26959 6103 56 0,'0'0'623'0,"0"0"-476"0,0 0 32 15,0 0-41-15,90-8-106 16,-28-5-32-16,4 1-23 15,-2 5-107-15,-6-1-153 16,-6 0-214-16</inkml:trace>
  <inkml:trace contextRef="#ctx0" brushRef="#br0" timeOffset="152200.97">27584 5949 793 0,'0'0'215'0,"0"0"3"0,0 0-79 16,-10-75-47 0,24 46-54-16,9-11-16 0,4-8-12 15,3-7-2-15,0-6-7 16,-5-2-1-16,-6-2-4 16,-11 4-3-16,-8 4-12 15,0 11 6-15,-19 15 5 16,-6 13-4-16,-3 14 1 15,-2 4-1-15,-3 24-2 16,2 15 1-16,7 11 11 0,10 7 2 16,12 1 6-16,2 0 7 15,15 0 0-15,13-5-2 16,8-1-4-16,3-6-4 16,-2-8-2-16,2-11 0 15,-8-11-1 1,-4-8-6-16,-5-8 0 0,-1 0-1 15,-2-19 1-15,-5-4-10 16,-2-4 5-16,-2 1 4 16,-7 7 0-16,-1 5 5 15,-2 9 2-15,0 5 0 0,0 0 0 16,0 10-18 0,-2 17-7-16,-5 10 21 0,-2 6 4 15,5 0 5-15,4-3 5 16,0-4-6-16,0-6-2 15,13-7 0-15,5-6 3 16,6-7-2-16,6-8 0 16,2-2 1-16,1-10 0 15,-1-20-4 1,-6-8 4-16,-5-7-1 0,-7-6-2 0,-11 1 2 16,-3 1-1-16,-2 6 0 15,-18 7-2-15,-5 11-3 16,-3 10-15-16,0 9-22 15,2 6-65-15,6 0-141 16,11 8-288 0</inkml:trace>
  <inkml:trace contextRef="#ctx0" brushRef="#br0" timeOffset="152797">28244 5735 984 0,'0'0'125'16,"0"0"-56"-16,0 0-37 31,0 0-6-31,19 71 11 16,-1-34 7-16,3-3-20 16,-4-4-10-16,-3-8-13 15,-2-5 2-15,-2-6-2 16,-2-5-1-16,1-6 2 15,6 0-2-15,1-10 10 16,8-14-4-16,1-7-5 16,-1 0 0-16,-4 5-1 15,-4 4-2-15,-4 9 2 16,-3 8 0-16,1 2-1 0,1 3-3 16,4 0-4-16,3 7 5 15,6 6 0-15,-1 0 3 16,1-3 4-16,-1-2 5 15,1-3-4-15,-2-3-1 16,2-2-1-16,-2-2 4 16,4-16-4-16,0-7-3 15,-5-2 0-15,-7 0-3 16,-10 3 2-16,-4 4 0 16,-10 5-5-16,-26 6 0 15,-10 6-2-15,-5 3 0 0,0 3 5 16,8 15 1-16,4 7 1 15,8 6 1-15,11 2 6 16,6 4-1-16,9-2-3 16,5-1-1-16,0-2 2 15,14-5-2-15,12-4 2 16,9-3 0-16,5-6-3 16,-1-5-3-16,0-5-6 15,-3-4-9-15,-5 0-17 16,-1 0-40-16,-5-3-37 15,-4-4-90-15,-6-1-265 16</inkml:trace>
  <inkml:trace contextRef="#ctx0" brushRef="#br0" timeOffset="153394.09">29442 5581 708 0,'0'0'49'0,"0"0"48"16,0 0-22-16,-93-10-29 16,63 20-15-16,6 7-9 15,12 1 12-15,9 2-20 16,3 0-8-16,9 1 2 15,18 1 5-15,8 1 4 16,0 1-10-16,-2 4-5 16,-6 0-2-16,-8 2-3 0,-7 1 3 15,-9-3-4-15,-3-1-2 16,0-6 2-16,-13-6-2 16,-8-5 4-16,-7-7 0 15,-4-3-26-15,-3 0-69 16,5-17-180-16,9-8-289 15</inkml:trace>
  <inkml:trace contextRef="#ctx0" brushRef="#br0" timeOffset="153692.6">29857 5713 374 0,'0'0'373'0,"0"0"-227"15,-87 93-23-15,60-54-9 16,6-3-38-16,9-5-45 16,9-4-24-16,3-3-4 15,6-7 3-15,19-3 0 16,8-8 2-16,6-6-5 16,-2 0-2-16,-2-12-1 0,-10-9 0 15,-6-5 2 1,-8-10-2-16,-8-5-4 0,-3-4-6 15,0 0-28-15,-12 4-14 16,-7 8-79-16,0 12-130 16,6 9-145-16</inkml:trace>
  <inkml:trace contextRef="#ctx0" brushRef="#br0" timeOffset="154509.29">29986 5777 319 0,'0'0'69'0,"0"0"103"0,24 72-79 0,-12-53-7 16,-3-3-22-16,-1-6-27 15,-1-6-11-15,-6-2 5 16,1-2-3-16,2 0 28 16,2-9 23-16,3-10-52 15,8-3-16-15,-1 0-6 16,3 0-5-16,2 7-4 15,-1 6 0-15,1 9-1 16,-1 0-3-16,-3 12-9 16,1 8 2-16,-5 4 5 15,-1-2 2-15,-3-2 6 16,-3-3 1-16,-1-4 2 0,-1-2-2 16,2-4 2-16,3-3 1 15,5-2 4-15,9-2 6 16,6 0-12-16,3-16-6 15,0-1-9-15,-2-4-5 16,-4-2 8-16,-5-1 8 16,-4-1 4-16,-4-2 2 15,-9 2 22-15,-4 4 24 16,0 2 10-16,-16 8-14 16,-10 6-32-16,-7 5-12 0,1 0 0 15,4 17-1-15,7 6-2 16,6 3 0-16,8 0 3 15,5-2-6-15,2-2-1 16,0-6-4-16,8-3-1 16,5-5 5-16,3-2-2 15,5-3 5-15,0-3 4 16,3 0 2-16,0 0 1 16,1 0-3-16,0 0 2 15,0 0-1-15,-2 0-1 16,-2 7 4-16,-4 9-4 15,-1 4 6 1,-7 7 3-16,-3 6 0 0,-4 7 2 0,-2 6 10 16,0 8-2-16,0 1 9 15,0 1-5-15,0-5-15 16,-8-9-7-16,-1-9 0 16,-9-8-1-16,3-10-2 15,-1-7 0-15,2-7 2 16,0-1 5-16,2-6 28 15,-2-13 17-15,-1-5-14 16,6-3 9-16,-2 0-25 16,3 1-6-16,3 1-9 0,4 3 5 15,1-1-2 1,4 0-8-16,23-3-8 0,12 2-25 16,13 1-44-16,6 4-59 15,-3 0-107-15,-10 2-275 16</inkml:trace>
  <inkml:trace contextRef="#ctx0" brushRef="#br0" timeOffset="155514.99">30993 5281 630 0,'0'0'114'15,"0"0"51"-15,0 0 8 16,0 0-20-16,-13-80-48 15,11 70-30 1,1 4-11-16,1 5 2 16,-2 1 1-16,2 0-14 15,0 0-11-15,0 0-21 16,0 9-18-16,0 21-1 16,0 11-2-16,14 20 38 15,5 13 0-15,8 11-12 16,6 12 4-16,4 15-9 15,0 10-10-15,-2 5-4 16,-10 10-5-16,-10-13 1 16,-11-10-3-16,-4-15-5 0,0-24-7 15,-6-16 1 1,-4-17-9-16,4-16-17 0,5-12-20 16,1-10-14-16,0-4-73 15,0-9 19-15,9-23-126 16,5-9-763-16</inkml:trace>
  <inkml:trace contextRef="#ctx0" brushRef="#br0" timeOffset="156944.16">31928 5619 363 0,'0'0'168'16,"0"0"28"-16,0 0-10 15,0 0-112-15,0 0-27 16,-80-35-19-16,44 30-3 16,-3 5-1-16,-2 0 0 15,-1 9 1-15,3 9-3 0,5 5-1 16,5-2-11-1,12-1-7-15,8-1 0 16,9 1-2-16,0-2 0 0,25 0 6 16,14-3 4-16,7 0 3 15,5 1-9-15,-5 2-5 16,-12 1-1-16,-11 0-5 16,-10 0-7-16,-8-3-17 15,-5 0 2-15,-2-3 14 16,-19 0-4-16,-10-3 2 15,-8-8-10-15,-3-2-16 16,2 0-37-16,9-9-15 16,14-14-88-16,17-10-111 15</inkml:trace>
  <inkml:trace contextRef="#ctx0" brushRef="#br0" timeOffset="157163.82">32048 5747 597 0,'0'0'160'0,"0"0"63"16,-3 109-81-16,3-63-10 15,1 5-32-15,16 3-42 16,1-2-38-16,0 0-7 16,-3-1-9-16,-8-2-4 0,-5-5-2 15,-2-3-31-15,0-7-84 16,-9-13-81-16,4-12-248 15</inkml:trace>
  <inkml:trace contextRef="#ctx0" brushRef="#br0" timeOffset="157415.4">32039 5833 892 0,'0'0'132'15,"0"0"29"-15,0 0-44 16,0 0-83-16,84-52-31 0,-32 56-3 16,-4 20-7-16,-12 10-13 15,-14 3-32-15,-16 1 7 16,-6-3 19-16,-6-2-10 16,-19-8-23-16,-7-5 26 15,4-8-25-15,8-6-40 16,9-6-19-16,11-2-26 15,5-18-43-15,22-13-164 16</inkml:trace>
  <inkml:trace contextRef="#ctx0" brushRef="#br0" timeOffset="158169.4">32452 5788 424 0,'0'0'229'0,"0"0"-5"16,0 0-70-1,0 0-78-15,0 0-55 0,0 0-17 16,-25 24 32-16,1-1 6 15,-1-1-24-15,2 2-7 16,4-4-7-16,3-3-2 16,7-6-2-16,4-6-4 15,5-5-10-15,0 0 14 16,6 0 9-16,16-3 13 0,5-8-19 16,5-1-3-16,-3 5-2 15,-3 3-5-15,-8 2-4 16,-5 2 1-16,-5 0-5 15,-1 3-8-15,-2 7 1 16,1 0 12-16,-1-1 1 16,-2-5 1-1,2-1 0-15,-2-3 8 0,1 0 2 16,6 0 13-16,0-5-3 16,2-6-4-16,1 1 13 15,-4 0 0-15,-3 2-9 16,-1 3-2-16,-1 4-3 0,-2 1-7 15,2 0-1 1,2 3-12-16,0 8-1 0,1 1 9 16,0-2-3-16,-4-3-18 15,-1-3-3-15,0-3 8 16,-2-1 11-16,0 0 10 16,3 0 11-16,0 0 14 15,1-5-1-15,5-4-23 16,1 1 6-16,0 0-5 15,0 4-2-15,2 3 0 16,-2 1-3-16,-2 0-6 16,-2 3-12-16,-3 5-7 15,-3-1-24-15,0-2-14 0,0-4 24 16,0 0 17-16,0-1 25 16,4 0 0-1,1-1 50-15,4-12 27 0,3-3-46 16,4 1 19-16,3 4-10 15,3 1-13-15,3 3-5 16,3 4-14-16,0 3-2 16,-5 0-4-16,-8 0-2 15,-6 0 0-15,-4 8-1 16,-3 4-5-16,0 2-5 0,-2 4 10 16,0 2 1-16,0-2 0 15,0 0-19-15,0-2-20 16,0-3-82-16,0-6-107 15,0-7-267-15</inkml:trace>
  <inkml:trace contextRef="#ctx0" brushRef="#br0" timeOffset="158515.29">33028 5187 155 0,'0'0'807'0,"0"0"-757"15,0 0 2-15,103 106 82 16,-34-47-22-16,3 7-89 15,-10 14-12-15,-10 6-6 16,-13 9-3-16,-12 12 0 16,-21 5-2-16,-6 0 0 0,-6-4-1 15,-28-10 1-15,-14-11-2 16,-18-8-1-16,-11-14-4 16,-7-11-26-16,-1-13-41 15,0-19-124-15,4-16-350 16</inkml:trace>
  <inkml:trace contextRef="#ctx0" brushRef="#br0" timeOffset="161735.24">3170 8307 762 0,'0'0'126'15,"0"0"37"-15,0 0-20 16,0 0-47-16,0 0-49 16,0 0-40-16,0 0-3 15,-3 69 4-15,21-14 76 16,3 7-7-16,-2 3-28 0,-2 1 2 15,-3 1-14-15,-3-2-22 16,-2-2-10-16,0-1-1 16,-2-4-4-16,1-8-41 15,1-11-50-15,4-12-57 16,2-19-90-16,0-8-287 16</inkml:trace>
  <inkml:trace contextRef="#ctx0" brushRef="#br0" timeOffset="162017.95">3187 8262 522 0,'0'0'695'0,"0"0"-609"15,0 0 55-15,0 0-68 16,0 0-36-16,0 0-37 15,156-66-10-15,-53 64-3 16,-3 4-6-16,-15 27-18 16,-27 15 3-16,-25 7 3 15,-24 7-1-15,-12 2 2 16,-36 1 2-16,-19-6 7 16,-3-12 7-16,9-11-6 0,20-21-33 15,25-11-118-15,10-23-192 16</inkml:trace>
  <inkml:trace contextRef="#ctx0" brushRef="#br0" timeOffset="162331.91">4565 8078 954 0,'0'0'195'0,"-85"48"-127"16,46-10-10-16,3 5 26 16,5 3-44-16,12 5-20 15,2 6-13-15,4 4 2 16,10 5 7-16,0 4 2 16,3-1-7-16,0-3-3 15,10-6-2-15,10-6-6 16,8-11-4-16,8-10-19 15,19-16-54-15,8-17-103 16,4-9-267-16</inkml:trace>
  <inkml:trace contextRef="#ctx0" brushRef="#br0" timeOffset="162896.84">5630 8228 593 0,'0'0'246'16,"0"0"-149"-16,0 0 24 16,-86-22-23-16,50 22-23 15,0 0-31-15,-4 0 5 16,10 11-3-16,0 10-16 15,6 8-11-15,8 12-12 16,5 7-3-16,7 6 2 16,4 1 5-16,4-4-10 0,23-2 2 15,12-8 2 1,19-5-5-16,12-14-8 0,14-10-36 16,5-9-64-16,-2-3-158 15,-11-15-398-15</inkml:trace>
  <inkml:trace contextRef="#ctx0" brushRef="#br0" timeOffset="163085.38">6323 8320 1175 0,'0'0'60'0,"0"0"1"0,0 0 13 15,0 0-49-15,102-9-14 16,-33 2-9-16,3 0-2 16,-13 3-59-16,-14 4-86 15,-21 0-132-15,-15 4-274 16</inkml:trace>
  <inkml:trace contextRef="#ctx0" brushRef="#br0" timeOffset="163258.25">6364 8486 658 0,'0'0'215'0,"0"0"-59"16,0 0-16-16,0 0-44 0,0 0-44 16,0 0-5-16,97 2-20 15,-28-15-22-15,-8 5-5 16,-1 3-31-16,-15 5-107 16,-7 0-163-16,-4 0-289 15</inkml:trace>
  <inkml:trace contextRef="#ctx0" brushRef="#br0" timeOffset="164012.34">7476 8032 874 0,'0'0'104'0,"0"0"92"16,0 0-41-16,0 0-50 15,0 0-30-15,0 0-68 16,-45-43-7-16,51 87-17 15,9 14 17-15,0 11 8 16,0 0-5-16,-3-5 1 16,-1-4-4-16,0-3 0 15,1-6-7-15,0-9-47 16,-5-8-61-16,-2-10-80 16,-5-14-117-16,0-10-185 0</inkml:trace>
  <inkml:trace contextRef="#ctx0" brushRef="#br0" timeOffset="164342.32">7513 8349 274 0,'0'0'367'0,"0"0"-205"15,0 0-20-15,0 0-80 16,57-87-32-16,-9 61-30 16,10 1-4-16,3 1-37 15,-9 0-35-15,-10 3-99 0,-12 3 1 16,-17-1 3-1,-13 4 96-15,-2 0 75 0,-20 3 47 16,-3 3 123-16,1 2-5 16,7 3-5-16,7 4-25 31,4 0-38-31,3 7-64 0,3 18-27 0,0 8 12 16,2 6 14-16,12 1 10 15,0 1-13-15,1-3-2 16,-5-1-6-16,1-2-14 15,-5 0-6-15,3 0-1 16,-3-1-1 0,1 0-39-1,1-3-42-15,5-8-64 0,5-10-141 16,9-13-68-16</inkml:trace>
  <inkml:trace contextRef="#ctx0" brushRef="#br0" timeOffset="165142.51">8355 8263 971 0,'0'0'54'0,"0"0"49"0,-93 26-16 16,53 2-43-1,-2 4-30-15,2 2-10 0,7-3-1 16,8-3-3-16,8-8 0 15,8-10 1-15,5-6-1 16,4-4 2-16,0 0 14 16,0-8 13-16,10-8-14 15,11-1-15-15,13 4-8 16,5 6-25-16,6 6-14 16,1 1 0-16,-6 0-8 15,-4 10 28-15,-6-2 0 16,-6-2 19-16,-3-5 7 15,-3-1 1-15,1 0 3 0,5-5-2 16,0-12 3 0,1-5-2-16,-1-4 0 0,0 0-1 15,-6 1 2-15,3 4-6 16,-9 4 4-16,-2 6-1 16,-7 4 1-16,0 5 9 15,0 2-10-15,-1 0 0 16,2 6-15-16,2 11 15 15,0 3 0-15,-3 1 2 16,1-2-1-16,-2-1 3 16,1-7-4-16,-3-5 0 15,1-5 0-15,1-1 8 0,1 0 9 16,7-7 46-16,1-7-38 16,2 2-12-16,2 2 0 15,0 5-12-15,3 5-1 16,1 0-6-16,-2 0-8 15,-3 12-5-15,-6 3-5 16,-2-4-5-16,-6-1 8 16,0-6 9-16,0-2-9 15,0-2 21-15,0 0 4 16,3-12 36-16,5-10-8 16,5-7-6-16,2 1-5 15,7 3-6-15,2 5-2 16,4 6-4-16,2 5-6 0,6 8-3 15,0 1-2 1,0 1 0-16,-2 16 2 0,-6 3 1 16,-4 4 3-16,-6-1 3 15,-9 2-7-15,-6 2 3 16,-3 0 4-16,0-1-5 16,-16-2-2-16,-5-4-24 15,-3-4-45-15,0-8-50 16,-1-8-148-16,4 0-415 15</inkml:trace>
  <inkml:trace contextRef="#ctx0" brushRef="#br0" timeOffset="165456.54">9618 7638 1019 0,'0'0'63'0,"0"0"18"15,-1 94 95-15,15-33-17 0,15 14-4 16,10 15-61-16,1 10-37 16,0 5-17-16,-1 7-25 15,-9-4-5-15,-9-3-3 16,-6-4-7-16,-9-14-3 15,-2-16-27 1,-2-17-16-16,1-20-50 0,2-20-48 16,1-14-84-16,4-37-336 15</inkml:trace>
  <inkml:trace contextRef="#ctx0" brushRef="#br0" timeOffset="165990.59">10431 7916 686 0,'0'0'255'0,"0"0"-117"15,0 0-19-15,0 0-31 16,0 0-41-16,0 0-24 15,5 93 39 1,14-44-14-16,8 3-15 0,3-2-2 16,1 4-18-16,-1 1-6 15,-5-2-7-15,-5 0-9 16,-11-7-54-16,-9-6-48 16,0-13-101-16,-6-18-253 0</inkml:trace>
  <inkml:trace contextRef="#ctx0" brushRef="#br0" timeOffset="166194.69">10345 8012 118 0,'0'0'869'15,"0"0"-796"-15,28-72-11 16,17 49-36-16,7 6-9 15,5 13-17-15,2 4-2 16,-6 17-32-16,-6 27-97 0,-14 17-86 16,-18 8-207-16</inkml:trace>
  <inkml:trace contextRef="#ctx0" brushRef="#br0" timeOffset="166398.9">10401 8627 736 0,'0'0'81'0,"0"0"77"16,0 0 0-16,0 0-21 15,123-7-46-15,-41-11-65 0,9 1-18 16,-3 3-8-16,-11 7-26 16,-8 4-73-16,-11 3-102 15,-11 0-217-15</inkml:trace>
  <inkml:trace contextRef="#ctx0" brushRef="#br0" timeOffset="167043.31">11367 8538 681 0,'0'0'326'0,"0"0"-120"16,0 0-44-16,0 0-76 0,0 0-46 15,79-110-25-15,-39 63 0 16,0-10-6-16,-5-8-6 16,-7-10-3-16,-12-8-4 15,-16 3-14-15,0 9-13 16,-22 18-1-16,-9 21 10 16,-1 17 16-16,4 15-4 15,3 0 2-15,2 28 0 16,5 17 8-16,11 17 1 15,7 10 23-15,1 3 2 16,23-6 4-16,7-8-10 0,2-10-5 16,3-8-7-16,-3-9-2 15,-5-9-4 1,-4-9-1-16,-6-8-1 0,-2-8-6 16,3 0 1-16,0-5-3 15,0-11-4-15,-4-2-3 16,-4 1 1-16,-3 5 1 15,-3 4-2-15,-5 6 10 16,3 2-1-16,0 0-10 16,3 11-13-16,2 10 15 15,2 4 10-15,0 1 4 0,1-2 2 16,2-2-2-16,2-4 0 16,8-3 1-16,5-7 1 15,5-5 1-15,3-3-3 16,-2-3-1-16,-1-15-2 15,-5-9 2 1,-6-7-2-16,-5-8 1 0,-11-7 2 16,-6-5 4-16,-3-1 0 15,-24 3 1-15,-11 8-5 16,-9 14-1-16,-7 16-2 16,2 14-2-16,3 2-1 15,13 19-18-15,9 5-61 16,15 3-66-16,12-2-142 0,0-9-383 15</inkml:trace>
  <inkml:trace contextRef="#ctx0" brushRef="#br0" timeOffset="167702.54">12372 8243 1045 0,'0'0'49'0,"0"0"28"0,0 0-3 16,0 0 2-16,0 0-25 16,66 89-36-16,-45-70-5 15,-3-7-6 1,-5-3-3-16,-4-5 0 0,0-4 0 16,3 0 2-16,3-14 9 15,3-10-1-15,1-7-6 16,-1-6-4-16,0 0 0 15,0 0-1-15,0 2-17 16,-3 10-29-16,1 6-53 16,-4 10 10-1,-3 9-1-15,0 0-25 16,-2 18 24-16,-1 6 73 16,2 3 18-16,-2-3 1 15,7-1 26-15,2-7 15 16,9-4 3-16,9-5 34 15,4-6-26-15,6-1-14 16,1 0-23-16,0-13-2 16,0-3-8-16,-7-4 0 15,-7-1 1-15,-8-2 1 16,-11 1-8-16,-11 1 10 16,0 1 9-16,-15 3-2 15,-15 7-17-15,-8 8-1 16,-6 2-4-16,-1 9 4 15,-3 14 1-15,5 2 7 0,3 4 14 16,9 0 20-16,8 1-13 16,8-1 0-16,8 2-10 15,7 0-7-15,0 1-2 16,0 0-5-16,16 0 0 16,2-4-2-16,7-1 1 15,7-6 1-15,4-3-4 16,4-6 1-16,6-4-1 15,-3-6-3-15,2-2-9 16,-3 0-10-16,-2-9-27 0,-6-2-79 16,-11-4-99-16,-10-1-425 15</inkml:trace>
  <inkml:trace contextRef="#ctx0" brushRef="#br0" timeOffset="168299.15">14166 8173 114 0,'0'0'626'0,"0"0"-554"16,0 0 80-16,-118-44-73 16,63 43-13-16,-5 1-33 15,-4 5-18-15,1 15 2 16,5 7 0-16,10 3 2 16,12 0 10-16,15 0-13 15,15-3-15-15,6-2 0 16,12-1-1-16,26-2 0 15,12-2-1-15,12-1 0 16,0 1 1-16,-2 1-4 16,-14 3 0-16,-15-1 0 0,-13-1-3 15,-13-1-1-15,-5 1 0 16,-11-3 7-16,-25 1-8 16,-14-6-2-16,-10-4-18 15,-4-9-22-15,7-1-13 16,12-5 10-16,22-21-14 15,21-10-129-15,8-13-190 16</inkml:trace>
  <inkml:trace contextRef="#ctx0" brushRef="#br0" timeOffset="168597.76">14360 8292 763 0,'0'0'111'15,"-94"74"75"-15,61-33-50 16,15-4-43-16,14-2-54 16,4-4-23-16,19-5-5 15,17-5-2-15,11-8-2 16,6-9-1-16,-3-4-6 16,-8 0-3-16,-9-13-5 15,-15-8 7-15,-8-5 1 0,-10-5 1 16,0-7 1-16,-6-4-2 15,-19 2-4-15,-5 3-7 16,-4 14-23-16,1 9-12 16,5 11-46-16,6 3-50 15,9 8-91-15,10 8-146 16</inkml:trace>
  <inkml:trace contextRef="#ctx0" brushRef="#br0" timeOffset="169336.26">14639 8468 366 0,'0'0'148'0,"0"0"70"16,0 0-107-16,0 0-14 15,0 0-51-15,0 0-16 16,31 59-4-16,-18-59 7 16,4-10 25-16,7-14-14 15,2-5-12-15,4-5-10 16,0 1 3-16,0 7-21 15,0 7-3-15,-4 10-2 16,1 9-6-16,1 3-26 16,0 20-19-16,-1 5 15 0,-4 2 8 15,-2-3 6 1,-6-5 17-16,3-6 3 0,3-7 3 16,11-4 1-16,9-5 10 15,10 0-4-15,6-11-2 16,-4-12-5-16,-9-4 0 15,-16-5-23-15,-12 1 7 16,-16 2 16-16,0 7 25 16,-18 6 33-16,-14 11-26 15,-10 5-11-15,-6 0-17 16,5 8-1-16,7 9 2 16,14 0-2-16,11 0-3 15,8-4 0-15,3-2-3 16,1-4-1-16,19-1-3 0,7-4 2 15,4-2-4-15,1 0-14 16,-4 0 2-16,-4 0 12 16,-4 2-2-16,-3 3 6 15,1 5-1-15,-3 3 2 16,3 8 0-16,-3 8 2 16,2 6-1-1,3 10 2-15,5 6 2 0,1 6 52 16,-10 3-23-16,-13-1-25 15,-3-3 2-15,-25-4-2 16,-13-12 1-16,-6-9 4 0,-1-12-1 16,3-9 9-16,11-10 21 15,8 0 2-15,6-11 19 16,3-15-21-16,2-8-15 16,5-4 4-16,4-3-17 15,3 0 2-15,0 0-3 16,7 2-7-16,16-1-3 15,6 2-1-15,10 1-10 16,7 2-29-16,7 3-43 16,3-2-87-1,-2 1-217-15</inkml:trace>
  <inkml:trace contextRef="#ctx0" brushRef="#br0" timeOffset="169634.87">15584 7863 1128 0,'0'0'88'16,"0"0"53"-16,84-10-94 15,-3 42 6-15,21 22 0 0,3 18-11 16,-13 11-30-16,-20 9-12 15,-20 5 0-15,-22 2-1 16,-22 0-1-16,-8-6 0 16,-30-9-2-16,-20-7-3 15,-9-11-10-15,2-7-9 16,5-5-48-16,9-15-78 16,10-16-144-1,10-22-350-15</inkml:trace>
  <inkml:trace contextRef="#ctx0" brushRef="#br0" timeOffset="170121.7">16614 8465 415 0,'0'0'477'16,"0"0"-331"-16,0 0 7 15,0 0-40-15,0 0-58 16,0 0-38-16,71 7-9 16,-6-7-8-16,5 0-11 15,-1 0-92-15,-13 0-125 16,-20 0-198-16</inkml:trace>
  <inkml:trace contextRef="#ctx0" brushRef="#br0" timeOffset="170278.73">16608 8696 41 0,'0'0'619'0,"0"0"-427"0,0 0-65 15,0 0-15 1,0 0 29-16,127 19-80 0,-44-25-45 16,2-5-16-16,-1 2-19 15,-11 1-108-15,-13-1-161 16</inkml:trace>
  <inkml:trace contextRef="#ctx0" brushRef="#br0" timeOffset="170938.45">18018 7965 708 0,'0'0'154'16,"0"0"46"-16,0 0-70 16,0 0-63-16,0 0-55 15,0 0-9-15,-6 95 23 0,9-35 20 16,7 3-14-16,2 7-5 16,0 9-12-16,0 4-8 15,-5 5-7-15,-5-3-2 16,-2-9-36-16,0-12-64 15,0-21-123-15,0-22-124 16,-2-21-359-16</inkml:trace>
  <inkml:trace contextRef="#ctx0" brushRef="#br0" timeOffset="171221.44">18058 8032 928 0,'0'0'56'16,"0"0"38"-16,0 0-20 15,98-75-35-15,-42 75-15 16,4 1-19-16,-1 26-5 16,-7 13-3-16,-10 9 1 15,-9 5 2-15,-14 1-1 16,-14 0 0-16,-5-3-1 15,-21-1-1-15,-16-6-15 0,-11-6-5 16,-7-7-9-16,-1-11-38 16,10-13-27-16,15-8-67 15,17-12-138-15</inkml:trace>
  <inkml:trace contextRef="#ctx0" brushRef="#br0" timeOffset="171519.6">19134 7988 242 0,'0'0'709'15,"0"0"-609"-15,0 0 11 16,-103 24-8-16,64 11-26 15,2 9-43-15,10 7-7 16,10 3-8-16,10-1-4 16,7 2-10-16,3 0 2 15,21-4-4-15,10-3 0 16,8-9-3-16,13-8-19 16,3-9-43-16,3-12-72 15,-3-10-171-15,-8-2-596 16</inkml:trace>
  <inkml:trace contextRef="#ctx0" brushRef="#br0" timeOffset="172069.38">19759 7834 608 0,'0'0'273'16,"0"0"-123"-16,0 0 30 15,0 0-68-15,0 0-65 16,0 0-45-16,-20 54-2 16,20 0 33-16,6 9 11 0,8 3-14 15,-1 2-8-15,1-4-15 16,-2-7-2-1,-5-4-5-15,-4-4-16 0,-3-7-46 16,0-8-80-16,0-13-171 16,-6-16-342-16</inkml:trace>
  <inkml:trace contextRef="#ctx0" brushRef="#br0" timeOffset="172430.92">19722 8174 609 0,'0'0'32'0,"0"0"-24"16,0 0 36-16,124-31 24 15,-69 17-51-15,3-4-17 16,-3-8-13 0,-9-2-25-16,-14-6-40 0,-13 3-20 15,-16 3 29-15,-3 7 65 16,-9 5 4-16,-12 9 77 15,3 4 69-15,2 3-11 16,4 0-35-16,3 9-50 16,3 11 5-16,4 5 13 15,2 6-19-15,0 7-8 0,7 3 4 16,9 6-9-16,2-1-25 16,1 0 1-16,0 0-11 15,-2 1-1-15,-2-2-1 16,-3-2-33-16,0-5-64 15,3-6-109-15,4-15-161 16,7-15-118-16</inkml:trace>
  <inkml:trace contextRef="#ctx0" brushRef="#br0" timeOffset="173183.64">20677 8190 344 0,'0'0'527'0,"-84"7"-435"0,33 18-11 16,5 5 3-16,6 3-40 16,10-3-35-16,12-3-8 15,6-8 1-15,7-8-2 16,5-5-15-16,0-6-5 16,8 0 20-16,13-9 16 15,4-4-7-15,2 3-8 16,1 3-1-16,5 6-3 0,3 1-11 15,0 1-15 1,0 13 1-16,-6 2 5 0,-4-2 12 16,-5-4 6-16,-3-3 3 15,-2-6-5-15,1-1 7 32,2 0 3-32,0-16-1 0,1-7 8 0,-1-4-9 15,2 0 0-15,-4 4 0 16,-1 4 0-16,-2 8-1 15,-7 5 4-15,2 6-8 16,-2 0 3-16,-1 17-10 16,1 6 3-16,-3 2 8 15,-2-3-1-15,-2-2 2 0,2-5 5 16,-2-7-4-16,0-4-1 16,0-4 0-16,2 0 17 15,2-8 75-15,4-11-18 16,4-5-66-16,3 2-6 15,0 5-1-15,-2 7-2 16,-3 7-1-16,1 3-12 16,-2 0-13-16,1 16-4 15,-4 1 19-15,-1-2 1 16,-4-2 3-16,-1-3 6 16,0-5-2-16,0-3 0 15,0-2 3-15,3 0 6 0,5-2 15 16,4-13 21-1,5-8-33-15,3-2-3 0,2 2 9 16,-1 6 1-16,0 3-7 16,2 7-7-16,-1 6 3 15,-2 1-5-15,-1 0-4 16,-2 9 0-16,-4 6 2 16,-6 0-1-16,-1 4-2 15,-6 0 5-15,0 1-10 16,0 1-37-16,-15-2-66 15,-2-8-160-15,0-7-410 16</inkml:trace>
  <inkml:trace contextRef="#ctx0" brushRef="#br0" timeOffset="173465.92">21651 7885 319 0,'0'0'541'15,"0"0"-363"-15,37 73 26 0,-7-32-87 16,13 7-39-16,5 9-40 16,4 3-27-16,-7 4-9 15,-15 1-2-15,-20-2-15 16,-10-1-14-16,-30-2-6 15,-21-8 2-15,-8-7-4 16,-2-7-37-16,3-11-95 16,9-11-90-16,10-15-141 15</inkml:trace>
  <inkml:trace contextRef="#ctx0" brushRef="#br0" timeOffset="173701.26">22849 8114 459 0,'0'0'497'0,"0"0"-382"15,-104 80-6-15,65-39-11 16,3 4-57-16,4-1-32 15,1 1-5-15,1-1-4 0,-1-3-52 16,-2-9-108-16,2-12-230 16</inkml:trace>
  <inkml:trace contextRef="#ctx0" brushRef="#br0" timeOffset="173937.18">22538 8105 861 0,'0'0'194'15,"0"0"-59"-15,0 0-59 16,0 0-28-16,38 75 39 16,-5-34-21-16,-1 3-26 0,0-3-26 15,-4-2-5-15,-3-1-5 16,-6-4-4-16,-5-2-27 15,-8-3-66-15,-4-7-108 16,-2-8-112-16,0-10-496 16</inkml:trace>
  <inkml:trace contextRef="#ctx0" brushRef="#br0" timeOffset="174800.84">24127 7793 745 0,'0'0'161'0,"0"0"36"16,0 0-46-16,0 0-91 16,0 0-60-16,0 0 8 15,0 89 0-15,0-31 27 16,5 5-14-16,7 1-13 16,1 0-2-16,3-4-3 15,1-6-3-15,-2-5-14 16,0-4-65-16,-2-11-94 15,-1-11-101-15,-2-18-293 16</inkml:trace>
  <inkml:trace contextRef="#ctx0" brushRef="#br0" timeOffset="175004.86">23953 7851 947 0,'0'0'33'16,"0"0"71"-16,0 0-16 16,133-73-17-16,-66 65-62 15,4 8-9-15,-7 0-2 0,-8 30-35 16,-10 16-110 0,-21 11-139-16,-22 12-299 0</inkml:trace>
  <inkml:trace contextRef="#ctx0" brushRef="#br0" timeOffset="175146.59">24098 8520 690 0,'0'0'74'16,"0"0"63"-16,0 0 5 16,0 0-43-16,111 1-57 15,-37-1-42-15,6-8-11 0,5-2-135 16,-6-4-289-1</inkml:trace>
  <inkml:trace contextRef="#ctx0" brushRef="#br0" timeOffset="175397.69">25103 7919 777 0,'0'0'250'16,"0"0"-132"-16,-88 1-12 16,70 26-31-16,3 11-45 0,8 16-7 15,7 8-7-15,0 3-5 16,13 1-7-16,10-5-2 16,3-5-2-16,4-4-20 15,1-8-74-15,5-10-106 16,5-17-223-16</inkml:trace>
  <inkml:trace contextRef="#ctx0" brushRef="#br0" timeOffset="175633.59">25595 7890 1007 0,'0'0'161'16,"0"0"-83"-16,0 0-42 15,0 0 15-15,3 108 38 16,14-45-26-16,2 2-2 16,4 2-24-16,-1-5-20 15,-3-3-6-15,-1-5-10 16,-4-4-1-16,-6-3-30 16,-2-11-52-16,1-7-41 15,-3-16-156-15,1-13-343 16</inkml:trace>
  <inkml:trace contextRef="#ctx0" brushRef="#br0" timeOffset="176748.91">24045 7752 560 0,'0'0'144'0,"0"0"67"16,0 0-51-16,0 0-27 16,0 0-38-16,0 0-16 15,-10-49-16-15,10 49-31 16,-2 0-26-16,-1 21-6 16,3 15 0-16,-1 15 5 15,1 15 11 1,0 10 7-16,0 9 7 15,4 5-15-15,-2 2-9 16,-2-2-4-16,0-3-1 16,0-6 0-16,0-9-1 15,0-8-1-15,0-10-9 16,6-10-22-16,6-10-28 16,1-16-37-16,3-12-32 15,0-6-83-15,-3-21-163 16</inkml:trace>
  <inkml:trace contextRef="#ctx0" brushRef="#br0" timeOffset="177093.39">24039 7750 562 0,'0'0'478'16,"0"0"-393"-16,0 0 5 16,73-74-9-16,-26 66-26 15,3 8-43-15,2 0-9 16,-4 21-3-16,1 12-1 0,-4 12 1 16,-5 5 2-1,-10 8-1-15,-16 4 1 0,-14 3-2 16,-3-2 3-1,-30-6 2-15,-15-8-1 0,-11-7 4 16,-10-9-1-16,-6-7-7 16,1-6-5-16,10-12-19 15,14-8-71-15,22-6-98 16,19-21-256-16</inkml:trace>
  <inkml:trace contextRef="#ctx0" brushRef="#br0" timeOffset="178287.29">25452 7864 347 0,'0'0'208'0,"0"0"-113"15,0 0 23-15,0 0-27 16,0 0-54-16,0 0-32 16,-16-11-5-16,16 11-13 15,0 0-24-15,1 0 24 16,1 0 13-16,-1 0 0 16,-1 0 0-16,0 0 0 0,0 0 2 15,0 0 4-15,0 0 8 16,0 0 12-16,0 0 4 15,0 0-8-15,0 0-4 16,0 0-8-16,0 0-9 16,0 0-1-16,0 0 0 15,0 0 0-15,0 0 2 16,0 0 6-16,0 0 10 16,0 0 29-16,0 0 9 15,0 0-6-15,0 0-9 16,0 0-11-16,0 0-10 15,0 0-12-15,0 0-2 0,0 0-5 16,0 0 0-16,3 0 0 16,10 0 1-16,13-3 6 15,16-4 4-15,10-2-10 16,3 4-2-16,-4 0 0 16,-9 5-1-16,-11 0-16 15,-9 0-30-15,-8 12-65 16,-5 6-66-16,-6 3-167 15,-3 3-235-15</inkml:trace>
  <inkml:trace contextRef="#ctx0" brushRef="#br0" timeOffset="178491.15">25553 8483 680 0,'0'0'193'0,"0"0"-103"16,0 0 42-16,102 0-8 16,-25 0-87-16,6-2-37 15,0-1 0-15,-8 1-50 0,-7-2-181 16,-11-3-398 0</inkml:trace>
  <inkml:trace contextRef="#ctx0" brushRef="#br0" timeOffset="179102.7">26456 8418 958 0,'0'0'156'16,"0"0"10"-16,60-112-78 15,-21 53-25-15,11-12-34 16,2-10-16-16,-2-1-8 15,-11 5-5-15,-15 12 0 16,-17 13 0-16,-7 12-2 0,-13 13 0 16,-22 13-7-16,-9 11 0 15,-4 3-1-15,0 25 5 16,9 11 2-16,9 11 3 16,12 6 6-16,11 7 3 15,7 5 6-15,5 1-6 16,20-6-1-16,6-4-3 15,5-14-1-15,1-11-3 16,-3-10-1-16,-1-11-7 16,-4-10-8-16,-1 0 2 0,-4-8 7 15,1-8-2 1,-5 0 4-16,-5 2 4 0,-4 3 0 16,-4 4 0-16,-4 3 0 15,0 4-1-15,-3 0-2 16,0 0-6-16,3 0-6 15,4 8 0-15,2 9 15 16,3 0-1-16,4 0 2 16,-1-3-2-16,3 0 1 15,0-4 0-15,3-3-7 16,1-6 3-16,2-1 4 16,-1-3 0-16,0-15 3 15,1-5-1-15,-4-7 0 0,-4-6 5 16,-10-2 6-1,-6-1-10-15,0 1 5 0,-20 7-8 16,-8 9-4-16,-9 11-4 16,-3 11-20-16,-2 0-63 15,6 13-103-15,14 5-49 16,14-4-397-16</inkml:trace>
  <inkml:trace contextRef="#ctx0" brushRef="#br0" timeOffset="179684.03">27325 8166 36 0,'0'0'826'15,"0"0"-813"-15,0 0 74 0,0 0 38 16,11 80-23-16,3-59-56 16,4-1-18-16,-2-6-16 15,0-5-3-15,-2-4-3 16,-1-5-5-16,1 0-1 15,0-5-2-15,3-16-14 16,2-6 0-16,3-2 6 16,-2 4-6-16,0 7 4 15,-4 5 3 1,-1 10-2-16,-1 3 7 0,3 0-10 16,3 14 0-16,4 4 11 0,-1 0 1 15,1-3 4-15,1-5-3 16,0-3 1-16,2-7-15 15,1 0-8-15,5 0 5 16,3-16-7-16,-4-4 1 16,-2-7 1-16,-4-2 14 15,-12 1 7-15,-6 6 2 16,-7 5 13-16,-1 7 21 16,-1 5-11-16,-15 5-23 15,-7 0 0-15,-8 3-1 0,-5 9 1 16,0 3 8-16,2 4 12 31,1 1 2-31,5 5 10 0,4 0 6 0,7 2 4 16,8 0-25-16,7-2-3 15,2-1-6-15,7-3-5 16,14-3 3-16,7-2 1 16,8-6-4-16,7-4-2 15,1-6-1 1,3 0-12-16,0-2-22 0,-3-9-22 15,-2 0-34-15,-6 1-35 0,-12 0-97 16,-12 0-248 0</inkml:trace>
  <inkml:trace contextRef="#ctx0" brushRef="#br0" timeOffset="180296.29">28806 7823 868 0,'0'0'43'15,"0"0"6"-15,0 0 49 16,-106-21-47-16,57 36-18 16,-4 12-20-16,3 6-2 15,9-3 1-15,18 2 15 16,17-3-8-16,6-1-17 15,13 1 2-15,20 0-2 16,12 1-2-16,1 1-1 0,-1 1 0 16,-10-2-7-16,-8-1-11 15,-12-3-9-15,-7-3 13 16,-8-2-3-16,0-4 3 16,-17-2 3-16,-17-5-10 15,-9-6 4-15,-5-4-20 16,3 0-32-16,13-19-71 15,13-8-84-15,19-9-278 16</inkml:trace>
  <inkml:trace contextRef="#ctx0" brushRef="#br0" timeOffset="180594.52">29143 8040 428 0,'0'0'221'0,"0"0"-60"15,-62 96-19-15,32-61-1 16,7 0-81-16,5-6-29 16,12-5-13-16,6-6-13 15,5-6-1-15,26-8-2 16,14-4-1-16,10-1-1 16,-1-21-21-16,-9-3-3 15,-15-6 4-15,-13 0 10 0,-12-6 9 16,-5-1 2-1,-9 1 0-15,-15 1 2 0,-4 7-6 16,1 7 5-16,7 6-4 16,9 8-2-16,8 5-16 15,3 0-54-15,6 3-85 16,22 0-290-16</inkml:trace>
  <inkml:trace contextRef="#ctx0" brushRef="#br0" timeOffset="181191.16">29452 8126 374 0,'0'0'147'16,"0"0"41"-16,0 0-88 0,0 0-20 15,0 0-50-15,0 0-13 16,39 60 4-16,-21-60 20 16,6-8 12-16,4-14-17 15,-1-5-2-15,-5 3 0 16,4 3-24-16,-4 8-10 15,-3 10-2-15,-1 3-5 16,-2 14-6-16,0 15-25 16,-2 3 22-16,-2 1 2 15,3-2 9-15,0-5 1 16,6-2 3-16,6-5 1 16,7-6 2-16,10-9 3 0,6-4-4 15,4 0-1-15,-5-13-8 16,-8-11 1-16,-10-4-7 15,-12-4 14-15,-13 0 1 16,-6 6 42-16,-3 6 22 16,-22 7-40-16,-5 8-23 15,-1 5-4-15,1 0-1 16,9 5 1-16,8 8 0 16,8 4-3-16,5 1 0 15,0 3-11-15,18 3 14 16,3 3-6-16,3 0-1 0,0 4-6 15,-1 1-7 1,-1 6-5-16,0 4 26 0,-6-2 1 16,-8-1 0-16,-8-7 1 15,0-8-1-15,-18-7 3 16,-6-7 6-16,-6-10-2 16,0 0 16-16,3-6 6 15,6-12 7-15,9-7 9 16,8-2-12-16,4-5-16 15,1 0-12-15,19 3-5 0,8 0-39 16,7 2-60 0,5 2-76-16,-3-3-307 0</inkml:trace>
  <inkml:trace contextRef="#ctx0" brushRef="#br0" timeOffset="181882.33">30595 7447 901 0,'0'0'156'0,"0"0"-86"15,-26-76 117-15,22 69-92 0,3 6-20 16,1 1-51-16,0 22-24 16,0 21 0-1,5 16 7-15,12 13 69 0,2 10-12 16,6 9-7-16,0 17-11 15,-2 15-19-15,-5 11-16 16,-7 2-5-16,-7 2-3 16,-4-14-3-16,0-19-3 15,0-22-9-15,-6-26-23 16,0-22-15-16,5-18-29 0,1-14-56 16,6-3-66-16,25-21-215 15</inkml:trace>
  <inkml:trace contextRef="#ctx0" brushRef="#br0" timeOffset="183514.12">31276 7634 447 0,'0'0'250'16,"0"0"-117"-16,0 0 35 15,0 0-24-15,0 0-69 0,0 0-38 16,-5-17-31-1,5 41-3-15,0 13 15 0,0 10 70 16,1 6-34-16,9 2-23 31,3 1-9-31,4 4-18 16,3 3-4-16,1 0-5 16,-1-2-69-16,-3-9-79 15,-5-15-186-15,-8-17-246 16</inkml:trace>
  <inkml:trace contextRef="#ctx0" brushRef="#br0" timeOffset="184675.18">31311 8054 529 0,'0'0'223'0,"0"0"-145"16,-13-90 70-16,13 69-41 16,20 3-30-16,16 2-61 15,19 2-12-15,16 4-3 16,9 0-2-16,2 2 1 15,-4-2-32-15,-14-4-38 16,-15-3 20-16,-18-6 26 16,-16-2 24-16,-13-5 14 15,-2 3 17-15,-6 3 7 16,-13 8 17-16,-1 7-6 0,1 9-9 16,-3 0-23-1,2 23-12-15,2 13 3 0,4 8 12 16,10 4 2-16,4 0-8 15,0-3-3-15,0-4-6 16,3-4 1-16,5-8-5 16,-1-2 1-16,2-5 1 15,3-2-3-15,0-1-1 16,7-1-2-16,6-1-1 16,5 0 0-16,6 0-12 15,0-4-14-15,-2-5-27 16,-4-3-10-16,-3-5-5 0,-3 0-2 15,-3-12 7-15,1-5-31 16,2-6-4-16,-2-5 7 16,-2-3 30-16,-2-3 65 15,-6 5 14-15,-6 8 42 16,-5 8 22-16,-1 4 71 16,0 8-42-16,-15 1-55 15,-12 0-32-15,-8 8 29 16,2 7 0-16,-3 2 5 15,6-2-13-15,8 0-8 16,7-2-27-16,3 0-6 16,9-2 0-16,3 1-10 15,0-2-16-15,0-3-21 0,0-2 28 16,15-3 8-16,4-2 11 16,8 0 3-16,4 0 9 15,2 0-11-15,-1 0-1 16,-4 0-5-16,-4 0 3 15,-6 0 1-15,-2 0-4 16,-2 0 1-16,-3 0-4 16,-5 4-6-16,-1 6-8 15,-5-2 1-15,0 3 6 16,0-2 14-16,1-4 2 0,1-2-1 16,1-3 3-16,4 0 9 15,5 0 33-15,7-4 9 16,3-7-29-16,-2-1-17 15,0 3-2-15,-8 2-6 16,-5 5-1-16,-2 2 0 16,-2 0-13-16,1 13-12 15,-1 2 18-15,-2 1 3 16,3-5 4-16,-3-2 1 16,-1-3-10-16,3-4-8 15,-3-2 7-15,5 0 11 16,4-8 24-16,2-12-15 15,6-4-9-15,1 1 0 0,-3 5-1 16,-2 8-2-16,-1 9-9 16,-2 1-7-1,-1 8-15-15,-3 12-12 0,-3 2 37 16,-3-2-3-16,0-4-5 16,0-5 16-16,0-5-1 15,0-3-1-15,0-3 3 16,0 0 4-16,0-2 33 15,0-15 11-15,15-4-26 16,3-6 9-16,5 4-14 16,3 0-2-16,4 7 2 15,2 7-16-15,0 8-1 0,3 1 0 16,-1 0 2-16,-3 14 0 16,-5 1-1-16,-7 0-1 15,-8 2-2-15,-8 0-5 16,-3 5 2-1,-3 0-3-15,-20 0-30 0,-11-2-67 16,-3-6-154-16,-5-6-241 16</inkml:trace>
  <inkml:trace contextRef="#ctx0" brushRef="#br0" timeOffset="184957.68">32669 7538 883 0,'0'0'274'16,"101"64"-271"-16,-31 0 82 16,8 21 3-16,-11 14-43 15,-15 25-26-15,-16 16-7 16,-22 11-10-16,-14 4-2 15,-13-18-1-15,-27-18-10 0,-17-17-11 16,-14-17 4-16,-7-13 5 16,-7-14-33-1,-1-23-161-15,7-25-348 0</inkml:trace>
  <inkml:trace contextRef="#ctx0" brushRef="#br0" timeOffset="199399.9">5987 10186 520 0,'0'0'89'0,"0"0"93"16,-15-96-16-16,9 67-34 16,-3 5-4-16,0 8-30 15,6 8-10-15,0 5-18 16,0 3-24-16,3 9-46 15,0 25 1-15,14 19-1 0,9 15 37 16,4 11-11 0,3 7 0-16,4 3-16 15,1 0 0-15,-4-2-8 0,-3-4-2 16,-4 1-14-16,-6-4-41 16,-6-8-36-16,-9-10-53 15,-3-15-119 1,0-24-259-16</inkml:trace>
  <inkml:trace contextRef="#ctx0" brushRef="#br0" timeOffset="199666.1">5978 10256 696 0,'0'0'370'16,"0"0"-306"-16,6-100 40 15,30 73-73-15,11 7 10 16,10 10-37-16,6 10-1 16,-5 3-3-16,-9 28-1 15,-9 12-8-15,-20 13-2 16,-10 6 1-16,-10 5-6 16,-25 2 6-16,-14-3-16 15,-4-13-12-15,7-10-58 16,9-16-69-16,18-17-113 0,9-10-316 15</inkml:trace>
  <inkml:trace contextRef="#ctx0" brushRef="#br0" timeOffset="199963.64">7433 9987 111 0,'0'0'977'0,"-108"0"-884"0,57 22 8 15,6 12-4 1,8 8-40-16,10 12-24 0,5 8-3 16,13 4-4-16,7 0-4 15,2-1-12 1,8-6-5-16,17-6-5 0,10-10 0 15,5-4-25-15,18-9-26 16,8-11-32-16,7-13-57 16,3-6-164-16,-9-16-367 15</inkml:trace>
  <inkml:trace contextRef="#ctx0" brushRef="#br0" timeOffset="202228.74">7908 10125 270 0,'0'0'88'0,"0"0"10"0,0 0 48 16,0 0 15-16,0 0-30 15,0-77-10-15,0 70-24 16,0 3-2-16,0 4-8 16,0 0-23-16,0 7-63 15,0 25 2-15,0 17-3 16,0 14 47-16,6 9-20 15,3 0-8-15,3 0-3 16,0-9-8-16,0-12 2 16,0-10-7-16,-3-13-1 0,0-8-2 15,-3-10 0-15,-3-8-1 16,0-2-3-16,0 0 4 16,1-16 16-16,2-12-9 15,2-9-7-15,2-2-6 16,1 3-4-16,2 9-10 15,-1 10-2-15,7 10-2 16,4 7 7-16,10 0-2 16,4 12 11-16,2 7-2 15,-5 5 6-15,-6 2-4 16,-2 0 3-16,-5-2 4 0,1-1 1 16,-1-4 0-16,4-4 0 15,5-7 0-15,6-6 2 16,7-2-1-16,5 0-1 15,-2-18-3-15,-1-5-2 16,-8-4-4-16,-7-3 5 16,-12-3 3-16,-6-4 1 15,-8-1 0-15,-4 1 0 16,0 5 1-16,-9 7 0 16,-7 7 2-16,1 13 4 0,-6 5-7 15,-3 7-1 1,-5 18-5-16,-1 7 5 0,0 3 1 15,10-2 3-15,1-5-3 16,13-2 0-16,3-9-2 16,3-6-2-16,0-7 2 15,0-2-6-15,3-2 8 16,14 0 6-16,5-3 8 16,6-4-11-16,2 3-3 15,4 4-5-15,-1 0-4 16,-3 1-5-16,-2 13 2 0,-2 3 4 15,-3 1 5 1,-3 0-3-16,-2-4 4 0,-6-3-4 16,-6-5-4-16,3-6 5 15,-3 0 5-15,3-12 13 16,5-13 1-16,3-6-11 16,1-1-1-16,-3 7-2 15,1 10 0-15,-1 9-1 16,3 6-7-16,3 3-7 15,0 18-2-15,3 3 5 16,-5 1 1-16,-10 1 1 16,0-5 5-16,-3-4 4 0,-2-4 0 15,-2-8 1-15,-2-5 0 16,1 0 6-16,2-7 18 16,3-16 21-1,3-12-45-15,3-1 0 0,0 2-2 16,3 7 2-16,-3 9-7 15,3 9 5-15,4 8-4 16,4 1-7-16,2 1 4 16,-1 12 7-16,-3 2 1 15,-5 1 0-15,-1 0 0 16,-6-4 1-16,1 1 0 0,-5-2-1 16,1 0 0-1,0 2 1-15,0 0 0 0,4 3 0 16,1-1 0-16,-2-1 0 15,6 0-13-15,-5-3-22 16,0-4-36-16,-2-2-22 16,-2-5 12-16,-1 0 12 15,-1-12-16-15,2-9-125 16,4-7-97-16</inkml:trace>
  <inkml:trace contextRef="#ctx0" brushRef="#br0" timeOffset="203587.38">9479 10067 688 0,'0'0'114'0,"0"0"-13"16,0 0-27-16,0 0 43 16,129 59 60-16,-41-16-82 15,4 13-52-15,-5 6-16 16,-13 1-9-16,-14 8-7 16,-18 2-8-16,-11 5-3 15,-18 4 0-15,-13 0-3 16,-11-6 3-16,-25-9 0 15,-9-9-1-15,-3-11 0 16,-1-9-13-16,0-10-53 16,7-14-81-16,11-14-130 0,14-11-459 15</inkml:trace>
  <inkml:trace contextRef="#ctx0" brushRef="#br0" timeOffset="204162.95">10950 10453 811 0,'0'0'132'16,"0"0"16"-16,0 0 3 15,0 0-45-15,0 0-50 16,0 0-40-16,120-14-13 16,-40 3-3-16,-1 2-1 15,-13 2-18-15,-18 3-32 16,-12 4-86-16,-15 0-126 15,-12 0-222-15</inkml:trace>
  <inkml:trace contextRef="#ctx0" brushRef="#br0" timeOffset="204335.91">11039 10671 920 0,'0'0'127'0,"0"0"29"16,0 0 17-16,0 0-94 15,82-4-79-15,-27-6-3 16,1 2-15-16,1 4-47 16,-5 0-124-16,-1-3-269 15</inkml:trace>
  <inkml:trace contextRef="#ctx0" brushRef="#br0" timeOffset="204854.47">13148 10116 911 0,'0'0'73'0,"0"0"88"16,0 0-44-16,0 0-17 15,0 0-47-15,0 0-41 16,9 62 27-16,10-8 32 15,7 6-39-15,0 1-17 16,-3 3-9-16,-4-2-6 16,-2 2-17-16,-4 5-58 15,-2 2-41-15,-4-10-106 16,5-22-338-16</inkml:trace>
  <inkml:trace contextRef="#ctx0" brushRef="#br0" timeOffset="205106.31">14027 10597 1279 0,'0'0'87'0,"0"0"-47"0,0 0 42 0,100-8-10 16,-16-5-50-16,18 2-20 15,-2 4-2-15,-6 4-44 16,-7 3-28-16,-16 0-43 16,-6 0-110-16,-15 3-244 15</inkml:trace>
  <inkml:trace contextRef="#ctx0" brushRef="#br0" timeOffset="205691.17">15780 10067 897 0,'0'0'133'0,"0"0"-25"16,0 0 39-16,0 0-34 15,0 0-58-15,0 0-46 16,-18 49-3-16,33 13 76 16,3 10-31-16,2 3-19 15,-1-3-11-15,-2-4-15 16,0-2-6-16,-1-4-2 15,-1-1-38-15,0-8-50 16,-1-12-31-16,-3-17-90 16,-6-20-321-16</inkml:trace>
  <inkml:trace contextRef="#ctx0" brushRef="#br0" timeOffset="205939.77">15774 10076 1062 0,'0'0'53'0,"0"0"-42"0,106-57 15 15,-36 52 25-15,9 5-30 16,0 19-21-16,-10 16-13 16,-20 13-23-1,-22 10-11-15,-24 7-10 0,-6-2 3 16,-37-5-11-16,-11-10-34 15,-7-13 37-15,5-12-43 16,16-12-21-16,21-11-21 16,16-7-147-16</inkml:trace>
  <inkml:trace contextRef="#ctx0" brushRef="#br0" timeOffset="206176.09">16805 9928 805 0,'0'0'156'0,"0"0"-95"16,-40 86 108-16,18-35-16 15,5 6-60-15,9 2-39 16,8 4-24-16,2-2-7 16,24-3-15-16,9-7-6 0,8-10-2 15,8-9-38 1,4-11-29-16,2-12-66 15,-3-9-180-15,-5-10-449 16</inkml:trace>
  <inkml:trace contextRef="#ctx0" brushRef="#br0" timeOffset="206711.25">18119 9900 706 0,'0'0'46'0,"-143"0"85"15,82 10 8-15,13 8 14 16,15 4-93-16,21 3-43 16,12 4-16-16,12 0 2 15,29 2 1-15,12-2-2 16,8-2 7 0,2 2 1-16,-11-2-8 0,-11 3-2 15,-21 1-3-15,-15 3-6 0,-7-1 6 16,-35-2 3-16,-17-5 1 15,-10-9 1-15,-2-8-2 16,8-9-11-16,11-3-18 16,14-25-25-1,19-13-44-15,14-13-144 0,8-6-229 16</inkml:trace>
  <inkml:trace contextRef="#ctx0" brushRef="#br0" timeOffset="206931.79">18453 10133 630 0,'0'0'125'0,"0"0"121"15,0 98-76-15,0-52-36 16,8 3-54-16,7 2-38 16,5 2-19-16,3-1-12 15,2-2-8-15,-2 3-3 16,-5-4-6-1,-8-4-39-15,-7-6-43 0,-3-11-88 16,0-16-181-16,0-12-412 16</inkml:trace>
  <inkml:trace contextRef="#ctx0" brushRef="#br0" timeOffset="207199.74">18415 10202 1043 0,'0'0'95'16,"0"0"58"-16,0 0-52 16,0 0-71-16,131-55-29 15,-43 59-2-15,-3 21 0 16,-18 10-2 0,-23 5-8-16,-21 4-15 0,-18 0-6 0,-5-3-2 15,-21-7 18-15,-16-9 2 16,-4-8-3-16,5-8 6 15,10-9-11-15,15-2-50 16,11-26-75-16,12-16-224 16</inkml:trace>
  <inkml:trace contextRef="#ctx0" brushRef="#br0" timeOffset="207906.47">19314 10151 117 0,'0'0'708'0,"0"0"-672"16,0 0 75-16,-117 48 43 0,72-25-80 16,6 1-47-16,7-3-15 15,12-3-8-15,9-5-3 16,5-7 0-16,6-5-1 16,0-1-9-16,0 0 0 15,14 0 9-15,9 0 15 16,9 2-15-1,4 5-3-15,-1 4-23 0,0 1-2 16,-4 1-5-16,-3-3 12 0,-1-3 8 16,-3-7-7-16,0 0-6 15,-2-1-18-15,1-19 23 16,-1-7 20-16,-1-4 1 16,-3 4 3-1,-4 5 9 1,-1 8 5-16,-6 7 3 15,2 7-20-15,1 0 0 16,0 8-5-16,0 12 0 16,0 4 5-16,-2-3 2 15,-4-2 1-15,-1-5 1 16,0-6 1-16,-1-4 1 16,3-4 1-16,3 0 14 0,4-15 22 15,6-6-20-15,-1-2-17 16,-1 4-4-16,-3 7 0 15,-2 5-4-15,1 5-2 16,-2 2-8-16,2 2 0 16,0 10 3-16,-3 1-3 15,-1-2 5-15,-3-4-2 16,-3-2 8-16,-1-2-2 16,2-3 3-16,2 0 1 15,6-10 2-15,3-10-3 16,3-1 0-16,2 1 1 0,-1 4 2 15,0 6 8-15,4 8 3 16,3 2-8-16,7 2 1 16,1 17 6-16,0 2 5 15,-2 0 7-15,-4 0 4 16,-6-2-17-16,-5-3-2 16,-7-4-8-16,-6-1-2 15,-3-2-5-15,0-1-33 16,-13 0-29-16,-2-5-112 15,4-3-243-15</inkml:trace>
  <inkml:trace contextRef="#ctx0" brushRef="#br0" timeOffset="208189.39">20141 9749 1097 0,'0'0'58'0,"103"23"-42"0,-29 15 24 15,1 13-7 1,-6 13-32-16,-8 15-1 16,-4 13-4-16,-10 11 2 0,-13 0-3 15,-24-8-3-15,-12-12 6 16,-31-18-3-16,-9-11-1 15,1-9-15-15,6-13-88 16,10-15-352-16,8-17-50 16</inkml:trace>
  <inkml:trace contextRef="#ctx0" brushRef="#br0" timeOffset="208395.29">21149 10549 1503 0,'0'0'99'16,"0"0"-42"-16,0 0-31 16,0 0 1-16,0 0-27 15,0 0-106-15,0-6-170 16</inkml:trace>
  <inkml:trace contextRef="#ctx0" brushRef="#br0" timeOffset="-98154.2">4462 12296 59 0,'0'0'141'0,"0"0"46"15,0 0 3-15,0 0-61 16,0 0-37-16,0 0 18 15,0 0-15-15,-46-78-3 16,43 67-26-16,1 4-3 0,2 6 8 16,0 1-33-16,0 15-38 31,9 24 0-31,9 15 24 0,3 14 51 0,-4 10-38 16,-4 6-6-16,0 5 7 15,2 1-6-15,-3-3-22 16,0-6-6-16,3-6-3 15,-3-8-1-15,3-11-13 16,0-9-31-16,1-14-24 31,-4-10-74-31,-2-14-45 16,-5-9-280-16,-5-29-11 0</inkml:trace>
  <inkml:trace contextRef="#ctx0" brushRef="#br0" timeOffset="-97886.71">4413 12326 1034 0,'0'0'38'16,"0"0"51"-16,13-79-29 16,26 53-42-16,19 4-18 0,14 8-2 15,4 14-16 1,-6 2 2-16,-15 35-15 0,-22 17 8 15,-30 11-4-15,-6 7 8 16,-36 3 11-16,-13-5 8 16,-2-8 6-16,9-12-5 15,11-19-2-15,18-18-58 16,10-13-75-16,6-7-165 16</inkml:trace>
  <inkml:trace contextRef="#ctx0" brushRef="#br0" timeOffset="-97571.58">5748 12201 839 0,'0'0'199'0,"0"0"-187"16,-121-4 40-16,75 28 36 16,1 12-15-16,2 12-45 0,9 7 18 15,7 6-22-15,12 5 7 16,7 3-15-16,8 1-7 16,0 0-3-16,20-4-6 15,7-9 0-15,7-1-14 16,9-5-45-16,2-6-53 15,16-13-88-15,2-15-156 16</inkml:trace>
  <inkml:trace contextRef="#ctx0" brushRef="#br0" timeOffset="-97272.79">6701 12332 924 0,'0'0'144'15,"0"0"-116"-15,-107-7 50 16,70 14 17-16,-4 15-36 16,3 6-23-16,3 9-11 0,10 5 2 15,7 5-8 1,12 1-4-16,6-3-9 0,0-3-5 15,21-5-1-15,12-8-1 16,10-5-9-16,8-6-20 16,7-10-20-16,5-6-53 15,-2-2-67-15,-3-9-156 16,-7-15-274-16</inkml:trace>
  <inkml:trace contextRef="#ctx0" brushRef="#br0" timeOffset="-96550.48">7276 12470 917 0,'0'0'108'16,"0"0"57"-16,0 0-56 15,0 0-34-15,0 0-63 16,0 0-12-16,74-17-8 15,-20 17-13 1,6 0-47-16,-8 5-103 0,-13 11-77 16,-11 0-194-16</inkml:trace>
  <inkml:trace contextRef="#ctx0" brushRef="#br0" timeOffset="-96389.31">7377 12653 588 0,'0'0'170'16,"0"0"-103"-16,0 0-2 15,0 0 67-15,0 0-43 16,0 0-77-16,53 3 4 16,5-14-7-16,9-1-9 15,1 2-90-15,-5 6-100 16,-6-1-108-16,-8-2-236 16</inkml:trace>
  <inkml:trace contextRef="#ctx0" brushRef="#br0" timeOffset="-95231.77">7962 12142 1072 0,'0'0'94'15,"0"0"-35"-15,0 0-22 16,0 0-17-16,0 0-14 0,29 127 71 15,-7-57-7 1,-1 3-47-16,-3-3 15 0,1-2-23 16,2-7-2-16,-3-12-6 15,3-15-4-15,-8-13-2 16,-1-13-1-16,-9-5-7 16,0-3 7-16,2-3 11 15,1-19 7-15,1-10-10 16,2-9-8-16,-3-3 0 15,3 3-9 1,4 3-10-16,4 4 1 0,5 7-5 16,5 8-8-16,0 9 6 15,-1 10 6-15,0 0-5 0,-2 24-1 16,1 11 19-16,-1 10 2 16,0 2 4-16,-5 1 2 15,2-5 2 1,1-7 1-16,4-7-1 0,1-10 0 15,8-11 1-15,4-8-1 16,3-1-4-16,6-25-9 16,-5-10-6-16,-7-10-9 15,-9-3 18-15,-9 2 5 16,-11 10 1-16,-5 10 3 16,-2 12 9-1,0 8 1-15,-2 7-6 0,-14 0-7 16,-4 4-6-16,-11 16-1 0,1 6 4 15,0 1 1-15,8-5 0 16,7-5 2-16,8-7-4 16,4-7-6-16,3-3-7 15,0 0 9 1,0 0 1-16,3 0 3 0,16 0 4 16,8 0 0-16,4 0-4 15,-1 0-2-15,1 10-3 16,-4 5 3-16,-3 2 2 15,-4-1 2-15,-3-4 0 0,-5-2 2 16,-4-5 0 0,2-5 2-16,-1 0 0 0,6-8 7 15,0-13-2-15,1-4-1 16,-1 1-5-16,-4 3-1 16,4 8 1-16,-6 3 2 15,4 10-3-15,-1 0-6 16,2 4-3-16,2 12 3 15,-4 2 2 1,-2-1 3-16,-2-4 0 0,-5-3 0 16,0-5 1-16,-3-3-1 15,1-2 1-15,2 0 9 0,3-13 6 16,1-5-13-16,-2 4-1 16,1 5 0-1,-1 6-1-15,-2 3 0 16,1 0-15-16,5 18-13 0,-3 1 19 15,0 1-4-15,-2-5-11 16,-2-2 16-16,1-7 5 16,-3-5 1-16,3-1-4 15,4-4 6-15,1-17 13 16,4-10-13-16,1-3 2 31,-1 5-2-31,1 10 1 16,-2 9 5-16,4 10-3 15,4 3-3-15,5 18 0 0,7 3 2 16,-2 0 8-16,-3 0-2 16,-4-3 12-16,-3 0-1 15,-7-2-19-15,0-7 7 16,-8-2-7-16,-4-3-1 16,0 1-32-16,0-3-24 15,0-3-90-15,-9-2-194 16</inkml:trace>
  <inkml:trace contextRef="#ctx0" brushRef="#br0" timeOffset="-94949.22">9384 12031 1080 0,'0'0'214'0,"0"0"-178"16,91 31 20-16,-24 4 40 16,12 15-41-16,-7 13-55 15,-14 14-2-15,-15 12-3 16,-10 10-12-16,-6 0 5 16,-12-6 5-16,-9-7 6 0,-6-10-3 15,-18-8-12-15,-15-11-21 16,0-9-19-16,-3-14-35 15,2-12-49-15,1-15-147 16,6-7-444-16</inkml:trace>
  <inkml:trace contextRef="#ctx0" brushRef="#br0" timeOffset="-94257.92">11085 12566 364 0,'0'0'131'16,"0"0"27"-16,0 0 14 0,0 0-18 15,0 0-27-15,0 0-41 16,-9 4-30-16,9-3-17 16,24 2-23-16,19 1-5 15,18 2-5-15,12 1-6 16,2 3-84-16,-11 4-167 16,-19 3-231-16</inkml:trace>
  <inkml:trace contextRef="#ctx0" brushRef="#br0" timeOffset="-94101.2">11237 12821 996 0,'0'0'130'0,"0"0"-68"0,0 0 7 16,0 0 11-16,0 0-61 16,150-27-19-16,-51 13-35 15,7 3-94-15,-5 0-242 16</inkml:trace>
  <inkml:trace contextRef="#ctx0" brushRef="#br0" timeOffset="-93755.99">12384 11990 868 0,'0'0'103'16,"0"0"39"-16,0 0-39 15,0 0-35-15,0 0-38 16,-22 75 22-16,22-9 37 0,0 13-29 15,18 10-5-15,7 4-14 16,5 3-14-16,0-3-20 16,-2-8-4-16,-8-8-3 15,-7-11-19-15,-9-11-35 16,-4-15-47-16,0-14-50 16,0-23-181-16,-9-9-358 15</inkml:trace>
  <inkml:trace contextRef="#ctx0" brushRef="#br0" timeOffset="-93482.68">12378 12089 1067 0,'0'0'54'0,"0"0"88"15,0 0-77-15,64-74-47 16,2 62-18-16,10 10-3 15,-4 2-2-15,-10 25-5 16,-20 21-21-16,-19 13 14 16,-19 7 9-16,-5-1 2 15,-32-5 1-15,-8-13-5 16,-5-7 5-16,4-8-9 0,11-8-47 16,13-9-53-16,17-14-124 15,1-1-225-15</inkml:trace>
  <inkml:trace contextRef="#ctx0" brushRef="#br0" timeOffset="-93206.15">13303 11947 933 0,'0'0'109'0,"0"0"4"15,-100 38-7-15,56-1 1 0,0 13-48 16,7 10-10-16,10 11-9 16,9 4-5-16,17 4-7 15,1 5-3-15,20-2-8 16,21-2-9-16,9-9-7 16,9-10-1-16,-1-9-22 15,-6-11-17-15,-4-10-33 16,-11-12-14-16,-4-15-61 15,-5-4-151-15,-2-31-324 16</inkml:trace>
  <inkml:trace contextRef="#ctx0" brushRef="#br0" timeOffset="-91634.14">14088 12021 839 0,'0'0'83'0,"0"0"-49"15,0 0-28-15,0 0 65 16,15 123 41-16,0-58-42 15,0 2-7-15,-3 0-14 16,-2-7-6-16,-4-3-20 16,-1-8-10-16,-1-8-5 15,1-11-5-15,-1-14-1 0,2-11-2 16,-2-5-7-16,1-11 7 16,4-26 13-16,4-16-13 15,1-7-19-15,-1 3 2 16,-3 14-8-16,0 13 3 15,-4 13 13-15,1 10 3 16,2 7-7-16,6 6-29 16,10 19 3-16,5 9 37 15,-2 7 2-15,1 2 0 0,-4 2 4 16,2-2 3-16,0-2-4 16,0-4 2-16,3-10-3 15,7-9 1-15,3-10-1 31,5-8-2-31,9 0-5 16,1-24-4-16,-2-8-8 16,-9-8 1-16,-11 1 3 15,-14 0 13-15,-13 3 2 16,-6 7-2-16,0 7 10 16,-19 8 12-16,-8 8-22 15,-6 6-3-15,-3 2-1 16,-1 16 0-16,4 8-2 15,8 2 5-15,8 3-5 0,7 0-5 16,7-1-9-16,3-8-14 16,0-6-13-16,3-6-32 15,10-6 48-15,2-1 31 16,7-1 2-16,5-1 6 16,6 0-2-16,1 2-2 15,-1 0-2-15,2 2 6 16,-7 2-1-16,-3 2 0 15,-3-2-3-15,-5-2-3 16,-2-2 2-16,-2-3 0 0,0 0 3 16,3 0 9-16,0-7 3 15,4-5-10-15,0-1-4 16,-3 1-1-16,1 2 2 16,-3 2 0-16,-1 4-5 15,-1 3 0-15,-2 1 0 16,0 0 0-16,-1 0 0 15,-1 0 1-15,0 3-1 16,-1 1 0-16,-4 0 1 16,1-2 2-16,2-2 0 15,-1 0 0-15,5 0 4 0,3-5-3 16,1-3-4-16,2 2-3 16,-1 2 1-16,2 4-1 15,-1 0-2-15,3 0-3 16,-3 8 5-16,-4-1 2 15,-4-2-3-15,-4-2 4 16,-1-3 0-16,-4 0 5 16,1 0 9-16,2 0 4 15,2-9-1-15,3-7-13 16,1 2-3-16,1 3 0 16,-1 4-1-16,0 7-2 15,3 0-6-15,-2 0 1 0,1 6 1 16,-3 2-2-1,-3-1 2-15,0-3 6 0,-4-4 0 16,1 0 6-16,2 0 16 16,8-6 15-16,1-10-10 15,8-8-22-15,2 0 0 16,2 1-1-16,0 8-3 16,1 9-1-16,-3 6-1 15,-3 8-8-15,4 19 5 16,-3 9 4-16,-5 0 12 15,-1-2 4-15,-6-7 3 16,-4-9-2-16,-2-8-5 16,-3-4-7-16,0-6 1 0,0 0-6 15,0 0-4-15,0-5-18 16,1-7-84-16,2-4-154 16,6 0-303-16</inkml:trace>
  <inkml:trace contextRef="#ctx0" brushRef="#br0" timeOffset="-91335.97">15853 12096 588 0,'0'0'656'15,"0"0"-626"-15,0 0-17 16,92 51 55-16,-23 2 0 16,3 16-46-16,-2 12-21 15,-19 10-1-15,-17 5-4 16,-21-3 4-16,-13-5-10 16,-4-15 3-16,-25-12 1 15,-9-9-5-15,-7-11-23 16,-4-14-43-16,5-24-156 0,13-9-575 15</inkml:trace>
  <inkml:trace contextRef="#ctx0" brushRef="#br0" timeOffset="-90942.89">17449 12335 802 0,'0'0'135'15,"0"0"40"1,0 0-25-16,0 0-36 0,0 0-66 16,94-3-23-16,-21-6-23 15,9 1-2-15,-2 2-19 16,-12 6-57-16,-12 0-175 15,-25 3-349-15</inkml:trace>
  <inkml:trace contextRef="#ctx0" brushRef="#br0" timeOffset="-90801.87">17533 12540 881 0,'0'0'148'15,"0"0"-49"-15,0 0-11 16,0 0 14-16,0 0-69 15,124 7-9-15,-32-7-24 16,8 0-78-16,-5-15-233 16,-11-2-524-16</inkml:trace>
  <inkml:trace contextRef="#ctx0" brushRef="#br0" timeOffset="-88556.89">19853 11385 430 0,'0'0'325'0,"0"0"-142"16,0 0-80-16,0 0-72 0,0 0-25 15,28 98 69-15,2-21 23 16,-1 7-36-16,-4 2-29 15,-4-1-13-15,-6-4 3 16,-5-14-11-16,-6-11-4 16,-2-14-3-16,-2-18-5 15,0-13 3-15,0-11-1 16,0-9 24-16,0-29 27 16,0-20-47-16,0-17-6 15,0-9-3-15,0-4-1 16,-3 2-4-16,-3 8 4 15,-3 15 2-15,3 14 2 0,3 16 0 16,3 15 1-16,0 11 0 16,0 7-1-16,0 1-12 15,16 23-13-15,10 12 18 16,9 9 7-16,3 6 3 16,-1 4-1-16,2 2 1 15,6 3 0-15,4-1 2 16,8-6-4-16,1-8 0 15,-4-12 0-15,-8-13-1 16,-5-13-5-16,-2-7-1 16,-4-19 6-16,-4-20 1 0,-7-18 3 15,-9-10-4-15,-8-9 1 16,-7-7-1-16,-7-1-1 16,-14 6-7-16,-6 11-8 15,-3 20-4-15,-1 22-8 16,3 18-12-16,2 7-39 15,7 20-35-15,12 19-90 16,7 8-79-16,3 0-124 16</inkml:trace>
  <inkml:trace contextRef="#ctx0" brushRef="#br0" timeOffset="-87489.28">20851 11628 719 0,'0'0'103'0,"0"0"-60"15,0 0 107-15,5 78-23 16,5-44-42-16,2 3-23 16,3 0-8-16,4-2-17 15,-1-4-18-15,-3-4-13 16,-2-4-2-16,-4-6-4 16,-3-5 0-16,-1-5 0 15,-4-6-2-15,1-1 2 16,-1 0 0-16,2 0 9 0,6-11-7 15,0-2-2-15,3-2-7 16,9-2 0-16,4 0-4 16,7-1-2-16,5 2-1 15,0 2 2-15,-2 3-5 16,-7 6-8-16,-6 5-4 16,-6 0-8-16,-5 10-4 15,-2 14 19-15,0 6 12 16,0 1 9-16,3-1 1 15,10-5 1-15,10-5 0 16,11-6 6-16,9-9-2 16,2-5 0-16,-5 0-5 0,-6-18-2 15,-13-7-1 1,-10-5 3-16,-10-1 5 0,-9 2 3 16,-1 4 17-16,0 11 2 15,-3 10-16-15,-16 4-11 16,-9 4-6-16,-7 18-3 15,1 3 7-15,4 0-1 16,8-2 0-16,8-6 0 16,7-6-11-16,4-5-4 15,3-5-10-15,0-1 25 16,6 0 3-16,12 0 11 16,12 0-11-16,6 0 0 15,5 8-7-15,-2 7 1 0,-3 1-7 16,-9 0 8-16,-6-3 4 15,-6-4 1-15,-6-7 0 16,1-2 9-16,-3 0 16 16,3-4 14-16,3-13-17 15,2-4-9-15,3-4-12 16,-2 2 0-16,-1 6-1 16,-6 7-1-16,-3 8-3 15,3 2-3-15,-3 5-27 16,3 13 15-16,0 2 14 0,-5-2 0 15,1-4 3-15,-5-4 2 16,1-4 1-16,1-5-1 16,-2-1 3-16,3 0 14 15,3-8 22-15,4-10-18 16,5-3-21-16,-1 2-1 16,-4 9-5-16,-3 9-8 15,-1 1-12-15,3 5-38 16,2 13 38-16,-4 0 10 15,-4-1 0-15,-3-5 13 16,2-3 2-16,-2-4 1 16,3-5 1-16,0 0 1 15,4 0 14-15,3-17-14 16,7-4-2-16,5-2-12 0,4-2 5 16,-1 7 5-16,2 5-7 15,3 9 5-15,4 4-3 16,5 4 4-16,13 17 1 15,4 5 2-15,0 2 79 16,-5-3-56-16,-20 1-23 16,-17-3 0-16,-12-2-9 15,-2-2-16-15,-13 0-24 16,-12-2 5-16,-8-3-39 16,-5-3-113-16,3-2-228 15</inkml:trace>
  <inkml:trace contextRef="#ctx0" brushRef="#br0" timeOffset="-86845.02">19526 12461 155 0,'0'0'258'15,"-83"-6"-231"1,50 6 34-16,9-1 122 0,9 1-5 0,6 0-91 16,4 0-18-16,3 0-5 15,2 0-20-15,0 0-13 16,0 0-12-16,0 0-9 15,16 0-5-15,27 4 36 16,33-1 28-16,44-3-10 16,47 0-23-16,49-11-5 15,39-3-3-15,33 0-8 16,25 1-5-16,25 5-12 16,14 3-2-16,1 5-1 0,-16 0 0 15,-31 0-5 1,-46 3-7-16,-42 0 6 0,-51-2 4 15,-54-1-2-15,-41 0-6 16,-41 0 10-16,-22 0 0 16,-9 0 9-16,0 0 11 15,0 0-8-15,-7 0-9 16,-10 0-3-16,2-2-3 16,1 0-7-16,6 1-21 15,3 1-31 1,-1 0-60-16,-1 0-105 0,1 0-270 0</inkml:trace>
  <inkml:trace contextRef="#ctx0" brushRef="#br0" timeOffset="-84881.39">20028 12859 787 0,'0'0'44'16,"0"0"84"-16,0 0-32 16,0 0-81-16,0 0 2 15,-23 92-17-15,33-14 43 0,-4-1-16 16,-6-4-2-16,0-9 6 15,0-9 4-15,-6-16-17 16,2-14 0-16,1-17-11 16,3-8-1-16,0-11 27 15,0-25 20-15,12-12-52 16,3-9-1-16,0-7-7 16,-3-2-4-16,0 2-8 15,-6 9 0-15,0 13 11 16,-3 18 8-16,1 14 1 15,2 10-1-15,4 8-17 16,13 22-8-16,5 10 25 0,6 6 16 16,5 1-2-16,2-2-1 15,3-1 1-15,0-6-1 16,-1-7-9-16,-4-6-1 16,-7-9 1-16,-5-9-4 15,-7-7-4-15,-4 0 4 16,-4-17 7-16,-2-13 1 15,-2-11-7-15,-2-7-1 16,-1-5 0-16,-5-5-7 16,0 6 1-16,0 8-19 15,0 14-17-15,0 16-7 0,0 14-38 16,0 0-97-16,0 20-243 16,1 4 149-16</inkml:trace>
  <inkml:trace contextRef="#ctx0" brushRef="#br0" timeOffset="-84378.79">21317 13171 476 0,'0'0'257'15,"0"0"-119"-15,-81-71-5 0,48 56-30 0,-4 6-12 16,-2 9-24-16,-3 3-28 15,-2 23-10-15,5 8-7 16,7 6-10-16,12 3-3 16,10-1 2-16,10-3-5 15,0-8-3-15,13-3-1 16,16-10 0-16,10-8-2 16,6-10-10-16,4-1-2 15,-1-28-7-15,-5-12-18 16,-9-10 2-16,-6-6 2 15,-8-11 7-15,-7-4 3 0,-8-2 10 16,-5 4 8 0,0 4 3-16,-9 6 2 0,-10 11 2 15,1 9 7-15,3 12 3 16,3 13 17-16,6 10 13 16,5 5-35-16,1 27-7 15,0 17-1-15,17 15 1 16,8 8 19-16,1 2-2 15,3-2-4 1,-4-3 1-16,-3-6-10 0,-4-6-4 0,0-7 0 16,-3-6-1-1,1-6-17-15,4-7-46 0,5-12-86 16,8-12-101-16,6-2-148 16</inkml:trace>
  <inkml:trace contextRef="#ctx0" brushRef="#br0" timeOffset="-84080.93">21807 13004 738 0,'0'0'160'15,"0"0"-71"-15,0 0-38 16,0 0 38-16,-89 78-23 16,74-40-23-1,5 0-8-15,10-2-4 0,0-7-18 16,5-4-3-16,16-6-6 0,5-8 0 15,7-8-4-15,1-3-4 16,0 0-7-16,-2-18-7 16,-7-6 18-16,-9-6-4 15,-7-5 4-15,-7-3-1 16,-2-2 0-16,-5 3-6 16,-14 8-12-16,-2 8-12 15,-3 9-18-15,3 9-21 16,0 3-36-16,6 2-43 15,6 14-76-15,8-4-48 16</inkml:trace>
  <inkml:trace contextRef="#ctx0" brushRef="#br0" timeOffset="-83813.64">22385 12983 670 0,'0'0'105'0,"0"0"41"16,-106 64-2-16,79-32-42 15,3 7-48-15,5 2-21 16,5 2 0-16,9-2-20 0,5-4 0 16,7-3-12-16,21-5 5 15,11-9-6-15,9-9-5 16,7-9-25-16,0-2-48 15,-1-10-77-15,-9-14-103 16,-6-10-160-16</inkml:trace>
  <inkml:trace contextRef="#ctx0" brushRef="#br0" timeOffset="-83373.97">24018 12406 531 0,'0'0'261'0,"0"0"-118"15,0 0 49 1,0 0-59-16,0 0-92 0,0 0-41 16,68-58-6-16,-16 54-6 0,6 4-39 15,1 0-93-15,-6 0-161 16,-13 6-330-16</inkml:trace>
  <inkml:trace contextRef="#ctx0" brushRef="#br0" timeOffset="-83232.39">24115 12547 778 0,'0'0'90'15,"0"0"37"-15,0 0 27 16,0 0-93-16,142-4-61 16,-63 0-44-1,0 0-106 1,-9-2-193-16</inkml:trace>
  <inkml:trace contextRef="#ctx0" brushRef="#br0" timeOffset="-68876.02">25821 11818 570 0,'0'0'124'16,"0"0"35"-16,0 0-6 15,0 0-54-15,0 0-71 16,76-86-26-16,-9 73 6 16,3 10 3-16,-6 3-7 15,-12 17-4-15,-17 15-6 16,-18 8 0-16,-17 2 0 16,-4 1-2-1,-36-3 8-15,-14-3 7 0,-7-3-2 0,3-7 2 16,13-7-3-16,18-9-2 15,15-6 1-15,11-4-2 16,1-1 4-16,4 0-5 16,20 0-9-16,9 0-8 15,7 0 12-15,3 0 2 16,-1 6 0-16,-4 3-1 16,-7 2 2-16,-9 1 1 15,-8-3 0-15,-10 4-2 16,-4 0-2-16,-3 4 5 15,-18 3 7-15,-12-1 0 16,-8 1 0-16,-6-1-5 0,-2-5-2 16,1-6-13-16,4-2-11 15,6-5-33-15,10-1-43 16,10 0-81-16,6-7-263 16</inkml:trace>
  <inkml:trace contextRef="#ctx0" brushRef="#br0" timeOffset="-68562.99">25425 12516 693 0,'0'0'149'15,"0"0"-10"-15,0 0-21 16,0 0-41-16,81 0-41 15,-12 5 14-15,19-3-8 16,22-2 3-16,23 0-15 16,23-1-11-16,20-10-11 15,11-2-6-15,-11 5-2 16,-29 6-1-16,-40 2-12 16,-45 0-18-1,-30 0-2-15,-22 4 8 0,-10 6-11 0,0 2 2 16,-7 2 25-16,-16 1-5 15,-6-2-21-15,-6-2-47 16,-1-7-110-16,-3-4-230 16</inkml:trace>
  <inkml:trace contextRef="#ctx0" brushRef="#br0" timeOffset="-67887.38">26472 12775 350 0,'0'0'412'16,"0"0"-266"-16,0 0-13 15,0 0-65 1,0 0-1 0,0 0-62-16,-71 0-4 15,13 0 0-15,-11 1-1 16,-3-1 4-16,8 0 1 0,11 0 8 16,15 0 3-16,15 0 2 15,12-3-4-15,8 3-2 16,3 0-2-16,0 0-3 15,0 0-7-15,0 0-8 16,0 3-14-16,4 12-4 16,4 5 25-16,-2 3 0 15,-3 1-1-15,0 1 2 16,-3-2-2-16,0-1 1 16,0-2 1-16,0-2 0 0,0-4 0 15,0-2 1 1,0-4-1-16,3-2-4 0,4-2 0 15,5-4-9-15,8 0 13 16,6-6 3-16,6-9-2 16,-1 1 0-16,-4 1 0 15,0 5-1-15,0 4 3 16,3 4-1-16,3 0-2 16,2 11 1-16,-2 8-1 15,0 7 1-15,-12 1-1 16,-8 1 2-16,-8 1-1 15,-5-1 1-15,-12-2 2 16,-18-1 1-16,-10-5 1 0,-7-4 3 16,0-7-6-16,2-9-3 15,5 0-4-15,8-15-51 16,11-12-144-16,8-5-412 16</inkml:trace>
  <inkml:trace contextRef="#ctx0" brushRef="#br0" timeOffset="-66517.39">4525 13968 803 0,'0'0'148'0,"0"0"-139"16,0 0 3-1,0 0 2-15,26 125 90 0,-7-62-40 16,0 3-30-16,-3 1 4 15,-1-4-11-15,-3 1-19 16,0-4-6-16,-3 3-2 16,-6-1-8-16,0-5-82 15,-1-8-117-15,-2-19-317 16</inkml:trace>
  <inkml:trace contextRef="#ctx0" brushRef="#br0" timeOffset="-66250.33">4532 14012 883 0,'0'0'48'0,"0"0"60"16,39-86-79-16,6 64-10 15,10 7-19-15,3 15-4 0,-6 6-5 16,-7 31-4-1,-17 15-1-15,-19 11 4 16,-9 5-6-16,-31 0 13 0,-15-5-12 16,-5-9 3-16,5-7-29 15,7-11-56-15,17-13-93 16,11-15-60-16</inkml:trace>
  <inkml:trace contextRef="#ctx0" brushRef="#br0" timeOffset="-65953.04">5663 13948 665 0,'0'0'131'16,"0"0"-9"-16,-113 78-7 15,65-31-4-15,0 3-48 16,6 7-19-16,9 4-17 16,7-4 8-16,6 3-10 15,11-4-6-15,8-2-1 16,1-5-4-16,12-2-7 16,19-5-4-16,11-3 0 0,7-3-3 15,8-5-7-15,1-6-30 16,-3-8-95-16,-2-10-85 15,-15-7-411-15</inkml:trace>
  <inkml:trace contextRef="#ctx0" brushRef="#br0" timeOffset="-64838.37">6671 14037 19 0,'0'0'422'0,"0"0"-417"16,0 0 16-16,0 0 63 15,0 0-8-15,0 0-44 16,0 0-28-16,-23-19 7 16,20 19 17-16,-9 0 10 15,0 7 27-15,-15 7 21 16,-3 6-17-16,-6 5-15 15,-1 7-7-15,6 5-6 16,5 4-8-16,7 1-14 16,7 2-3-16,9 0 3 0,3-3-9 15,6-3-10-15,21-3 3 16,12-4 2-16,11-5-5 16,7-8-4-16,4-5-25 15,-4-7-33-15,-2-6-114 16,-4 0-111-16,-8-5-286 15</inkml:trace>
  <inkml:trace contextRef="#ctx0" brushRef="#br0" timeOffset="-63375.77">7416 14297 201 0,'0'0'168'15,"0"0"-36"-15,0 0 3 0,0 0 10 16,0 0-42-16,0 0-34 15,0 0 0-15,0 0-8 16,3 0-18-16,15 0-17 16,19-4-16-16,14-3-8 15,7-2-1-15,0 4-1 16,-7 1-10-16,-9 2-61 16,-8 2-89-16,-7-3-204 15</inkml:trace>
  <inkml:trace contextRef="#ctx0" brushRef="#br0" timeOffset="-63171.44">7532 14497 326 0,'0'0'278'0,"0"0"-170"15,0 0 31-15,108-15-36 16,-47 1-65-1,3 3-29-15,-7 1-9 0,-7 3 0 16,-8 3-44-16,-1-2-126 16,-5 0-284-16</inkml:trace>
  <inkml:trace contextRef="#ctx0" brushRef="#br0" timeOffset="-62668.28">8693 14044 468 0,'0'0'176'15,"0"0"-88"-15,-125-5 13 16,75 19-19-16,1 12-31 0,10 3-31 15,13 3-8-15,11 0-6 16,12-3-1-16,3-2-5 16,13-3-3-16,18-3 3 15,10-1 6-15,8-2 6 16,0 1-11-16,-3-2-1 16,-10-2-1-16,-12-1-4 15,-13 0-2-15,-11-1-13 16,0-2 9-16,-21 1 1 15,-13-1 3-15,-14-3-21 16,-6-3-33-16,2-5-47 16,7 0 13-16,6-13-32 0,15-13-24 15,13-8-73-15</inkml:trace>
  <inkml:trace contextRef="#ctx0" brushRef="#br0" timeOffset="-62432.92">8838 14179 309 0,'0'0'118'0,"0"0"86"15,9 77 2-15,-6-35-63 16,4 10-30-16,2 2-30 0,3 10-12 16,1 2-30-16,1 2-22 15,2 2-11-15,-2-5-2 16,-1-5-6-16,-5-7-2 15,-5-12-37-15,-3-11-67 16,0-13-120-16,-15-17-257 16</inkml:trace>
  <inkml:trace contextRef="#ctx0" brushRef="#br0" timeOffset="-62180.84">8847 14284 969 0,'0'0'82'0,"0"0"43"0,0 0-84 15,0 0-32-15,0 0-9 16,112 20-1-16,-78 10 0 16,-9 1-15-16,-14 2-5 15,-11-1-14-15,-3-3-21 16,-24-1-12-16,-3-3-20 15,2-10-24-15,11-9-65 16,10-6-57-16,7-17-122 0</inkml:trace>
  <inkml:trace contextRef="#ctx0" brushRef="#br0" timeOffset="-61459.01">9275 14232 941 0,'0'0'116'15,"0"0"-41"-15,0 0-43 16,0 0-29-16,0 0 15 16,-52 73-1-16,34-50-12 15,7-4-3-15,3-7-1 16,5-6-1-16,1-3 1 0,2-3-1 16,0 0 6-1,0 0 14-15,2-7 0 0,9-3-20 16,4 0 0-16,3 1-15 15,0 4-7-15,1 2-10 16,-3 1 8-16,-3 2-1 16,-4 0 11-16,-5 0 4 15,-1 0 4-15,-1 0 1 16,1 0 5-16,6 0 2 16,1 0 3-16,2 0 0 15,6-4 0-15,1-6-4 0,1 2-1 16,2-1-1-1,0 2-1-15,-2 3-4 0,-1 3-6 16,-5 1-9 0,-2 0 5-16,-6 0 0 0,-3 3 1 15,-2 4 1-15,1-1 7 16,-2-1 3-16,1-4 4 16,-1 0 0-16,3-1 4 15,3 0 10-15,0 0 12 16,3-5-21-16,-3-1-5 15,0 2 1-15,0 4 0 16,1 0-2-16,-1 0 0 0,2 0-3 16,-1 3-2-16,1 5-4 15,-2-1 2-15,-3-1-2 16,0-3 5-16,-2-3-1 16,5 0 6-16,6 0 0 15,2-14 0 1,3-9 0-16,3 1-7 0,-1 2-2 15,0 6 9-15,-3 5 0 16,0 8 2-16,2 1 1 16,6 3-3-16,-2 12 0 15,2 4 0-15,-9 1-1 16,-3-1 1-16,-3 1 1 16,-6-2-1-16,-3-2-6 0,0-2-1 15,0-3-15-15,0-1-76 16,0-6-146-16,-2-4-100 15</inkml:trace>
  <inkml:trace contextRef="#ctx0" brushRef="#br0" timeOffset="-61191.98">9727 13855 995 0,'0'0'86'16,"100"16"-47"-16,-7 19-12 0,8 20 21 15,-3 14-45-15,-11 10-3 16,-3 7-7-16,-4 5 7 16,-14-1 0-16,-21-1-2 15,-28-4-6-15,-17-9 1 16,-31-5-12-16,-20-5-11 15,-14-13-64-15,-10-20-159 16</inkml:trace>
  <inkml:trace contextRef="#ctx0" brushRef="#br0" timeOffset="-60279.49">11478 14379 509 0,'0'0'132'16,"0"0"-8"-16,0 0-16 15,0 0-38-15,0 0-33 16,0 0-15-16,116 0-12 0,-42 0-1 15,11 1-4 1,-6 2-5-16,-4 4-66 16,-14-1-167-1,-21-1-258-15</inkml:trace>
  <inkml:trace contextRef="#ctx0" brushRef="#br0" timeOffset="-60107.03">11523 14616 814 0,'0'0'82'15,"0"0"-42"-15,0 0-18 16,117 0-1-16,-37 0-11 0,7 0-10 16,4 4-88-1,-3 6-184-15,-15 0-240 0</inkml:trace>
  <inkml:trace contextRef="#ctx0" brushRef="#br0" timeOffset="-59397.69">12929 14089 308 0,'0'0'171'0,"0"0"-47"16,0 0 61-16,0 0-27 16,0 0-45-16,0 0-65 15,-18 0-42-15,36 36 2 0,1 14 46 16,4 3-9-16,-6 2-19 15,-2 2-12-15,-3-1-6 16,-4 3-5-16,-7-1-3 16,-1 0-1-16,0-3-37 15,-7-6-89-15,-7-12-141 16,1-19-287-16</inkml:trace>
  <inkml:trace contextRef="#ctx0" brushRef="#br0" timeOffset="-59147.3">12914 14032 804 0,'0'0'71'0,"0"0"-49"16,55-75-2-16,0 58-6 15,9 10 18-15,2 7-27 16,-11 18-5-16,-14 22-9 15,-21 10-2-15,-15 9 3 16,-5 1-4-16,-28-2-3 0,-14-6-14 16,-6-7-29-16,9-8-39 15,9-10-52-15,13-10-111 16</inkml:trace>
  <inkml:trace contextRef="#ctx0" brushRef="#br0" timeOffset="-58895.52">13863 13962 732 0,'0'0'143'0,"-82"50"-78"15,40-5 24-15,3 7 18 16,14 4-40-16,11 0-33 15,14 2-8-15,0 1-9 16,24 0-8-16,9 1-9 16,4-4-2-16,0-3-40 15,-2-4-76-15,-1-16-107 16,1-17-192-16</inkml:trace>
  <inkml:trace contextRef="#ctx0" brushRef="#br0" timeOffset="-58550.03">14403 13915 582 0,'0'0'302'16,"-103"-11"-266"-16,42 11 65 15,-5 23-18-15,0 14-29 16,11 10-34-16,15 5-11 15,19 0-4-15,21-1-4 16,5-3 0-16,30-6-1 0,9-4-10 16,8-5-38-16,0-8-14 15,0-5-42-15,-4-5 20 16,-9-1 4-16,-8 2 29 16,-10 1 36-16,-11 4 13 15,-7 0 4-15,-3 2 0 16,-15-3 20-16,-13-5 6 15,-6-2 1-15,-3-6-11 16,4-7-18-16,3 0-42 16,7-9-49-16,6-17-157 15</inkml:trace>
  <inkml:trace contextRef="#ctx0" brushRef="#br0" timeOffset="-58298.45">14755 14205 891 0,'0'0'44'16,"0"0"91"-16,-14 106-37 16,14-56-12-16,20 3-35 15,7 5-27-15,-3 3-20 0,-8-1-1 16,-6 4-3-16,-10-1-11 15,0-5-47-15,-10-7-39 16,-10-14-95-16,1-19-147 16,4-18-151-16</inkml:trace>
  <inkml:trace contextRef="#ctx0" brushRef="#br0" timeOffset="-58063.3">14828 14261 752 0,'0'0'149'0,"0"0"35"0,0 0-97 16,0 0-35-16,94-39-46 15,-57 62-6-15,1 7-3 16,-13 5 1-16,-13 2-6 16,-12-2-22-16,0 0-35 15,-17-4-44-15,-8-7-10 16,-2-7-52-16,3-10-7 15,8-7-29-15,7-14-40 16</inkml:trace>
  <inkml:trace contextRef="#ctx0" brushRef="#br0" timeOffset="-57329.47">15370 14163 671 0,'0'0'127'0,"0"0"-45"16,0 0-5-16,-81 52 47 15,45-19-65-15,8-1-31 16,7-1-18-16,6-4-3 16,9-7-1-16,3-8-5 15,3-6-1-15,0-6 1 16,9 0 0-16,12-8 19 16,7-6-17-16,0 1-3 15,2 4 0-15,3 7-6 16,0 2-15-16,1 0-16 0,-4 10-1 15,-6 2-5-15,-7 0 13 32,-6-4 3-32,-5-3 15 15,-3 0 0-15,0-5 8 0,2 0 4 0,3-5 11 16,5-11-6-16,2-7-3 16,6 0-1-16,-1 6 0 15,-2 6 1-15,2 7 13 16,-4 4-6-16,4 0-9 15,-3 17-2 1,-3 3 1-16,-5 0 1 0,-3-3-1 16,-3-5 1-16,-2-4 0 15,-1-3 0-15,2-5 2 16,-1 0 4-16,5-5 19 16,3-14 17-16,6-5-41 15,-1-3 0-15,2 4 0 0,-3 7-1 16,1 6 2-16,-1 4 4 15,-1 6 0-15,3 0-6 16,0 3-4-16,1 8 4 16,-4 0-2-16,-1 1 1 15,-7-6 1-15,-1 0-2 16,-1-3 1-16,-1-2-1 16,-1 1 4-1,3-2-1-15,3 0 5 0,4-2 2 16,4-8-7-16,4 2-1 15,-2 1 0-15,4 4 0 16,1 3 0-16,3 0 0 16,-1 5-1-16,3 10 1 0,-4 2 1 15,-4 1 0 1,0 4-1-16,-9 0-1 0,-5 3 1 16,-4 1-4-16,0-1 4 15,-12 0-6-15,-7-2-32 16,1-3-50-16,-3-4-84 15,2-11-154-15</inkml:trace>
  <inkml:trace contextRef="#ctx0" brushRef="#br0" timeOffset="-57030.23">16359 13872 846 0,'0'0'281'15,"0"0"-221"-15,97 40-22 16,-34 8 34-16,1 14-30 16,-8 10-31-16,-10 7-10 15,-13 1-1-15,-11-2 1 16,-14-3-1-16,-8-8-1 0,-13-4-10 15,-22-6-14-15,-6-7-11 16,-4-11-48-16,6-9-124 16,12-17-97-16,17-13-77 15</inkml:trace>
  <inkml:trace contextRef="#ctx0" brushRef="#br0" timeOffset="-56808.81">17357 14214 883 0,'0'0'175'0,"0"0"-62"15,85 2-65-15,-33 3-15 16,3 2-29-16,-1 1-4 15,-9 5-22-15,-12 3-86 16,-14 2-147-16,-19-1-155 16</inkml:trace>
  <inkml:trace contextRef="#ctx0" brushRef="#br0" timeOffset="-56668.49">17364 14407 449 0,'0'0'141'0,"0"0"58"16,0 0-92-16,0 0 13 15,0 0-47-15,0 0-13 16,67 36-24-16,-8-34-36 16,5-2-18-16,-2 0-168 15,-2 0-225-15</inkml:trace>
  <inkml:trace contextRef="#ctx0" brushRef="#br0" timeOffset="-55706.2">20097 13620 853 0,'0'0'74'0,"0"0"93"0,0 0-79 15,0 0-87-15,-20 77 9 16,23-1 14-1,10 10 24-15,5 2-22 0,-4-8-3 16,-3-9 2-16,-3-14-10 16,-7-17-7-16,-1-14-4 15,0-13-3-15,0-12 3 16,0-1 15-16,0-27 17 16,6-18-26-16,6-16-10 15,0-12-1-15,4-3-2 16,-2 2-9-16,-3 12-1 15,-4 17 5-15,-4 16 7 0,-3 12 1 16,1 10 0-16,1 7 0 16,1 0-11-16,7 18-14 15,10 11 18-15,3 8 7 16,7 1 3-16,3 0-1 16,0-1 3-16,0 0-1 15,0-3-3-15,-4-3 0 16,1-5-1-16,0-6-1 15,1-5-8-15,4-8-4 16,1-7-2-16,1-6 8 16,0-21 6-16,-10-12 1 15,-3-8-2-15,-9-8 2 0,-8-3-1 16,-5 3 1-16,-2 6-4 16,0 13-17-1,0 16-15-15,0 17-25 0,0 3-74 16,0 20-175-16,4 8 94 15,20-1-76-15</inkml:trace>
  <inkml:trace contextRef="#ctx0" brushRef="#br0" timeOffset="-55396.18">21187 13906 631 0,'0'0'186'0,"0"0"5"15,0 0-115-15,0 0-20 16,-115 31-19-1,76-11-9-15,6 3-5 0,12-1-5 16,12-1-8-16,9-1-6 16,2 0 1-16,26 0-2 15,9-1 3-15,11 1-6 16,2 1-4-16,-8-2-12 16,-7-1-2-16,-10-1 4 15,-11-2 8-15,-11-1-4 16,-3 2-1-16,-6-3 2 15,-21-3 8-15,-6-5 1 16,-4-5 1-16,-1 0 1 0,7-9-2 16,9-14-12-16,9-7-44 15,13-2-95-15,0-1-102 16,26 5-138-16</inkml:trace>
  <inkml:trace contextRef="#ctx0" brushRef="#br0" timeOffset="-55192.01">21345 14071 304 0,'0'0'244'16,"0"0"-48"-16,30 72 18 16,-17-32-45-16,8 3-76 15,6 6-16-15,6 1 26 0,1 1-67 16,-3 1-19-16,-7-4-11 16,-10-1-6-16,-12-6-1 15,-2-4-22-15,-10-6-31 16,-14-9-39-16,3-11-70 15,0-11-132-15,11-8-180 16</inkml:trace>
  <inkml:trace contextRef="#ctx0" brushRef="#br0" timeOffset="-54972.25">21603 14115 855 0,'0'0'120'0,"0"0"77"0,0 0-143 16,93-28-16-16,-65 46-36 16,-4 10-2-16,-8 6-2 15,-9 1-5-15,-7-1 1 16,0-1-29-16,-19-7-11 16,-2-3-25-16,-4-6-42 15,1-8-60-15,3-9-70 16,8-4-99-16</inkml:trace>
  <inkml:trace contextRef="#ctx0" brushRef="#br0" timeOffset="-54264.19">22052 14043 526 0,'0'0'36'0,"0"0"22"15,0 0 148-15,0 0-55 16,-110 89-58-16,78-66-15 15,8-6-20-15,10-6-35 16,9-4-18-16,3-4-2 16,2-3 3-16,0 0 12 15,2 0 3-15,16 0-13 0,7 0-8 16,7 5-4-16,3 8-16 16,-2 5-12-16,-3 1 0 15,-7-1-4-15,-6-2 15 16,-6-7 12-16,-4-3 1 15,-2-6 3-15,1 0 5 16,3-8 6-16,7-15-5 16,2-5-1-16,1-2-2 15,2 5-1-15,-4 7-2 16,-3 9 4-16,-3 9-1 16,0 0-4-16,-1 20-17 0,-1 8 8 15,-3 2 11-15,-2-1 4 16,-2-6 0-1,1-5 7-15,-3-7 4 0,1-5-8 16,5-6 2-16,5 0 28 16,4-9 29-16,6-14-50 15,4-7-9-15,-4 0 6 16,-3 6-8-16,-4 10 0 16,-5 10-1-16,-5 4 0 15,0 0-4-15,-1 14-25 16,3 3 21-16,0 1 8 15,-3-2 0-15,0-6 0 0,-2-3 0 16,2-4 0-16,2-3 0 16,5 0 11-16,4-7-1 15,3-12-10-15,6-2 0 32,-1 0 0-32,2 4 1 0,0 5-2 0,-3 7 2 15,3 5-2-15,3 0-1 16,-1 12 2-16,1 4 1 15,-6 1 8-15,-1-3-7 16,-10-1 2-16,-3-2-4 0,-7-1 0 16,0 3-6-1,-8 1-26-15,-18 3-45 0,-3 0-101 16,-3 1-252-16</inkml:trace>
  <inkml:trace contextRef="#ctx0" brushRef="#br0" timeOffset="-53635.29">19537 14737 327 0,'0'0'37'15,"-103"-14"48"-15,59 9 24 16,11-1 71-16,16 1-37 16,11 0-29-16,6 4-4 15,0 1-31-15,0 0-33 16,7 0-8-16,31 0-1 15,30 0 16-15,38 4-10 16,43 0 14-16,51-2-28 16,49-1 12-16,47-1-23 0,32 2-4 15,24-1-10-15,7 3-3 16,-12-1-1-16,-25-3 0 16,-43 0-10-16,-49-2-20 15,-48-10 2-15,-57-1 11 16,-49 0 8-16,-36 2 9 15,-23 5 0-15,-13 5 6 16,-4 1 1-16,0 0-7 16,0 0-3-16,0 0-8 0,-3 0-39 15,-13 6-17 1,-10 6-45-16,-5 0-113 0,-6-1-197 16</inkml:trace>
  <inkml:trace contextRef="#ctx0" brushRef="#br0" timeOffset="-52943.56">20191 15494 919 0,'0'0'90'16,"0"0"56"-16,0 0-49 15,0 0-90-15,0 0-7 0,0 0 0 16,17 111 13-16,-4-50 11 16,-7-5-16-16,-1-3 0 15,-5-8 7-15,0-9-12 16,0-9 1-16,0-13-3 16,0-8 2-16,0-6-1 15,0-6 18-15,0-22 6 16,0-16-18-16,0-8-8 15,0-5-5-15,1 3-5 16,8 5-4-16,3 13-3 16,-3 11 11-16,0 9 6 15,-3 10 0-15,4 6-2 0,6 0-22 16,7 17 13-16,7 12 8 16,4 2 3-16,2 2 3 15,6-1 5-15,4-4 2 16,11-3-2-16,4-6-7 15,-3-8 3-15,-3-10-4 16,-10-1-1-16,-7-12 0 16,-5-18 1-16,-7-11 5 15,-6-12-1-15,-10-4-3 16,-7-5-1-16,-3 1 0 16,0 6-4-16,-12 13-11 15,-7 15-10-15,-5 17-8 0,-6 10-43 16,0 9-46-16,3 20-44 15,11 4-122-15,14 1-99 16</inkml:trace>
  <inkml:trace contextRef="#ctx0" brushRef="#br0" timeOffset="-52454.26">21401 15604 785 0,'0'0'148'0,"0"0"41"0,0 0-90 16,0 0-47-16,0 0-43 16,-89 19-2-16,28 11 25 15,-5 5 6-15,5 3 3 16,12 2-5-16,16-2-15 16,16-2-16-16,16-6-3 15,1-3-2-15,15-7-2 16,22-11-7-16,15-9-9 15,10 0-14-15,2-22-21 16,-6-10-22 0,-9-7 6-16,-12-8 11 0,-10-10 39 0,-7-4 9 15,-8-3 8-15,-6 0 2 16,-6 7 5-16,0 10 9 16,0 10 7-16,-5 10 16 15,-4 10 3-15,5 9-2 16,1 5-7-16,1 3-12 15,1 0-19-15,-1 20-18 16,2 13 11-16,0 13 7 16,6 6 5-16,15 3 5 15,0 0 5-15,0-1-4 0,0-4-8 16,0-4-2-16,-6-7-2 16,1-5-4-16,-3-4-30 15,4-8-71-15,5-6-70 16,7-13-128-16,7-3-348 15</inkml:trace>
  <inkml:trace contextRef="#ctx0" brushRef="#br0" timeOffset="-52139.08">21959 15690 719 0,'0'0'222'0,"0"0"-68"0,0 0-59 15,0 0-12-15,-95 18-40 16,76 6-23-16,4 2-4 15,3 0-5-15,7 1-3 16,5-3-4-16,0-1-3 16,14-8 1-16,7-4-1 15,10-8-1-15,6-3-8 16,3 0-14-16,-4-17-14 16,-3-2 1-16,-9-5 10 15,-10-2 25-15,-7-3 0 0,-6-5 2 16,-1-3 1-16,-3-1 1 15,-15 4-4-15,-5 9-1 32,-3 9-4-32,-2 12-46 0,-1 4-52 0,1 4-53 31,3 15-42-31,13 0-52 16,12-5-104-16</inkml:trace>
  <inkml:trace contextRef="#ctx0" brushRef="#br0" timeOffset="-51871.51">22615 15587 715 0,'0'0'160'0,"0"0"-26"15,-102 32-13-15,66-3-17 16,8 6-57-16,7 0-13 15,13-1-3-15,8-2-20 16,5-3-3-16,28-5 0 16,11-6-7-16,7-8-1 15,6-9-26-15,-2-1-41 16,-3-5-39-16,-4-16-51 0,-2-5-43 16,-4-8-185-16</inkml:trace>
  <inkml:trace contextRef="#ctx0" brushRef="#br0" timeOffset="-51589.4">24157 14859 748 0,'0'0'233'16,"0"0"-68"-16,0 0-58 16,0 0-37-16,0 0-50 15,0 0-20-15,90-13-32 16,-43 13-67-16,0 0-104 15,-9 0-221-15</inkml:trace>
  <inkml:trace contextRef="#ctx0" brushRef="#br0" timeOffset="-51432.5">24133 15009 501 0,'0'0'181'0,"0"0"-18"16,0 0-4-16,0 0-11 15,0 0-95-15,117 2-53 16,-55 2-57-16,-3-2-192 16,-7-2-312-16</inkml:trace>
  <inkml:trace contextRef="#ctx0" brushRef="#br0" timeOffset="-49639.32">25985 14800 650 0,'0'0'62'16,"0"0"42"0,137-85-50-16,-68 67-2 0,-4 13-12 15,-11 5-20-15,-12 19-20 16,-18 18 0-16,-16 10-9 15,-8 5 4-15,-25 1 5 16,-22-2 2-16,-13-7 14 16,-6-2 16-16,4-9 6 0,9-3-8 31,15-6-15-31,12-7 5 0,14-6-10 0,11-5-4 16,1-1-6-16,4 0 6 15,29 0 7-15,19-2 9 16,12-3-14-16,11 0-6 15,1 0-2-15,-1 0-31 16,-2 3-40 0,-11 0-55-16,-11 1-86 0,-12-1-204 31</inkml:trace>
  <inkml:trace contextRef="#ctx0" brushRef="#br0" timeOffset="-49340.86">25846 15422 653 0,'0'0'59'16,"0"0"35"-16,0 0-28 15,0 0 22-15,0 0-18 16,0 0 42-16,130 41-28 0,-32-40-27 15,20-1-26-15,25 0-2 16,13 0-18-16,3 0-5 16,1 0-2-16,-17 0-2 15,-25 7-2-15,-30 5-26 16,-36-2-30-16,-26-3-15 16,-16-2-9-16,-10-1-14 15,0 0 14-15,-2 5-11 16,-20-1 49-16,-9 2-76 15,-7-3-101-15,-8-2-238 16</inkml:trace>
  <inkml:trace contextRef="#ctx0" brushRef="#br0" timeOffset="-48744.39">26701 15715 487 0,'0'0'284'0,"0"0"-237"15,0 0 67-15,0 0-21 16,0 0-50-16,-106 1-23 0,60-1-3 16,-6 0-1-16,-4 0-7 15,4-7 3-15,4-2-5 16,11-1-2-16,9 3 2 15,10 3-5-15,7 2-2 16,10 2-1-16,1 0-10 16,0 2-34-16,0 12-5 15,0 5 46-15,4 3 4 16,2-1 1-16,-4-1 1 16,-2-4-1-16,0-2 0 15,0-5-1-15,0-3 1 16,0-5 0-16,0 1-1 15,0-1-11-15,7 0 11 0,10 1 2 16,8-1 14-16,11-1-9 16,4 2 0-16,0-2-7 15,2 1 0-15,-2 3 0 16,-2 2-1-16,-4 4 0 16,-3 1-1-16,-2 3 2 15,-4 1 6-15,-7 5-2 16,-3 2 0-16,-8 1-1 15,-7 3 0-15,0 1 2 16,-17-3 1-16,-21-2 15 0,-13-2 12 16,-15-6-10-1,-6-7 6-15,0-5-7 0,5-2-7 16,13-6-8-16,17-15-7 16,16-13-27-16,18-13-145 15,3-5-342-15</inkml:trace>
  <inkml:trace contextRef="#ctx0" brushRef="#br0" timeOffset="-48524.44">27778 15590 1152 0,'0'0'55'0,"0"0"-19"16,0 0-9-16,0 0-27 15,0 0-112-15,0 0-546 16</inkml:trace>
  <inkml:trace contextRef="#ctx0" brushRef="#br1" timeOffset="-9166.02">20335 7047 86 0,'0'0'19'0,"0"0"31"0,0 0 50 16,0 0 21-16,0 0-19 15,0 0-24-15,-17-24 8 16,17 24 2-16,0 0-1 16,0 0-8-16,0 0-12 15,0 0-27-15,0 0-29 16,20 11-7-16,15 5 67 16,19-2 4-16,24-4-22 15,28-6-10-15,32-4-10 16,37-3-7-16,33-17 3 15,22-5-22-15,17-3 1 16,0-2-6-16,-5-1 1 16,-14 3-3-16,-27 3-4 0,-33 6-2 15,-41 6-1-15,-44 5-6 16,-38 3 0-16,-26 2-6 16,-14 2 13-16,-5 1 6 15,0-1 5-15,0-1 4 16,0 0-3-16,-3-1-5 15,-6-1-1-15,-1 1-7 16,1 0-35-16,-2 2-53 16,-7-1-96-16,-2 1-114 15,-5-5-319-15</inkml:trace>
  <inkml:trace contextRef="#ctx0" brushRef="#br1" timeOffset="-7452.2">19095 8866 312 0,'0'0'134'0,"0"0"-112"0,-105-12 21 16,70 11 49-16,9-2 34 16,7 2-22-16,10-1-11 15,6 1 1-15,3 1-27 16,0 0-47-16,9 0-18 15,25 4 10-15,29 6 50 16,36-4 12-16,47-6-19 16,39 0-13-16,34-2-20 0,24-8-18 15,-1 0-4-15,-11 5 0 16,-25 2-6-16,-33 2-16 16,-37 1-35-16,-35 0-32 15,-32 0-58-15,-27 0-104 31,-22 0-75-31,-20-6-64 0</inkml:trace>
  <inkml:trace contextRef="#ctx0" brushRef="#br1" timeOffset="-3453.19">27933 6552 664 0,'0'0'78'0,"0"0"10"16,0 0 22 0,0 0-67-16,0 0-33 0,0 0-5 15,0 0 31-15,93 20 35 0,-18-14-16 16,17-5-24-16,17-1-20 16,12 0-11-16,1 0-7 15,-4-5-63-15,-11 1-169 16,-25-1-148-16</inkml:trace>
  <inkml:trace contextRef="#ctx0" brushRef="#br1" timeOffset="-2902.72">27566 9121 103 0,'0'0'637'16,"0"0"-620"-16,0 0 91 15,0 0 34-15,0 0 12 16,0 0-71-16,54-8-55 15,22-1-13-15,24 5-6 16,13 4-7-16,17 8-2 16,13 15-25-16,17 11-93 15,16-2-168-15,12-2-200 16</inkml:trace>
  <inkml:trace contextRef="#ctx0" brushRef="#br1" timeOffset="256.49">6554 16264 716 0,'0'0'139'0,"0"0"26"16,0 0-30-16,0 0-33 15,0 0-40-15,0 0-41 16,0 0-21-16,0 0 1 0,18 99 15 15,1-40 40-15,3 2-28 16,-7 4-5-16,2-2-4 16,-5 2-12-16,-5-1-5 15,0-5-2-15,1-4-2 16,4-7-38-16,4-9-53 16,8-10-80-16,0-16-173 15,-3-13-184-15</inkml:trace>
  <inkml:trace contextRef="#ctx0" brushRef="#br1" timeOffset="523.33">6622 16185 1075 0,'0'0'54'16,"0"0"57"-16,0 0-35 15,0 0-51-15,0 0-25 16,97-10 0-16,-21 32-1 16,-1 8 1-16,-17 13-24 15,-22 7-6-15,-25 9-9 16,-11 1 0-16,-39 2 3 0,-19-5-3 16,-7-8-32-16,7-12-14 15,15-15-61-15,16-16-174 16</inkml:trace>
  <inkml:trace contextRef="#ctx0" brushRef="#br1" timeOffset="821.58">7759 16136 990 0,'0'0'157'16,"-100"5"-46"-16,59 24-42 15,2 9-1-15,6 11-37 16,8 9-6-16,14 4-9 16,11 2 2-16,6-5-4 15,30-5-8-15,11-7-3 16,10-3 3-16,6-7-6 15,1-7-9-15,-1-6-27 16,-7-8-42-16,-5-6-23 16,-8-9-106-16,-10-1-255 0</inkml:trace>
  <inkml:trace contextRef="#ctx0" brushRef="#br1" timeOffset="1827.45">8853 16058 339 0,'0'0'256'15,"0"0"-57"-15,0 0-10 16,0 0-53-16,0 0-77 16,0 0-59-16,-6 31-9 15,9 6 9-15,4 9 47 16,4 5-17-16,-4 0-7 0,-1 0 9 16,1-3-6-16,-2-5-18 15,-2-4-2-15,3-8 1 16,-1-12-6-16,-1-7-1 15,3-11-2-15,-1-1-6 16,5-16 8-16,7-14 16 16,0-10-16-16,1 1-5 15,-7 5 1-15,-3 10 4 16,-5 9 1-16,-1 10 1 16,-1 5-2-16,4 0-11 0,3 21-21 15,6 9 30 1,3 5 2-16,1 2 5 15,3-3 9-15,-2-4-5 0,4-4-3 16,1-6-4-16,6-7 2 16,2-11 0-16,3-2-1 15,-3-8-2-15,0-20 2 16,-9-12 0-16,-8-12 2 16,-10-7-4-16,-6-1-1 15,0 7-2-15,0 10 1 16,-11 11-4-16,-2 11-8 15,1 8-11-15,-4 9-33 0,2 4-43 16,-1 2-79-16,6 16-89 16,8 2-119-16</inkml:trace>
  <inkml:trace contextRef="#ctx0" brushRef="#br1" timeOffset="2031.34">9663 16367 855 0,'0'0'130'0,"0"0"-70"15,0 0 37-15,0 0 23 0,0 0-82 16,31 82-26-16,-20-59-12 16,-2-2-1-16,-2 3-73 15,-6-4-112-15,-1-8-195 16</inkml:trace>
  <inkml:trace contextRef="#ctx0" brushRef="#br1" timeOffset="2188.35">9648 16190 793 0,'0'0'104'0,"0"0"-40"0,0 0 9 31,0 0-73-31,0 0-70 0,0 0-210 0,24-30-191 16</inkml:trace>
  <inkml:trace contextRef="#ctx0" brushRef="#br1" timeOffset="2597.61">10017 15828 420 0,'0'0'380'0,"0"0"-300"16,0 0 45-16,0 0-44 15,0 0-48-15,0 0-33 0,-11 81 67 16,35-14 30-16,0 15-8 16,10 7-21-16,-1 7-6 15,0 1-14-15,-2 1-21 16,-4-4-16-16,-11-10-3 15,-1-8-5-15,-10-12-3 16,-2-8-9-16,-3-11-22 16,0-13-24-16,0-12-36 15,0-13-59-15,0-7-159 16,1-31-245-16</inkml:trace>
  <inkml:trace contextRef="#ctx0" brushRef="#br1" timeOffset="2975.4">10728 16145 767 0,'0'0'93'0,"0"0"-2"0,-115 9-24 15,72 11-1 1,9 4-33-16,13 0-19 0,12-2-11 16,9 3-2-16,0-3 0 15,25 0-1-15,14 1 1 16,12-2 7-16,5 2-4 16,-3-1-4-16,-7 1-4 15,-12 0-1-15,-10 1-4 16,-13-2 0-16,-11 4 7 15,0-1-1-15,-26-2 3 16,-13-3 8-16,-10-4-1 16,-3-7-4-16,0-8-3 0,10-1-37 15,7-6-71-15,15-16-157 16,11-9-396-16</inkml:trace>
  <inkml:trace contextRef="#ctx0" brushRef="#br1" timeOffset="3250.77">11031 16370 896 0,'0'0'166'0,"0"0"-39"15,0 0-77-15,0 0-33 16,0 0 45-16,67 93 2 15,-35-48-22-15,-7 3-7 16,-7 0-18-16,-9 0-4 16,-5-1-8-16,-4-2-5 15,0 0-5-15,0-5-37 16,0-7-68-16,0-11-138 16,13-17-279-16</inkml:trace>
  <inkml:trace contextRef="#ctx0" brushRef="#br1" timeOffset="3478.54">11173 16342 898 0,'0'0'200'0,"0"0"-42"16,51-76-96-16,-8 73-34 15,2 3-28-15,-2 17-4 16,-9 15-2-16,-14 6 0 15,-10 5-3-15,-10-1-1 0,-10 0-1 16,-20-2 4 0,-11-8-22-16,-1-5-10 0,1-9-30 15,14-8-30-15,6-10-23 16,18-6-168-16</inkml:trace>
  <inkml:trace contextRef="#ctx0" brushRef="#br1" timeOffset="4252.88">11777 16313 673 0,'0'0'172'0,"-84"39"-16"16,43-11-26-16,8 1-49 15,6 3-54-15,9-4-20 16,6-4-5-16,6-7 1 15,5-5-3-15,1-6-6 16,0-4-17-16,10-2 6 16,14 0 17-16,9-2 0 15,7-5-1-15,3 3-17 16,3 4-33-16,-2 0-8 16,-5 0-8-16,-12 5 20 0,-8 4 30 31,-10-2 12-31,-5-3 5 0,1-2 1 0,-5-2 7 15,9 0 11-15,-2-2 43 16,4-16-7-16,5-4-45 16,-2 0-5-16,0 3 0 15,-5 6 4-15,-1 4-3 16,-2 8 10-16,0 1-16 16,1 5-7-16,2 13-2 15,2 2 9-15,-3 1 5 16,-3-2 6-16,0-6 5 15,-2-5-7-15,0-5-7 16,-2-3 2-16,4 0 15 16,3-13 32-16,3-9-26 0,1-5-23 15,1 2-2-15,-2 6 0 16,-1 6-1-16,-4 8 1 16,-3 5-4-16,6 0-13 15,-1 0-18-15,0 12 20 16,0 0 6-16,-4-1-1 15,-2-5 2-15,-1-3-11 16,-1-2-18 0,2-1 10-16,4 0 27 0,3-11 24 0,1-9-23 15,4-3-1 1,2 5 5-16,-1 4-1 0,4 7 13 16,4 7-13-16,2 0-4 15,6 13 0-15,-2 9 3 16,-2 2 6-16,-5 0 4 15,-4 0 7-15,-6-3-6 16,-8-1-3-16,-4-1-8 16,0-3-2-16,-6 0-2 15,-7-5-18-15,-2-3-45 16,0-2-69-16,0-6-115 16,2 0-311-16</inkml:trace>
  <inkml:trace contextRef="#ctx0" brushRef="#br1" timeOffset="4553.64">12614 15975 1161 0,'0'0'106'0,"0"0"-69"15,94 45 17 1,-3 0 52-16,18 12-65 0,-11 11-38 16,-16 9-1-16,-20 6-2 15,-24 6-15-15,-20-6 5 16,-18-8-14-16,-30-10 18 16,-25-8-2-16,-12-11-7 15,-2-8-17-15,1-10-48 16,7-15-74-16,8-13-214 15</inkml:trace>
  <inkml:trace contextRef="#ctx0" brushRef="#br1" timeOffset="5081.08">14581 16552 788 0,'0'0'187'0,"0"0"-10"15,0 0-78-15,0 0-17 16,0 0-46-16,0 0-27 15,92-11-9-15,-32 5 0 16,2 3-2-16,1 3-21 16,-3 0-77-16,-10 0-140 0,-15 6-217 15</inkml:trace>
  <inkml:trace contextRef="#ctx0" brushRef="#br1" timeOffset="5255.19">14701 16741 776 0,'0'0'144'0,"0"0"-51"16,0 0 8-16,0 0-21 15,126-1-43-15,-40-10-37 16,10-1-1-16,2 2-74 16,-6-1-170-16,-12 0-236 15</inkml:trace>
  <inkml:trace contextRef="#ctx0" brushRef="#br1" timeOffset="6384.68">16618 16202 312 0,'0'0'118'15,"0"0"63"1,0 0-8-16,0 0-41 0,0 0-27 16,0 0-67-16,-55-5-35 15,30 58 22-15,-2 12 36 16,5 3-2-16,10-3-11 15,5-9-11-15,7-8-17 16,0-10-5-16,10-11-10 16,10-8-1-16,6-12 2 15,5-7-5-15,5-2-1 0,1-19-11 16,-1-6-9-16,-6 0-9 16,-8 3 5-16,-8 7-2 15,-6 6 15-15,-6 8 11 16,-2 3 0-16,0 0-5 15,0 1-17-15,0 14 19 16,0 3 3-16,0 2 29 16,0-2-6-16,0 0-9 15,8-1-4-15,8-2-1 16,5-4-5-16,7-6-4 16,8-5-2-16,6 0-5 15,0-9-4-15,-4-11-2 16,-8-6 0-16,-9 0 8 0,-12-5 5 15,-7-2 2-15,-2-2-1 16,-11-1 7-16,-20 1-7 16,-12 7-1-16,-7 8-1 15,-3 13-11-15,-1 7-5 16,9 9-21-16,11 15-25 16,11 5-63-16,20-1-94 15,3-6-92-15</inkml:trace>
  <inkml:trace contextRef="#ctx0" brushRef="#br1" timeOffset="7217.07">17251 16449 905 0,'0'0'137'16,"0"0"-49"-16,0 0-33 15,0 0 23-15,0 0-48 16,0 89-24-16,0-71-1 15,8-4-2-15,-1-4-3 16,-3-6-6-16,1-4-11 16,1 0 2-16,4 0 15 0,5-12 0 15,4-2 0-15,-1 3-15 16,2 1-22-16,1 4 2 16,0 3-1-16,-1 2 7 15,-4 1 13-15,-3 0 11 16,-6 0 4-16,-1 0 1 15,0 0 0-15,0 0 0 16,-2 0 1-16,4 0 1 16,0-6-2-16,-1 0-1 15,2 2-10-15,-2 1-11 16,1 3 2-16,4 0 8 16,1 6-2-16,3 11 9 0,1 3 2 15,-1-1 2 1,-1-1 1-16,-4-2 3 0,1-6-3 15,-5-3 1-15,-2-4-1 16,-1-3 2-16,6 0 2 16,1-10 10-16,4-8-14 15,0-1-1-15,-3 4-9 16,0 4 10-16,-6 7 2 16,0 4 4-16,3 0-6 15,3 2-11-15,4 14 11 16,0 2 5-16,1-1-1 15,-1-3 11-15,-4-4 4 16,3-3-9-16,-1-5 0 0,5-2 3 16,5 0-1-16,2-9-12 15,0-14-1 1,1-6-17-16,-8-8-22 0,-4-7-5 16,-6-5 13-16,-8-9-3 15,-1-3 14-15,0-1 8 16,-17 2 13-16,-4 4 1 15,0 9 21-15,0 10 38 16,7 16 40-16,4 10-4 16,4 11-32-16,5 1-47 0,1 28-10 15,0 16-5-15,6 8 33 16,16 5 7-16,5 3-8 16,1-1 0-16,-1-1-11 15,-4-3-10-15,-3-5-8 16,-3-2-3-16,-7-4-2 15,-2-3-3-15,-8-5-17 16,0-5-34-16,0-3-43 16,-11-10-84-16,-5-12-174 15</inkml:trace>
  <inkml:trace contextRef="#ctx0" brushRef="#br1" timeOffset="7404.88">17946 16414 896 0,'0'0'206'16,"0"0"-47"-16,0 0-79 15,0 0-68-15,0 0-12 16,141-38-48-16,-55 38-92 16,11 5-47-16,7 11 109 15,-4-2-398-15</inkml:trace>
  <inkml:trace contextRef="#ctx0" brushRef="#br1" timeOffset="8127.53">18922 16143 558 0,'0'0'278'0,"0"0"-181"15,0 0-8-15,-94 63 12 16,66-12-8-16,5 10-14 15,7 1-22-15,8 3-20 16,8-3 5-16,3-1 1 16,24-6-22-16,9-8-10 0,7-1-8 15,6-13-3 1,0-6-2-16,-1-8-24 0,0-9-33 16,-1-7-23-1,-1-3-54-15,-1-9-95 0,-7-14-175 16</inkml:trace>
  <inkml:trace contextRef="#ctx0" brushRef="#br1" timeOffset="9839.11">19638 16390 419 0,'0'0'130'16,"0"0"50"-16,-3-75-48 16,0 57-30-16,2 7-7 0,1 5-21 15,0 6-21-15,0 3-53 16,0 23-10-16,0 15 10 16,0 7 9-16,5 3 16 15,1-5 0-15,2-6-3 16,0-5-1-16,-1-9-8 15,2-8-7-15,-5-8-3 16,1-6 2-16,-2-4 0 16,4 0 7-16,8-11 5 15,2-12-12-15,7-1-5 16,-2-2-6-16,-3 4-4 0,-5 7-4 16,-7 8 1-16,-1 7 6 15,3 0-7-15,5 11-20 16,3 13 28-16,4 4 6 15,2 0 4 1,0-2-3-16,3-3 2 0,2-5 1 16,5-7-1-16,3-5-1 15,3-6 3-15,0 0-5 16,-3-17 1-16,-6-11-1 16,-11-6 0-16,-8-6 1 15,-8-4-1-15,-3 4-5 16,-4 3 1-16,-17 8-9 0,-3 11-11 15,-1 10-13-15,4 8-53 16,1 0-25-16,10 8-66 16,10 9-113-16,0 3-101 15</inkml:trace>
  <inkml:trace contextRef="#ctx0" brushRef="#br1" timeOffset="10027.33">20473 16584 576 0,'0'0'233'16,"0"0"-100"-16,0 0-27 0,0 0 18 16,0 0-50-16,0 0-48 15,2 68-10-15,5-48-9 16,3 1-7-16,-2 2-11 16,-2-2-73-16,-1-2-94 15,-4-6-136-15,-1-10-274 16</inkml:trace>
  <inkml:trace contextRef="#ctx0" brushRef="#br1" timeOffset="10168.95">20457 16320 779 0,'0'0'74'0,"0"0"51"15,0 0-101-15,0 0-24 16,0 0-199-16,0 0 7 15,27 59-111 1</inkml:trace>
  <inkml:trace contextRef="#ctx0" brushRef="#br1" timeOffset="10373.14">20905 16677 718 0,'0'0'83'0,"0"0"-32"16,0 0 56-16,0 0-13 16,-35 92-53-16,17-65-29 15,-4 1-9-15,-2-1-3 16,2-3-68-16,3-5-95 16,6-7-210-1</inkml:trace>
  <inkml:trace contextRef="#ctx0" brushRef="#br1" timeOffset="10749.4">21566 16400 124 0,'0'0'733'0,"0"0"-670"15,-124-19 14-15,80 19 1 16,5 7-42-16,6 11-27 16,10 2-8-1,10 3-1-15,8 1-1 0,5-2-13 0,6 3 5 16,20-4-14 0,9-1 21-16,7-2-5 0,-3-1-1 15,-2-2-9-15,-7 0-8 16,-8-1 11-16,-10 1-9 15,-10-1 1 1,-2 0 7-16,-9 2 15 0,-21-3 0 16,-10-3 5-16,-10-5-5 15,-2-5-5-15,6 0-27 16,10-8-56-16,17-15-134 16,16-7-209-16</inkml:trace>
  <inkml:trace contextRef="#ctx0" brushRef="#br1" timeOffset="11000.06">21804 16476 545 0,'0'0'286'0,"0"0"-215"0,0 0-12 16,0 0 77-16,15 79-55 15,12-44-9-15,3 5-39 16,-3 0-14-16,-5 2-12 16,-8-3-6-16,-7-2-1 15,-6-2-10-15,-1-4-26 16,0-4-45-16,-10-6-85 0,1-11-152 16,5-10-215-16</inkml:trace>
  <inkml:trace contextRef="#ctx0" brushRef="#br1" timeOffset="11250.96">21901 16512 427 0,'0'0'378'0,"0"0"-182"16,0 0-80-16,0 0-63 0,91-64-35 15,-49 67-16-15,-2 19-2 16,-7 7-4-16,-11 6-2 15,-11 1-3 1,-11 1 2-16,0-3-3 0,-22-3 0 16,-7-4-16-16,-5-6-25 15,3-4-34-15,2-9-41 16,14-8-105-16,14 0-134 16</inkml:trace>
  <inkml:trace contextRef="#ctx0" brushRef="#br1" timeOffset="11990.07">22456 16524 686 0,'0'0'60'0,"0"0"67"16,0 0-25-1,-77 74-19 1,56-54-45-16,7-1-28 15,6-8-1-15,3-4-6 16,5-4-2-16,0-3 0 16,0 0 14-16,9-4 17 15,10-6-21-15,4 0-7 0,-1 4-1 16,4 5-3-16,0 1-2 16,3 0-6-16,-1 7-9 15,-3 6 5-15,-7-2 5 16,-3-3 2-16,-7-4-4 15,-5-1-2-15,-2-3-1 16,1 0 1-16,2 0 11 16,5-4 10-16,3-9-10 15,3 0-1-15,-2 1-1 16,2 4 0-16,-4 3-3 16,-2 5-8-16,1 0-6 15,-1 6 0-15,-2 7 11 16,-2-1 4-16,-2-2 3 0,-3-1-1 15,2-4-1-15,-2-2 3 16,0-3 0-16,1 0 0 16,3 0 5-16,2-3 13 15,5-11-15-15,1-4-1 16,4 1-2-16,0 4 0 16,-2 5-5-16,0 5-3 15,-1 3-1-15,-1 0-1 16,0 0 2-16,-5 7 1 15,-2 0-4-15,-2-1 2 0,-3-2 3 16,0-1-5-16,0-3-9 16,0 0-11-16,4 0-2 15,5 0 26-15,3-4 6 16,3-9 2-16,3 0-1 16,-2 2 0-16,-2 2 4 15,-4 6 9-15,2 3-5 16,-2 0 1-16,4 0-2 15,-1 7 6-15,1 5 9 16,-2-1-6-16,-5 1-10 16,-4 0-5-16,-3 4-1 15,0 1-3-15,-7 1-17 16,-14 2-4-16,-1 0-29 0,2-2-74 16,4-4-134-16</inkml:trace>
  <inkml:trace contextRef="#ctx0" brushRef="#br1" timeOffset="12413.95">23093 16226 939 0,'0'0'191'16,"0"0"-8"-16,0 0-109 15,0 0-43-15,141 31-24 16,-55 24 14-16,1 12-8 0,-16 9-9 16,-15-1-2-16,-24-1-2 15,-17-2-3-15,-15-5 0 16,-12-9-3-16,-22-8-6 16,-9-9-5-16,-8-9-8 15,-3-9-54-15,6-13-137 16,5-10-402-16</inkml:trace>
  <inkml:trace contextRef="#ctx0" brushRef="#br1" timeOffset="13623.11">24173 16831 301 0,'0'0'97'0,"0"0"17"15,0 0 24-15,0 0 7 16,0 0-28-16,0 0-2 15,-1 0-28-15,23-11-31 16,13-1-48-16,13-3 0 16,10 1-7-16,3 3-1 15,3 1-12-15,-4 3-72 16,-5 1-98-16,-9-1-114 16,-13 0-150-16</inkml:trace>
  <inkml:trace contextRef="#ctx0" brushRef="#br1" timeOffset="13842.8">24451 16588 358 0,'0'0'328'0,"0"0"-187"16,0 0 26-16,0 0-60 16,0 0-68-16,0 0-39 15,-8 19-13-15,10 8 13 16,9 8 8-1,5 3-1-15,0 3-3 0,4 2-4 0,-2-1-23 16,1-1-84-16,3-6-88 16,5-11-126-16</inkml:trace>
  <inkml:trace contextRef="#ctx0" brushRef="#br1" timeOffset="14314.2">25467 16555 946 0,'0'0'81'0,"0"0"-71"16,0 0 25 0,-99 89 35-16,46-48-42 0,-4 0-9 15,-2-4-1-15,0-1-5 0,4-8-8 16,9-8-5-16,13-9-1 15,12-8-8-15,9-3 7 16,5-16-5-16,4-9 6 16,3-3-28-16,0-1-9 15,10 7 15-15,12 4-14 16,3 5 13-16,4 9 10 16,4 4 1-16,1 3-12 0,-2 14 18 15,-4 4 3-15,-1 3 2 16,-2 1 2-16,-1 2 5 15,3-2 6-15,1 1-3 32,4-5-4-32,5-3-1 0,3-5-3 0,8-8-2 15,0-5-26-15,-1 0-26 16,-3-11-22-16,-10-8 27 16,-7-8 42-16,-5-3 7 15,-11-1 4-15,-10 3 6 16,-1 5-10-1,0 6-14 1,-12 6-90-16,-4 4-199 16</inkml:trace>
  <inkml:trace contextRef="#ctx0" brushRef="#br1" timeOffset="16967.11">16613 17340 394 0,'0'0'60'16,"0"0"17"-16,0 0-12 16,0 0-6-16,0 0-48 15,0 0-11-15,-7-5-7 16,7 5 7-16,11 0 29 16,10 5 31-16,13-1 26 15,18-3 6-15,15-1-47 0,20 0 0 16,16 0-21-16,19 0-7 15,14 0 7-15,7 0-17 16,6 0 3-16,-1 0-7 16,-5 0 0-16,-5 0-1 15,-1 0 3-15,-4 2-4 16,-1 0 1-16,-2-2-2 16,0 2 0-16,-3-2 0 15,-2 0 2-15,-1 0 0 16,-6 0 0-16,-5 0-1 15,-2 0 1-15,-4 0 1 16,-1 0-1-16,-5-2-1 16,0 1-1-16,-3 0-1 0,0-1 1 15,-1-1 0-15,-1-1 1 16,-1-3 0-16,-2 1 0 16,-4-1 0-16,-4 3-1 15,2 1 2-15,1 0-2 16,-3 0 0-16,-2 2 0 15,-2 0 0-15,-3-1-1 16,4-1-1-16,0-1 2 16,3 0-1-16,-2-2-1 15,-1 1 2-15,-4-1 0 0,1 2-1 16,-3 0 1-16,2 1 0 16,-2 0 1-16,3 2-1 15,0-2 1 1,1 2-1-16,-3-1 1 0,-1 1-2 15,0-1 1-15,3-2 0 16,3 0-2-16,-1 1 2 16,3-4 0-16,3 1 0 15,1 2 1-15,-3 0-1 16,-3-1 0-16,-1 2 1 16,-8 3-1-16,0-1 1 15,0 0 0-15,-6-2-1 16,-1 0-1-16,-3 0 0 0,1 2 1 15,3-2 0-15,7 1-1 16,3-2 1-16,0-1 0 16,2 1 0-16,-1-2 1 15,-4-1 0-15,-1 4-1 16,-7-1 2-16,-5 1 0 16,-3 2-2-16,0-2 0 15,1 0 0-15,5-1 0 16,-2-2 2-16,-2-1-2 15,3 1 0-15,-3-2 0 16,1 2 0-16,3-1 1 16,1 4 0-16,-2-1 3 0,0 3-1 15,-4-2 2-15,3-1-3 16,-1 2-1-16,0-2 1 16,0 3-1-16,-4-3 0 15,1-1 0-15,2 4-1 16,0-2 3-16,1 0-3 15,3 2 0-15,-3-5 2 16,2 2-2-16,-4-2-1 16,-2 0 1-16,1 2 0 15,0 0-2-15,0 1 2 16,1 0 0-16,-1 0 1 0,-6-1-1 16,2 1 1-16,-2-1-1 15,0 0 1 1,5 1-1-16,1 0 1 0,3-2-1 15,4 2 1-15,2 2-1 16,0 1 0-16,-2 0 0 16,-4-3 1-16,1 2-1 15,-3-2 1-15,-5 1-1 16,-2 1 0-16,-3-3 0 16,1 1 0-16,5 0-1 0,3 3 0 15,3-3 1 1,4 3 0-16,-1 0 0 0,0 0 1 15,-3 0-1-15,2 0 2 16,-1 0-2-16,1 0 0 16,0 0 2-16,-2 0-2 15,-3 0 1 1,2 0 0-16,-1 0 0 0,4 0-1 16,-2 0 1-16,-1 0-1 15,-5 0 0-15,-2 0-1 16,-1 0 1-16,0 0-1 15,0 0 1-15,-3 0 0 16,-3 0 1-16,-5-3 1 16,-1 0-1-16,-2 2 6 15,-3-2-2-15,-1 2 5 0,-1-1 1 16,0 2-5-16,-2 0 1 16,2 0-1-16,2 0-2 15,-3 0-2-15,6-1-1 16,0-1 2-16,-3 1-3 15,-3 0 0-15,-3-2 1 16,-2 0 1-16,-5 0-2 16,1 0 2-16,0 0 3 0,3-1 2 15,-5 1-5 1,1 0-1-16,-1 2-1 0,-5 0 0 16,1-2 1-16,-7 1 2 15,-1 0-3 1,-3 0 0-16,-3 1 0 0,-2 1 0 15,-1 0-16-15,0 0-43 16,-1 0-90-16,-17 0-102 16,-5 0-155-16</inkml:trace>
  <inkml:trace contextRef="#ctx0" brushRef="#br1" timeOffset="19828.26">17807 17709 636 0,'0'0'105'16,"0"0"15"-16,0 0-49 15,0 0-43-15,0 0-27 16,0 0-1-16,-91 24 6 15,51-6-2-15,-7 4 18 16,-5 0 16-16,0-1 3 16,3-1-11-16,7-1-14 15,11-4-8-15,10-4 0 16,11-2-8-16,7-4 0 16,3-1-3-1,9-1-5-15,22 0 8 0,17-2 8 0,10-1-8 16,3 0-4-16,0 0-12 15,-8 0 0-15,-9 3-13 16,-9 3 9-16,-9-2 12 16,-6 2 7-16,-8 1-4 15,-8 6-2-15,-4 0-11 16,-12 9 9-16,-26 5 9 16,-16 7 10-16,-19 5 1 15,-12 4 20-15,-1 0 3 16,8 0-2-16,15-7 6 0,22-9 13 15,21-7-30-15,14-6-15 16,6-3-6-16,13 1 2 16,30 0-1-16,18-5 17 15,16 0-3-15,3-1-9 16,-3-5-3-16,-8 2-2 16,-8-1 1-16,-10-2-2 15,-9 0-1-15,-11 0-11 16,-13 0-18-16,-4 0-11 15,-10 0-15 1,-4 0-33-16,0 4-23 0,0-3-19 0,-4-1-128 16,-13 3-227-16</inkml:trace>
  <inkml:trace contextRef="#ctx0" brushRef="#br1" timeOffset="20425.68">18304 18308 443 0,'0'0'150'0,"0"0"30"31,0 0-12-31,-10-81-35 16,10 70-46-16,0 4-29 16,0 4-15-16,0 3-11 0,0 0-20 0,0 4-12 31,0 19-16-31,0 10 16 0,0 7 2 16,3-2 3-16,4-4-2 15,5-6 0-15,2-8-1 16,2-6-2-16,0-7-2 15,2-7-12-15,-1 0 0 16,1-17 1-16,-6-8-2 16,-4 1-2-16,-3-3-1 15,-5 10 2-15,0 4 9 16,0 11 7-16,0-1 3 16,0 3-3-16,0 0 0 15,0 3-19-15,0 9-3 16,3 6 20-16,1 4 2 15,4-4 1-15,2-2 2 0,-1-4-2 16,3-5-1-16,5-7-1 16,1 0 1-16,2-12 1 15,1-15-1-15,-7-9-5 16,-5-4-11-16,-7-7-3 16,-2 4-5-16,-2 7-15 15,-12 6 8-15,-5 14 6 16,-2 3-18-16,0 7-34 15,0 6-44-15,5 0-63 16,7 2-78-16</inkml:trace>
  <inkml:trace contextRef="#ctx0" brushRef="#br1" timeOffset="20709.07">19051 18110 391 0,'0'0'250'0,"0"0"-129"15,0 0-4-15,-110 3-12 16,80 14-33-16,4 7-22 16,9 2-13-16,4 4-15 0,8 5 2 15,5 1-10-15,0-2-9 16,6-4 3-16,11-1-3 15,2-2-5-15,5-5-2 16,4-2-15-16,2-3-30 16,1-4-41-16,-4-3-61 15,-5-6-75-15,-6-4-93 16</inkml:trace>
  <inkml:trace contextRef="#ctx0" brushRef="#br1" timeOffset="20929.49">18835 18395 518 0,'0'0'262'15,"0"0"-99"-15,0 0-39 16,0 0-87-16,0 0-37 16,86-34-6-16,-45 27-8 15,-2 4-48-15,-3 0-20 16,-3 0-49-16,-2 0-48 15,-4-2-19-15,-5-5-114 0</inkml:trace>
  <inkml:trace contextRef="#ctx0" brushRef="#br1" timeOffset="21212.73">19200 18159 542 0,'0'0'221'0,"0"0"-26"0,0 0-79 16,0 0-89-16,0 0-24 15,0 0-3-15,19 51 23 16,-6-16 3-16,2-1-10 16,0 2-10-16,1-4 3 15,-2-7-6-15,-1-5 0 0,-1-7-1 16,-2-8-2-16,-3 0-8 16,-4-5 4-16,4 0 4 15,1-17 20-15,3-14-6 16,1-10-11-16,-1-9-3 15,1 0-2-15,-3 1-7 16,-2 9-2-16,2 13-16 16,-6 8-28-1,0 9-75-15,-3 6-89 0,0 4-230 16</inkml:trace>
  <inkml:trace contextRef="#ctx0" brushRef="#br1" timeOffset="23301.63">20238 17898 300 0,'0'0'117'16,"0"0"8"-16,0 0 11 16,0 0 4-16,0 0-34 15,0 0-34-15,-58-22-33 31,50 26-23-31,-1 13 5 0,-1 5 34 0,4 5-21 16,3 1-12-16,3-1 3 16,0 2-9-16,0-3-11 0,16 1 1 15,4-3-6-15,5-7 0 16,3-6-20-16,-1-6-13 16,1-5-20-1,1-3 4 1,-5-18 4-16,0-5 3 15,-5-1 17-15,-8 5 3 16,-8 5 5-16,-2 7 17 16,-1 4 4-16,0 5 35 15,0 1-27-15,0 7-12 16,-4 16 0-16,-3 5 13 0,3 1 8 16,4 4 3-16,0-5 1 15,0-1-4-15,11-3-9 16,9-11-5-16,10-6-3 15,4-7 10-15,7 0-9 16,2-20-5-16,-6-4-5 16,-5-7-2-16,-12 0-4 15,-9-3 0-15,-11 0-2 16,0 6 8-16,-12 4-3 16,-15 5-8-16,-7 8 6 15,-5 6-3-15,-1 5 4 0,-1 0-7 16,7 5-18-1,7 9-12-15,9 2-59 0,18-5-67 16,2-2-74-16</inkml:trace>
  <inkml:trace contextRef="#ctx0" brushRef="#br1" timeOffset="24263.98">20936 17932 704 0,'0'0'126'16,"0"0"-81"-16,0 0 30 16,0 0-1-16,0 0-24 15,-25 88-27-15,31-70-6 16,10-2-2-16,-1-5-7 16,1-4 0-16,1-6-8 15,1-1 1-15,4 0-1 16,-1-10-3-16,1-2-14 15,-3-1-7-15,-6 5-5 16,-6 3 14-16,-4 4 10 0,-1 1-1 16,2 0-9-1,0 0-4-15,4 4 15 0,1 5 3 16,-1 1 1-16,3-1 1 16,0 0 0-16,3-1 2 15,2-1-3-15,1-7-15 16,0 0-13-16,4 0 9 15,1-15-8-15,-1-2-16 16,0 1 4-16,-3 2 1 16,-6 3 38-16,-3 5 0 15,-5 3 23-15,-2 3 1 16,3 0-24-16,2 3 0 0,-1 10 12 16,1-2 3-16,2 5-5 15,-3-5-6-15,-2 3-2 16,2-4-2-16,-1-3-5 15,1-4-12-15,3-3-7 16,3 0 13-16,4-16 8 16,1-3 3-16,2 0-8 15,-1 4 2-15,0 2 2 16,-5 4 4-16,4 8 6 0,0 1 0 16,0 0-5-1,4 4 0-15,-3 9 4 0,0 0 4 16,-5 1 7-1,-3-4-2-15,-1 0-8 0,-1-2-3 16,-2-2 0-16,6-2-1 16,0 0 4-16,6-4 1 15,1 0-7-15,4 0-3 16,-3 0-12-16,-3 0-3 16,-1 0-3-16,-5 0 16 15,-1 0 5-15,-1-10 8 16,0-5 9-16,0-3 3 0,3-5-3 15,0-7-11-15,-1-5 4 16,0-5-6-16,-5 0 2 16,-4 0-3-16,-2 3 6 15,0 12 18-15,0 8 9 16,-9 8 19-16,1 7-23 16,-4 2-7-16,2 0-21 15,-2 0 4-15,2 12-2 16,3 7 8-16,6 3 6 15,1 5 8-15,0 3 6 16,15 1-12-16,6 1-3 0,1 4-3 16,0-3-12-1,-2 0-4-15,-4 0 2 0,-4-4-2 16,-6 1-11-16,-6-1-30 16,0 1-58-16,0-5-87 15,0-9-189-15</inkml:trace>
  <inkml:trace contextRef="#ctx0" brushRef="#br1" timeOffset="24437.03">21883 17946 795 0,'0'0'202'0,"0"0"-33"15,0 0-99-15,0 0-70 16,0 0-8-1,0 0-107-15,54-31-50 0,-28 31-145 16,-6 0-275-16</inkml:trace>
  <inkml:trace contextRef="#ctx0" brushRef="#br1" timeOffset="24751.7">22856 17664 741 0,'0'0'188'0,"0"0"-127"16,-95-10 21-16,69 30-14 0,3 10-24 15,6 7-6 1,6 12-4-16,7 0-6 0,4 4 11 15,0 3-12-15,9-4-13 16,6-1-7-16,6-2-6 16,3-5-1-1,5-1-25 1,6-4-33-16,5-10-65 16,8-9-82-16,-2-20-156 15</inkml:trace>
  <inkml:trace contextRef="#ctx0" brushRef="#br1" timeOffset="25223.79">23154 17809 382 0,'0'0'519'0,"0"0"-353"16,0 0-2-16,0 0-123 15,0 0-41-15,0 0-12 16,6 40 12-16,12-1 13 15,-1 1-7-15,-2-2-2 16,-5-4 1-16,-2-6-5 16,-4-8-2-16,2-8-12 15,-2-6-15-15,-1-6-17 0,5 0 46 16,4-15 30 0,1-6-28-16,1 1-2 0,-1 4-2 15,-4 6 2-15,-1 2 0 16,-4 6 0-16,2 2-12 15,1 0-4-15,4 0 16 16,4 3 4-16,-2 5-1 16,0 1-3-16,0 1 1 15,-1-3-1-15,2 2 0 16,2-5-8-16,1-4-16 16,4 0 11-16,-3 0 6 0,1-17 6 15,-5-9-2 1,-4-4 2-16,-4-6-2 0,-6 0 3 15,0-3-1-15,0 4 3 16,-11 4 1-16,-5 4-3 16,0 7-1-16,0 8-47 15,-4 8-68-15,2 4-66 16,2 0-180-16</inkml:trace>
  <inkml:trace contextRef="#ctx0" brushRef="#br1" timeOffset="25458.74">23907 18011 791 0,'0'0'226'0,"0"0"-157"15,0 0-9-15,0 0-34 16,0 0 14-16,-35 82-21 15,20-51-14-15,-6 4-5 16,-4 5-25-16,-2-2-105 16,4-4-142-16,7-13-333 0</inkml:trace>
  <inkml:trace contextRef="#ctx0" brushRef="#br1" timeOffset="25804.77">24448 17822 750 0,'0'0'60'0,"0"0"-8"15,-97-3 34-15,73 3-21 16,8 10-43-16,8 3-16 15,8 4-6-15,0 3 0 16,2 2 5-16,20 2 1 16,8 0-6-16,3 1-5 15,3-4-4-15,-6 2-5 16,-10 0-14-16,-9-4 5 16,-11 1 13-16,0-3 4 15,-17-1 6-15,-17-3 1 16,-5-5 2-16,0-2-3 15,5-6-21-15,10 0-40 16,11-17-63-16,7-10-158 0</inkml:trace>
  <inkml:trace contextRef="#ctx0" brushRef="#br1" timeOffset="26056.15">24761 17849 725 0,'0'0'77'0,"0"0"131"15,2 83-71-15,8-41-44 16,4 2-48-16,-1 4-20 16,-3 6-10-16,-4-2-11 15,-3 6-4-15,-1 1 0 16,-2-3-22-16,0-4-29 15,0-12-62-15,0-13-129 16,5-18-200-16</inkml:trace>
  <inkml:trace contextRef="#ctx0" brushRef="#br1" timeOffset="26338.59">24839 17887 835 0,'0'0'196'0,"0"0"-25"15,0 0-83-15,0 0-32 16,0 0-45-16,113-45-11 16,-70 46-5-16,-8 16-13 15,-13 6-33-15,-13 3-17 16,-9 4 11-16,-15-3 13 0,-19-3-1 15,-8-4 15-15,-2-5 10 16,8-3-30-16,7-4-39 16,16-5-105-16,10-3-135 15</inkml:trace>
  <inkml:trace contextRef="#ctx0" brushRef="#br1" timeOffset="27139.83">25381 17770 621 0,'0'0'88'15,"0"0"-29"-15,0 0 116 16,0 0-37-16,-80 92-67 16,50-71-30-16,4-5-17 0,5 0-9 15,7-6-12-15,7-7 0 16,6-2-3-16,1-1 0 15,0 0 6-15,3 0 7 16,11 0 0-16,4-4-13 16,5 0-12-16,0 2-7 15,3 2-7-15,-1 0 11 16,1 0-8 0,-4 9-3-16,-4-1 4 0,-6 1 7 15,-5-6-10-15,-1 0-5 0,-1 1 3 16,-1-4-12-16,2 0 9 15,3 0 30-15,4-9-1 16,3-6 1-16,1 0 0 16,0 4 0-16,-4 3 0 15,-1 3 2-15,-4 5 5 16,2 0-7-16,-1 13-5 16,0 4 5-16,-2 6 4 15,-4-6-3-15,-3 0 0 16,0-5 0-16,0-3-1 0,0-5-2 15,0-3-13-15,0-1-9 32,3 0 24-32,3-7 22 0,5-11-12 0,5-2-5 15,1 2 7-15,-1 5-5 16,-2 6-7-16,-1 4 4 16,-7 3-4-16,1 0-6 15,-1 0 3-15,0 9-5 16,-3-1 6-1,-3 1-2-15,0-3 0 0,0-2 2 16,0-1-17-16,0-3-6 0,0 0 10 16,3 0 15-16,9-3 23 15,6-14-19-15,2 1 4 16,3 0 22-16,0 5-10 16,-1 4 8-16,-1 5 1 15,0 2-16-15,0 0-1 16,-2 0 3-16,-3 1 1 15,-2 7-7-15,-4 2-3 16,-4 0-4-16,-4 6-2 16,-2 2-2-16,0 2-1 15,-5 1 0-15,-9 3-8 16,1-4-20 0,6 1-49-16,1-2-78 0,6-7-203 0</inkml:trace>
  <inkml:trace contextRef="#ctx0" brushRef="#br1" timeOffset="27453.6">26183 17549 660 0,'0'0'439'0,"0"0"-365"0,0 0-48 15,127 49 41-15,-69-9-27 16,0 10-16-16,-3 5-5 16,-10 3-7-16,-12 1-5 15,-17 0-7-15,-16-4 0 16,0-1-1-1,-29-5-5-15,-13-3-7 0,-12-4-29 16,-7-5-25-16,-2-8-150 0,10-11-340 16</inkml:trace>
  <inkml:trace contextRef="#ctx0" brushRef="#br1" timeOffset="29026.09">27212 17906 540 0,'0'0'167'15,"0"0"-11"-15,0 0-12 0,0 0-49 16,0 0-50-16,0 0-39 16,91-32 5-16,-26 27-1 15,8-4-2-15,2 5-2 16,1 1-6-16,-8 3-33 16,-4 0-42-16,-7 0-94 15,-8-3-112 1,-16-2-163-16</inkml:trace>
  <inkml:trace contextRef="#ctx0" brushRef="#br1" timeOffset="29245.5">27551 17655 294 0,'0'0'490'0,"0"0"-384"15,0 0 8-15,0 0-51 16,0 0-51-16,0 0-1 15,26 68 31-15,-10-37-8 16,-2 7-20-16,0 0-5 16,-3 2-5-16,1-1-4 15,-5 0-37-15,1-3-98 16,2-9-142-16,7-8-234 16</inkml:trace>
  <inkml:trace contextRef="#ctx0" brushRef="#br1" timeOffset="30045.94">28766 17724 780 0,'0'0'189'15,"0"0"-2"-15,0 0-93 16,0 0-56-16,0 0-38 15,0 0-20-15,-15 26 20 16,0-2 6-16,-6 1 6 16,-5 1-2-16,-7-2 9 15,-6-3 0 1,0-1-9-16,4-5-6 0,7-8 0 16,10-1-2-16,8-6 1 15,5 0 1-15,2 0 1 0,0-10-4 16,2-7-1-16,1-1-23 15,0 4 4-15,0-2-5 16,4 5-8 0,10 1 7-16,0 3 0 0,3 4 15 15,4 3 6-15,0 0-4 16,0 0 6-16,3 17-2 16,-1 3 4-16,3 1 2 15,-1 3 3-15,5 3-1 16,3-3 4-16,4-2-4 15,0-4-1-15,1-3 2 16,-4-7 0-16,-1-5-3 0,-6-3 2 16,-2 0-3-16,-4-6 8 15,-5-11 1-15,1-5 4 16,-4-3-3-16,-1-4-11 16,-5 4-4-16,-2 4-16 15,0 4-26 1,-5 4-32-16,0 6-99 0,0 0-137 15,0 1-201-15</inkml:trace>
  <inkml:trace contextRef="#ctx0" brushRef="#br1" timeOffset="31010.35">29346 17506 155 0,'0'0'103'0,"0"0"53"0,0 0-19 16,0 0 12-16,0 0-27 16,-27-72-1-16,27 67-7 15,0 2-2-15,0 3-30 16,0 0-39-16,0 0-32 16,0 11-11-16,-1 18 0 15,1 14 10-15,0 6 37 16,0 8-6-16,3 2-15 15,11 4-3-15,3 1-12 16,2 1-4-16,-1-3-7 0,0-5-1 16,-3-5-22-1,-3-9-17-15,-4-12-15 0,-1-7-25 16,3-10-38-16,4-12-50 16,10-2-68-16,1-24-129 15</inkml:trace>
  <inkml:trace contextRef="#ctx0" brushRef="#br1" timeOffset="31350.8">29719 17619 575 0,'0'0'353'0,"0"0"-265"15,0 0 11-15,0 0-58 0,0 0-25 16,0 0 64-16,19 101-19 15,1-64-21-15,2-4-13 16,0-1-13-16,-2-5-13 16,-4-7 1-16,-4-6 1 15,-7-7-3-15,-1-5-4 16,-2-2-1-16,-1 0 5 16,2 0 6-16,5-8 12 15,5-16 6-15,7-7-24 0,2-6-2 16,-2 1-5-16,-1 0 0 15,-3 7-1-15,-4 5 0 16,-3 7 4-16,-4 7-7 16,-1 4-8-16,-3 3-20 15,-1 3-33-15,0 0-112 16,0 5-165-16,0 6 12 16</inkml:trace>
  <inkml:trace contextRef="#ctx0" brushRef="#br1" timeOffset="31681.28">30229 17307 581 0,'0'0'266'0,"0"0"-65"16,0 0-8-16,0 0-101 16,0 0-85-16,0 0 6 15,8 60-4-15,-2 3 60 0,1 9-30 16,3 4-1-16,0 3-15 16,-3 3-13-1,-1-1-5-15,-3 4-5 0,-1 4-17 16,-2-2-30-16,2 8-43 15,0-6-71-15,-2-13-135 16,0-22-262-16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7751-3533-8367-47D0-C72F37973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B0E87-FE7B-DBE1-69F0-B0854C26A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E5E7-B8A4-19C9-A617-B3DECCB9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3358-DA01-4B43-9415-052F97A77B64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F36BD-F73E-1C84-7B46-33D7CCEE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70705-2DB8-6994-D40F-FEE20FB5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690-B581-43A8-9306-35F513BA4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91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D1C9-0ED3-D6B0-67D5-2147B59C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66972-0413-E117-C3F3-A3DA4ED67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C98F7-1684-D16E-F489-45B49AB0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3358-DA01-4B43-9415-052F97A77B64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94ED0-5D9D-EE88-97B9-12A174F8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EFD83-6A3C-D4C9-178E-B5056C4F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690-B581-43A8-9306-35F513BA4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08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E9CAF-348F-4CD5-057C-E00CB6731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958B-E744-2F3A-A5FE-120BFC1BB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D5D97-110C-D6B6-8881-B8499115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3358-DA01-4B43-9415-052F97A77B64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3053E-ADE2-9548-2BAF-27B69E54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48C59-8268-6A47-1B6F-3C3F72DE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690-B581-43A8-9306-35F513BA4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B1E3-7B8E-34A9-499B-B17CAAA0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E133-DDB5-5227-518A-47909DCF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00DE4-9729-C6B0-248A-4790429B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3358-DA01-4B43-9415-052F97A77B64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E9E5B-6EAE-BA41-B7FF-91A1CFA3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B6C16-7D16-87BB-CCA8-A62E9952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690-B581-43A8-9306-35F513BA4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6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1E98-51E2-462D-B11F-67FF186F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AB40F-407E-719A-A2CD-F4F353A2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0B59C-A0A8-D5D7-8A0D-F39AB33E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3358-DA01-4B43-9415-052F97A77B64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8A6EA-7080-B7DE-9783-B926B865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9729-1C39-FBDF-E682-BC5132B5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690-B581-43A8-9306-35F513BA4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00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08C8-B3DA-24ED-8F9C-43CE5A87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B1B9A-D8D9-E92E-5791-22EF503B4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A3D9F-3DF8-6430-268D-9FAF06354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FA9CB-E9D7-5824-8BFB-31DC1562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3358-DA01-4B43-9415-052F97A77B64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D7FB0-8187-761F-2F02-BDD66CF0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5351C-5E38-7499-1E35-E35E54FA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690-B581-43A8-9306-35F513BA4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25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BFE0-46C3-2D72-76D7-1320DAF5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03F34-1F05-BEAC-6A20-F71B6B944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D48CD-0DF6-3BD4-F479-D56B546AA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B0B09-841C-C98C-469B-AB710ABCF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17434-6803-7CCA-291E-5466DE180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C2A40-011C-5450-49FA-0C69786B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3358-DA01-4B43-9415-052F97A77B64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B8A17-86D4-2819-A91E-EE31CE2B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A6DC0-0BBB-6A52-FF11-1B0EA491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690-B581-43A8-9306-35F513BA4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7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4364-43E9-AF7E-0285-1FDAFA5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2173C-1D68-FDB7-474C-2E00A032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3358-DA01-4B43-9415-052F97A77B64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3AAC6-F4E9-3DFD-3621-D26B56F8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C880E-04BB-0EA8-F011-D921B516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690-B581-43A8-9306-35F513BA4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54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2B1D4-1FB4-3AE7-51C5-EC19019F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3358-DA01-4B43-9415-052F97A77B64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1FC5A-E173-6FF8-7788-80EB1BCF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C8F0A-2EAA-AA83-EDB4-B61E6F83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690-B581-43A8-9306-35F513BA4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16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37FE-DF2C-E901-876B-9379315A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E9D1-C2F6-1C94-D42D-C966FEC73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CA694-5123-916E-933D-8B54F6C04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CC6EF-17AF-0EB9-02A9-E42490E0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3358-DA01-4B43-9415-052F97A77B64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A0A84-9A5C-7A39-1D52-EE795666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63DB0-4DC3-9205-0651-1593A16C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690-B581-43A8-9306-35F513BA4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19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A0A2-79AA-DB13-070D-87F25AE7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1C7AC-EBCE-850C-40E9-97BE9BBF0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7C59E-33FA-AC04-09DE-42847C3F1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871A3-36A0-4817-278D-7965FB87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3358-DA01-4B43-9415-052F97A77B64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4C404-4E3E-EAA6-FCAD-80679199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08D85-5C28-89B4-6022-C5ACE000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690-B581-43A8-9306-35F513BA4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20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8430B-006F-2FF0-18F6-513A9D84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FAA05-9C77-49AE-CDD9-357D27F4D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F8862-A27D-2173-6FE9-A5B9E8CC2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3358-DA01-4B43-9415-052F97A77B64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C06D9-BA45-5FAF-AD14-DB3AB8206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DCA0F-0729-2ABB-AF1C-EE4D82D3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2690-B581-43A8-9306-35F513BA4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70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A2B9-F61E-6009-9392-954398640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Spam Filtering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C7F70-93DF-E561-E8A0-EDD8A0B56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Krishna.S.S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7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B05C-295D-CE21-246F-1096AE59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E8DF1B-97E0-80DD-C238-7CA93D80E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6DEFB1-1F7A-D650-F2FF-A8B3E1041A59}"/>
                  </a:ext>
                </a:extLst>
              </p14:cNvPr>
              <p14:cNvContentPartPr/>
              <p14:nvPr/>
            </p14:nvContentPartPr>
            <p14:xfrm>
              <a:off x="831960" y="138240"/>
              <a:ext cx="10687320" cy="3789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6DEFB1-1F7A-D650-F2FF-A8B3E1041A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2600" y="128880"/>
                <a:ext cx="10706040" cy="380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039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1AE8-3346-FBE8-26EE-8E18F96F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2B7A-2DE2-14E9-1DEB-9F566542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C5306A-B8D0-EDDC-10CE-46B99042C30F}"/>
                  </a:ext>
                </a:extLst>
              </p14:cNvPr>
              <p14:cNvContentPartPr/>
              <p14:nvPr/>
            </p14:nvContentPartPr>
            <p14:xfrm>
              <a:off x="355320" y="279720"/>
              <a:ext cx="11833920" cy="605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C5306A-B8D0-EDDC-10CE-46B99042C3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960" y="270360"/>
                <a:ext cx="11852640" cy="60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917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373C-D283-B34D-32BE-D934BDF9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AABB-E271-015B-9708-46971F57E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F00D0E-C430-6745-D8A8-BC9A4CD0B031}"/>
                  </a:ext>
                </a:extLst>
              </p14:cNvPr>
              <p14:cNvContentPartPr/>
              <p14:nvPr/>
            </p14:nvContentPartPr>
            <p14:xfrm>
              <a:off x="1140120" y="218160"/>
              <a:ext cx="10905120" cy="643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F00D0E-C430-6745-D8A8-BC9A4CD0B0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0760" y="208800"/>
                <a:ext cx="10923840" cy="64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774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E53C-2332-602C-9901-B369CC91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09D7-4789-AED9-B4B1-4258FC73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6EF852-F9C8-1AB4-D2AB-4BF649A1C65A}"/>
                  </a:ext>
                </a:extLst>
              </p14:cNvPr>
              <p14:cNvContentPartPr/>
              <p14:nvPr/>
            </p14:nvContentPartPr>
            <p14:xfrm>
              <a:off x="421560" y="359280"/>
              <a:ext cx="11747160" cy="611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6EF852-F9C8-1AB4-D2AB-4BF649A1C6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200" y="349920"/>
                <a:ext cx="11765880" cy="613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8815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22BF-144B-F6AA-48F0-4724B11D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B587-C1D2-5B95-9241-C5FA2EFC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93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6D9E-4C54-B520-06F1-8DA2A9AD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28C0-3055-D496-5491-49DEBAEC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4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7A2C-C9BC-3CCC-9562-0F053C27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9F0DB-A356-D9CE-19E6-365DF0002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16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5D94-023D-E730-0410-D5F1DA73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A0C0-4E30-A8AC-C68D-6F8239A60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133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E4F7-2D04-5F3F-158C-98AB6DFF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CAF5-7363-B0B4-6542-9573F2825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710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C681-CCDF-2566-D91A-FD8EEB45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3935-D4CB-913B-EA77-C9C7EB7A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0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1050-A02D-317B-3128-7348D21C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B846-9DAD-86E8-465B-8A566CBD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E-mail is an effective , faster and cheaper way of communication,  it is expected that the total number of world wide email accounts is increased every year</a:t>
            </a:r>
          </a:p>
          <a:p>
            <a:pPr algn="just"/>
            <a:r>
              <a:rPr lang="en-IN" dirty="0"/>
              <a:t>Spam is an unwanted junk , unsolicited bulk mails, used to spreading virus, Trojans, malicious codes, advertisements,  or to gain profit on negligible cost</a:t>
            </a:r>
          </a:p>
          <a:p>
            <a:pPr algn="just"/>
            <a:r>
              <a:rPr lang="en-IN" dirty="0"/>
              <a:t>Ham is a legitimate , wanted , solicited mails</a:t>
            </a:r>
          </a:p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A57732A-C4EA-A071-8045-4FA08487B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82" t="36779" r="37538" b="29470"/>
          <a:stretch/>
        </p:blipFill>
        <p:spPr>
          <a:xfrm>
            <a:off x="4524054" y="4890107"/>
            <a:ext cx="2280863" cy="16027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079DB2-BB08-07B5-2D1D-3885FD4D07AC}"/>
                  </a:ext>
                </a:extLst>
              </p14:cNvPr>
              <p14:cNvContentPartPr/>
              <p14:nvPr/>
            </p14:nvContentPartPr>
            <p14:xfrm>
              <a:off x="558000" y="3378960"/>
              <a:ext cx="9470880" cy="3186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079DB2-BB08-07B5-2D1D-3885FD4D07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640" y="3369600"/>
                <a:ext cx="9489600" cy="32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7720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6230-24BF-BE31-9951-F8DE1639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CF17-828F-E411-7D46-19B3AE39A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171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4ECC-DDEC-21E8-B059-0799A19F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0209-771D-560A-16C1-B0D1404DF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73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CD87-6279-3403-5D7D-DEBB9873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E-mail Spamming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2A3B-0E0A-1E1E-B5FD-BF2CB653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E-mail spamming is increasing day by day because  of effective , fast and cheap way of exchanging information with each other</a:t>
            </a:r>
          </a:p>
          <a:p>
            <a:pPr algn="just"/>
            <a:r>
              <a:rPr lang="en-IN" dirty="0"/>
              <a:t>According to investigation user receives spam mails&gt; ham mails</a:t>
            </a:r>
          </a:p>
          <a:p>
            <a:pPr algn="just"/>
            <a:r>
              <a:rPr lang="en-IN" dirty="0"/>
              <a:t>About 120 billion of spam mails are sent per day  and the cost of spending is approximately zero</a:t>
            </a:r>
          </a:p>
          <a:p>
            <a:pPr algn="just"/>
            <a:r>
              <a:rPr lang="en-IN" dirty="0"/>
              <a:t>Spam  is a major problem that attacks the existence of electronic mail</a:t>
            </a:r>
          </a:p>
          <a:p>
            <a:pPr algn="just"/>
            <a:r>
              <a:rPr lang="en-IN" dirty="0"/>
              <a:t>So it is very important to distinguish ham e-mails from spam e-mails </a:t>
            </a:r>
          </a:p>
          <a:p>
            <a:pPr algn="just"/>
            <a:r>
              <a:rPr lang="en-IN" dirty="0"/>
              <a:t>Many methods have been proposed for classification of e-mail as spam or ham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62E87D-965E-DDAE-17E9-3B1F80748823}"/>
                  </a:ext>
                </a:extLst>
              </p14:cNvPr>
              <p14:cNvContentPartPr/>
              <p14:nvPr/>
            </p14:nvContentPartPr>
            <p14:xfrm>
              <a:off x="2065680" y="2291040"/>
              <a:ext cx="7357320" cy="2532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62E87D-965E-DDAE-17E9-3B1F807488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6320" y="2281680"/>
                <a:ext cx="7376040" cy="25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60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4D27-5476-EBAF-8858-8D06833C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12F3-A0D9-D737-2BEE-74EEF071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Classification is a predictive modelling</a:t>
            </a:r>
          </a:p>
          <a:p>
            <a:pPr algn="just"/>
            <a:r>
              <a:rPr lang="en-IN" dirty="0"/>
              <a:t>Classification  consists of assigning a class labels to a set of unclassified cases</a:t>
            </a:r>
          </a:p>
          <a:p>
            <a:pPr algn="just"/>
            <a:r>
              <a:rPr lang="en-IN" dirty="0"/>
              <a:t>Steps of Classification</a:t>
            </a:r>
          </a:p>
          <a:p>
            <a:pPr marL="0" indent="0" algn="just">
              <a:buNone/>
            </a:pPr>
            <a:r>
              <a:rPr lang="en-IN" dirty="0"/>
              <a:t>                            1) Model Construction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                            2) Model Usage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A2951F-AC55-C203-4A9C-A87577838E57}"/>
                  </a:ext>
                </a:extLst>
              </p14:cNvPr>
              <p14:cNvContentPartPr/>
              <p14:nvPr/>
            </p14:nvContentPartPr>
            <p14:xfrm>
              <a:off x="2070720" y="1718640"/>
              <a:ext cx="6496560" cy="362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A2951F-AC55-C203-4A9C-A87577838E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1360" y="1709280"/>
                <a:ext cx="6515280" cy="36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42EE-218C-7EC9-0650-922187F7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1093-FF98-2FE4-C322-DE90B858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/>
              <a:t>Describing a set of predetermined classes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Each tuple /sample is assumed to belong to a predefined class , as determined by the class label attribute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The set of tuples used for model construction is training set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The model is represented as classification rules , decision trees  ,or mathematical formulae</a:t>
            </a:r>
          </a:p>
          <a:p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090BA3-DA53-B5E3-6E0E-E9A88585E09C}"/>
                  </a:ext>
                </a:extLst>
              </p14:cNvPr>
              <p14:cNvContentPartPr/>
              <p14:nvPr/>
            </p14:nvContentPartPr>
            <p14:xfrm>
              <a:off x="563760" y="685800"/>
              <a:ext cx="10516320" cy="5574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090BA3-DA53-B5E3-6E0E-E9A88585E0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676440"/>
                <a:ext cx="10535040" cy="55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949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94F8-3882-2CC8-3AED-B5EEE1BB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33D0A-1F02-930C-D3BD-B455CB7A8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classifying future or unknown objects</a:t>
            </a:r>
          </a:p>
          <a:p>
            <a:r>
              <a:rPr lang="en-IN" dirty="0"/>
              <a:t> Estimate accuracy of the model</a:t>
            </a:r>
          </a:p>
          <a:p>
            <a:r>
              <a:rPr lang="en-IN" dirty="0"/>
              <a:t>If the accuracy is acceptable, use the model to classify new data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9BE957-490A-41F5-D2EA-F487EDB5CD55}"/>
                  </a:ext>
                </a:extLst>
              </p14:cNvPr>
              <p14:cNvContentPartPr/>
              <p14:nvPr/>
            </p14:nvContentPartPr>
            <p14:xfrm>
              <a:off x="2075760" y="2203200"/>
              <a:ext cx="5819400" cy="1445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9BE957-490A-41F5-D2EA-F487EDB5CD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6400" y="2193840"/>
                <a:ext cx="5838120" cy="14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570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5353-6B4A-47D9-D644-AE9E564C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C711-647E-97AD-A839-0EDA140B0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Naïve bayes classification algorithm is a probabilistic classifier</a:t>
            </a:r>
          </a:p>
          <a:p>
            <a:r>
              <a:rPr lang="en-IN" dirty="0"/>
              <a:t>It is based on probability models that incorporate strong independence assumptions</a:t>
            </a:r>
          </a:p>
          <a:p>
            <a:r>
              <a:rPr lang="en-IN" dirty="0"/>
              <a:t>The independence assumptions often do not have an impact on reality</a:t>
            </a:r>
          </a:p>
          <a:p>
            <a:r>
              <a:rPr lang="en-IN" dirty="0"/>
              <a:t>Therefore they are considered as naïve</a:t>
            </a:r>
          </a:p>
          <a:p>
            <a:r>
              <a:rPr lang="en-IN" dirty="0"/>
              <a:t>You can derive probability models by using Bayes theorem</a:t>
            </a:r>
          </a:p>
          <a:p>
            <a:r>
              <a:rPr lang="en-IN" dirty="0"/>
              <a:t>Depending on the nature of the probability model, you can train the naïve  Bayes algorithm in a supervised learning setting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77DE5C-BF50-21AF-0204-F78F6449EB4A}"/>
                  </a:ext>
                </a:extLst>
              </p14:cNvPr>
              <p14:cNvContentPartPr/>
              <p14:nvPr/>
            </p14:nvContentPartPr>
            <p14:xfrm>
              <a:off x="3638880" y="2311920"/>
              <a:ext cx="5461920" cy="2882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77DE5C-BF50-21AF-0204-F78F6449EB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9520" y="2302560"/>
                <a:ext cx="5480640" cy="290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27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72F6-5852-64A8-907B-B12D9B7D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E4EB-9EDB-A64A-50B2-5F9094692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Below is the formula for calculating the conditional probability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P(H) is the probability of hypothesis H being true. This is known as the prior probability</a:t>
            </a:r>
          </a:p>
          <a:p>
            <a:r>
              <a:rPr lang="en-IN" dirty="0"/>
              <a:t>P(E) is the probability of evidence (regardless of hypothesis)</a:t>
            </a:r>
          </a:p>
          <a:p>
            <a:r>
              <a:rPr lang="en-IN" dirty="0"/>
              <a:t>P(E|H) is the probability of the evidence given that hypothesis is true</a:t>
            </a:r>
          </a:p>
          <a:p>
            <a:r>
              <a:rPr lang="en-IN" dirty="0"/>
              <a:t>P(H|E) is the probability of the hypothesis given that the evidence is there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A4D943-010A-1370-B956-AF7F591616C1}"/>
                  </a:ext>
                </a:extLst>
              </p:cNvPr>
              <p:cNvSpPr txBox="1"/>
              <p:nvPr/>
            </p:nvSpPr>
            <p:spPr>
              <a:xfrm>
                <a:off x="3528631" y="2563401"/>
                <a:ext cx="2567369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A4D943-010A-1370-B956-AF7F59161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631" y="2563401"/>
                <a:ext cx="2567369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06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8AF4-F605-F4ED-CE5A-B854C7D0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EB5476-7D10-115D-CAEE-7B64A97A3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4"/>
          <a:stretch/>
        </p:blipFill>
        <p:spPr>
          <a:xfrm>
            <a:off x="3092521" y="1315093"/>
            <a:ext cx="6010382" cy="5435028"/>
          </a:xfrm>
        </p:spPr>
      </p:pic>
    </p:spTree>
    <p:extLst>
      <p:ext uri="{BB962C8B-B14F-4D97-AF65-F5344CB8AC3E}">
        <p14:creationId xmlns:p14="http://schemas.microsoft.com/office/powerpoint/2010/main" val="95779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427</Words>
  <Application>Microsoft Office PowerPoint</Application>
  <PresentationFormat>Widescreen</PresentationFormat>
  <Paragraphs>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Spam Filtering</vt:lpstr>
      <vt:lpstr>Introduction</vt:lpstr>
      <vt:lpstr>E-mail Spamming</vt:lpstr>
      <vt:lpstr>Classification</vt:lpstr>
      <vt:lpstr>Model Construction</vt:lpstr>
      <vt:lpstr>Model Usage</vt:lpstr>
      <vt:lpstr>Naïve Bayes Algorithm</vt:lpstr>
      <vt:lpstr>Cntd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Filtering</dc:title>
  <dc:creator>Krishna Sandeep</dc:creator>
  <cp:lastModifiedBy>Krishna Sandeep</cp:lastModifiedBy>
  <cp:revision>6</cp:revision>
  <dcterms:created xsi:type="dcterms:W3CDTF">2023-08-03T04:23:12Z</dcterms:created>
  <dcterms:modified xsi:type="dcterms:W3CDTF">2023-08-10T05:37:53Z</dcterms:modified>
</cp:coreProperties>
</file>