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>
        <p:scale>
          <a:sx n="93" d="100"/>
          <a:sy n="93" d="100"/>
        </p:scale>
        <p:origin x="912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510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84195" y="1672683"/>
            <a:ext cx="6200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MINING</a:t>
            </a:r>
            <a:endParaRPr lang="en-US" sz="5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On-screen Show (16:9)</PresentationFormat>
  <Paragraphs>12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Windows User</cp:lastModifiedBy>
  <cp:revision>2</cp:revision>
  <dcterms:created xsi:type="dcterms:W3CDTF">2021-12-27T22:46:35Z</dcterms:created>
  <dcterms:modified xsi:type="dcterms:W3CDTF">2021-12-27T22:49:30Z</dcterms:modified>
</cp:coreProperties>
</file>