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3" r:id="rId9"/>
    <p:sldId id="272" r:id="rId10"/>
    <p:sldId id="279" r:id="rId11"/>
    <p:sldId id="274" r:id="rId12"/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1T04:44:59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19034 1320 200 0,'0'0'102'0,"0"0"24"0,0 0-58 0,0 0 49 15,0 0-28-15,0 0-10 16,0 0 1-16,64-60-12 16,-58 47 1-16,-3 2-17 15,-3 5-3 1,0 3-1-16,-30 3-35 0,-21 0-4 0,-18 14-7 15,-9 14-2 1,4-1 0-16,15 2 3 0,13-1-2 16,17-1-1-16,19-2-4 15,10 1 2-15,4 1 2 16,31 0 2-16,14 8 9 16,15 3 6-1,12 4 0-15,6 3 1 0,5 3-8 16,-8 0 2-16,-8 2 4 15,-17-4-4-15,-18-1-11 16,-21-4-1-16,-15-6-10 16,-8-2-3-16,-28-5 13 15,-14-5 10-15,-13-5 5 0,-6-8-6 16,-2-4-4-16,7-5-3 16,13-1-2-16,12 0-28 15,17-10-20-15,9-11-45 16,11-5-121-16,2-2-139 15</inkml:trace>
  <inkml:trace contextRef="#ctx0" brushRef="#br0" timeOffset="726.71">19781 1762 472 0,'0'0'166'16,"0"0"-8"-16,0 0 16 15,0 0-56-15,0 0-36 16,0 0-36-16,0 0-5 16,-21-29 5-1,82 27-17-15,23 2 0 0,23 0-4 16,19 0 7-16,7 0-17 0,1 7-6 15,-12 3-7-15,-14-2-2 16,-17-1-35-16,-24-2 9 16,-20-5-8-16,-24 0-36 15,-14-2 23-15,-9-9-5 16,0-6-123-16,-15-1-89 31,-9-2-178-31</inkml:trace>
  <inkml:trace contextRef="#ctx0" brushRef="#br0" timeOffset="977.6">20617 1548 708 0,'0'0'195'32,"0"0"70"-32,0 0-160 0,0 0-58 0,99-30-35 15,-44 42 0-15,3 17-12 16,-3 6 6-16,-5 5-2 15,-6 1-4-15,-11-2 0 16,-16-1 0-16,-14 1-3 16,-3-2-6-16,-26 0 3 15,-13-4 6-15,-15-3 0 16,-4-2-8-16,-2-6-11 16,4-1-34-16,9-5-72 15,10-9-194-15,13-7-376 0</inkml:trace>
  <inkml:trace contextRef="#ctx0" brushRef="#br0" timeOffset="1771.29">22143 1673 285 0,'0'0'124'0,"0"0"34"0,0 0 29 16,22-73-36-16,-22 56-35 16,-7 1-30-16,-8 5-18 15,-7 4-17-15,-11 7-19 16,-21 0-15-16,-17 18-9 15,-14 15-1-15,-2 6-1 16,5 2 0-16,18-1 1 16,16-5 1-16,20-5-8 15,19-9-3-15,9-6 2 16,9-6 1-16,29-8 3 16,13-1 14-16,13-10-14 15,6-9-2-15,-4 0-2 16,-10 5-9-16,-15 6-16 0,-11 6 10 15,-12 2-10-15,-3 0 10 16,-3 10 7-16,2 6 2 16,2 1 7-16,0-2 0 15,2 1 11 1,1-5 0-16,0 0 1 0,0-4 8 16,-3 1-8-16,-3-3-10 15,1 2-2-15,-5 2-14 16,1 1-12-16,0-1-8 15,-1 2-19-15,2-1-8 16,2-3-36-16,2-4-22 16,5-3-47-16,1-4-190 0</inkml:trace>
  <inkml:trace contextRef="#ctx0" brushRef="#br0" timeOffset="2185.94">23087 1071 553 0,'0'0'253'0,"0"0"-153"16,0 0 67-1,-88-72-111-15,69 72-48 16,-8 0-8-16,-3 13-6 15,-1 8 3-15,4 5 0 16,9 4-7-16,11 7 7 0,7 4-7 31,4 5 3-31,26 5 7 16,9 1 9-16,6-2-7 0,4-5 6 16,4-4-6-16,2-2 1 15,0-2 6-15,-5-5-3 16,-11-1-5-16,-15-2-2 15,-14-5-1-15,-10-3-5 16,0-1-5-16,-16 0 12 0,-17-5 6 16,-9-1 5-1,-4-4-6-15,-3-5-5 0,4-3-30 16,9-2-54 0,9 0-81-16,11-12-145 0</inkml:trace>
  <inkml:trace contextRef="#ctx0" brushRef="#br0" timeOffset="3506.57">23988 1689 110 0,'0'0'77'16,"0"0"-66"-1,0 0-11-15,0 0-7 16,0 0-59-16,0 0-59 0</inkml:trace>
  <inkml:trace contextRef="#ctx0" brushRef="#br0" timeOffset="4084.62">23988 1689 344 0,'91'-79'118'0,"-88"62"35"16,-1-2-42-1,-2 0-20-15,0 2-17 0,0 0 9 0,-12 3-17 16,-9 1-15-16,-7 4-24 15,-10 5-16 1,-5 4-1-16,2 2-1 0,-3 17 1 16,6 10 6-16,5 4-4 15,8 4-1-15,6 1-3 16,7-1-7-16,7-4 5 16,5-4-5-16,0-6 1 15,11-6-2-15,10-4 2 0,11-8 6 16,8-5 11-1,2 0-4-15,2-14-2 0,-3-9-3 32,-7 1-2-32,-7 1-4 0,-11 4-2 15,-5 7-1-15,-5 6-1 16,-5 2 5 0,-1 2 0-16,3 0-5 0,0 0-10 0,3 0-8 15,4 0 4 1,3 2 14-16,1 5 1 15,3-2 5-15,-1 5 0 16,1 2-3-16,2 0 3 16,-2 2-5-16,0 3 1 0,0-1 0 15,1-2-2-15,1-1-19 16,2-5-41-16,10-4-4 0,15-4-78 31,16 0-125-31,11-9-116 0</inkml:trace>
  <inkml:trace contextRef="#ctx0" brushRef="#br0" timeOffset="6532.24">18955 2960 289 0,'0'0'61'0,"0"0"74"0,0 0-69 16,91-78 27 0,-73 63-36-16,-8 4 3 0,-4 3 65 15,-6 2-6-15,0 3-50 16,-27 3-64-16,-16 0 1 16,-8 20 0-16,-3 3-6 15,8 3-4-15,14 1 4 16,10-3-1-16,9 1-4 15,12-2-9 1,1 1 2-16,7-2 10 0,17 4 2 0,7 2 8 16,11 4-3-16,1 7 0 15,6 2-4 1,-5 2 2-16,-8 2 1 0,-11-4-4 16,-18-1 0-16,-7-5-8 15,-16-7-8-15,-26-2 16 31,-16-14-10-31,-12-6 8 0,-6-6-6 0,4-6-26 32,11-13-36-32,21-8-18 0,19-4-66 15,21-6-216-15</inkml:trace>
  <inkml:trace contextRef="#ctx0" brushRef="#br0" timeOffset="6858.07">19628 3291 374 0,'0'0'320'0,"0"0"-112"16,0 0-4-16,0 0-83 16,0 0-57-16,0 0-35 15,61-29-13-15,-11 22-6 16,10 1-5-16,6 3-5 16,-1 2 0-16,0 1-13 0,-1 0-26 15,6-1-26-15,-2-2-17 16,4-1-66-16,-3-5-119 15,-11-2-191 1</inkml:trace>
  <inkml:trace contextRef="#ctx0" brushRef="#br0" timeOffset="7149.42">20199 3087 563 0,'0'0'189'0,"0"0"23"16,0 0-86-16,0 0-55 0,0 0-43 16,0 0-9-16,79-28-1 15,-40 28-7-15,4 15 8 16,6 8-14 0,-5 1 0-16,-4 4-3 0,-3-1 1 15,-11-1-3-15,-7-1-1 16,-14-1-9-16,-5 0-12 15,-13 4-3-15,-24 0-10 16,-14 3-75 0,-10-2-83-16,-1-7-154 0</inkml:trace>
  <inkml:trace contextRef="#ctx0" brushRef="#br0" timeOffset="9304.68">21749 3079 157 0,'0'0'288'0,"0"0"-208"16,0 0 68-16,0 0-33 16,32-78-30-16,-29 62-39 15,-2 4 22-15,-1 2-17 16,0 3-3-16,-4 6-45 15,-26 1-3-15,-17 7 0 16,-17 18 4-16,-6 8 0 0,6 0-4 16,16 1 0-16,15-4-1 15,12-5 0-15,14-5 0 16,7-6 0-16,0-4 1 16,17-4 1-16,15-6 21 15,13 0 17-15,8-2-11 16,2-15-5-16,-6-1-8 15,-6-2-7 1,-9 1-3-16,-5 2-4 0,-1 2-1 16,-4 4 0-16,0 5-1 15,-2 3-4-15,-4 1-3 16,-2 2 6-16,-4 0-2 0,-3 0 1 16,-3 0-4-16,-1 4-2 15,2 3 2 1,5 4 6-16,9 2 1 0,7 1 10 15,7 2 2 1,1 1-8-16,-2-3-4 16,-3 3-30-16,-7-3-78 0,-3-3-25 15,-8-4-33-15,-3-5-76 0,-2-2-11 16</inkml:trace>
  <inkml:trace contextRef="#ctx0" brushRef="#br0" timeOffset="9841.54">22368 2630 579 0,'0'0'143'15,"0"0"67"-15,0 0-60 16,0 0-48-16,0 0-41 0,0 0-20 16,-9-41-25-1,9 50-16-15,0 20-17 0,0 18 17 16,3 16 8-16,8 10 19 16,2 8-1-16,1 1-1 15,-1-5-4-15,-4-6-13 16,-6-7-7-16,-1-10-1 15,-2-8 1 1,0-12-1-16,0-9-3 0,0-11 0 16,-2-4-3-16,1-6-8 15,1-2-4-15,0-2-8 0,0 0-2 16,0 0-13-16,0 0-29 16,9 0-33-1,2-3-122-15,1-6-126 0</inkml:trace>
  <inkml:trace contextRef="#ctx0" brushRef="#br0" timeOffset="10365.1">22831 2678 587 0,'0'0'7'15,"0"0"0"1,-3 81 115-16,3-31 26 15,0 1-70-15,3 0-35 0,9-6-13 16,-3-4-2 0,-2-8-9-16,-2-10-14 0,0-7-4 15,-3-8 0-15,1-5 4 16,1-3 0 0,12 0 11-16,10-11 57 0,10-8-27 0,7 1-39 15,-1 4-7-15,3 9-14 16,-3 5-13-16,0 0 21 15,1 8 6 1,-9 10-4 0,-9 5 4-16,-10-1-8 15,-10 1-1-15,-5 0-3 16,-11-3 7-16,-25 2 5 0,-19-2 14 16,-16-7 10-1,-10-8-14-15,-2-5-10 0,17 0-34 16,21-20-54-16,30-5-82 15,20-8-405-15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1T05:10:55.7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10130 1658 704 0,'0'0'22'0,"-109"-17"78"16,73 15-2-16,15 2-48 15,11 0-9-15,5 0-37 16,5 13 2-16,0 4-6 15,0 9 19-15,8 6 11 0,16 6-19 16,10 5-10-16,11-1 6 16,9 4-7-16,11-2-10 15,-1 0-3-15,-8-3-2 16,-18-4 0 0,-23-4 10-16,-15 1-23 15,-30-1 28-15,-31-3 14 0,-24-1 29 0,-13-6-17 31,-1-8-14-31,17-10 1 16,23-5-5-16,26-4 4 0,19-21-12 16,14-9-126-16,9-10-377 0</inkml:trace>
  <inkml:trace contextRef="#ctx0" brushRef="#br0" timeOffset="242.43">10774 1947 1057 0,'0'0'41'16,"0"0"118"-16,0 0-86 15,151-24-43-15,-43 8-22 0,8 4-8 16,-10 4-14-1,-18 2-48-15,-14 5-52 0,-24-1-100 16,-19-2-100-16,-22-5-174 16</inkml:trace>
  <inkml:trace contextRef="#ctx0" brushRef="#br0" timeOffset="469.17">11173 1710 92 0,'0'0'582'0,"0"0"-448"0,0 0 70 16,0 0-77-1,0 0-99-15,0 0-28 0,106-34 17 16,-50 51 4-16,-2 9 0 16,-11 6-8-16,-7 8-5 15,-12 6-8-15,-9 4-2 16,-12 1 1-16,-3 0-8 16,-12-3 9-16,-12-4 1 15,-4-6-1-15,4-5-27 16,5-11-101-16,5-9-120 15,8-13-220-15</inkml:trace>
  <inkml:trace contextRef="#ctx0" brushRef="#br0" timeOffset="1010.64">12141 1662 982 0,'0'0'68'0,"0"0"12"16,0 0-34-1,15 114 84-15,3-56-70 0,1 2-43 16,-7-8-10-16,-5-10-5 16,-7-8-1-1,0-13 1-15,0-10 0 16,-4-6-1-16,3-5 3 15,-1-16 16-15,2-24 8 0,0-17-21 16,0-12-7 0,12 0-3-16,3 10 1 0,0 19-17 15,-3 17 7-15,-3 13 5 16,0 10 4-16,3 0-7 16,4 9-4-16,7 15 10 0,6 6 0 15,4 6 4 1,2 1 3-16,3-2 6 15,-2-4-4-15,3-3 0 0,-2-6-4 16,2-2 3-16,-2-7-2 16,-4-6 3-1,-2-5-2-15,-5-2 3 0,-7-10 10 16,2-17 4-16,-5-14 15 16,-1-11-16-1,-6-7-18-15,-1 1 0 0,-8 7-2 16,0 12-5-1,0 12-18-15,-6 10-33 0,-5 8-19 16,1 9-90 0,0 0-132-16,7 4-206 0</inkml:trace>
  <inkml:trace contextRef="#ctx0" brushRef="#br0" timeOffset="1225.34">13153 1626 917 0,'0'0'179'16,"0"0"-24"-16,0 0-52 0,0 0-35 15,0 0-28-15,58 97 30 16,-27-48-26-16,-7 5-35 16,-8 2-9-16,-7-1-17 15,-9-3-41-15,0-5-35 16,-1-6-65-16,-10-16-196 15,4-16-274-15</inkml:trace>
  <inkml:trace contextRef="#ctx0" brushRef="#br0" timeOffset="1461.62">13172 1608 764 0,'0'0'284'0,"0"0"-130"15,0 0-4-15,62-84-126 16,-2 70-24-16,3 11-6 16,-7 3 3-16,-12 11-26 15,-14 15-23-15,-15 6-1 0,-14 5 13 16,-1-1 5-16,-25-2 23 16,-12-3 12-16,-5-4-30 15,-2-7-36 1,4-8-63-16,7-7-48 0,14-5-94 15</inkml:trace>
  <inkml:trace contextRef="#ctx0" brushRef="#br0" timeOffset="1824.68">14421 1658 1057 0,'0'0'124'0,"0"0"-60"15,0 0-44-15,0 0-13 16,34 100 69-16,-4-49-21 16,0-3-35-16,-5-6-12 15,-4-8-8-15,-6-11 3 16,-3-11 1-16,-5-6 0 0,2-6 2 15,9-4 16-15,7-23 45 16,8-14-40-16,3-14-18 16,3-6-8-16,-3-5-1 15,-2 2-8-15,-4 7-18 16,-8 9-24-16,-7 7-13 16,-8 9-46-1,-5 13-46-15,3 4-391 0,5 6 93 16</inkml:trace>
  <inkml:trace contextRef="#ctx0" brushRef="#br0" timeOffset="2021.77">15161 1510 800 0,'0'0'84'0,"0"0"58"15,0 0-21-15,33 83-4 16,-8-35-25-16,0 4-56 15,-10 1-29-15,-5 3-7 16,-10-4-2-16,0-3-23 16,0-5-35-16,-10-6-76 15,0-11-137-15,5-14-286 0</inkml:trace>
  <inkml:trace contextRef="#ctx0" brushRef="#br0" timeOffset="2293.21">15298 1504 856 0,'0'0'148'16,"0"0"57"-16,88-68-136 16,-33 56-46-16,2 7-20 15,-8 5-1-15,-6 9-4 0,-11 15-2 31,-13 11-14-31,-16 5-26 0,-3-1 0 16,-22-1 24 0,-17-7 13-16,-10-6-3 0,-8-8-4 15,-8-7-24-15,2-7-55 16,10-3 0-16,15 0 14 16,27-4-188-16</inkml:trace>
  <inkml:trace contextRef="#ctx0" brushRef="#br0" timeOffset="2473.14">16421 1930 1373 0,'0'0'85'0,"0"0"-67"16,0 0-18-16,0 0-128 15,0 0-919-15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7-11T05:10:21.82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11964 2142 461 0,'0'0'66'0,"0"0"57"16,0 0 16-16,4-80-50 16,-3 60-13-16,1 0 0 15,-2 4-25-15,0 5-2 0,-7 4-7 16,-16 3-22 0,-13 4-20-16,-18 5-6 0,-5 19 2 15,1 7-2-15,14 2 3 16,17-5 1-1,14-2-3-15,13-4-3 0,0-1 3 16,21 3 2-16,18 0 3 16,8 2 8-16,3 4 1 15,8 3-5-15,-1 5-2 16,-4 2-1-16,-5 1 1 16,-9 1-2-1,-18 0 0-15,-14-1-4 0,-7 0 4 16,-37 0 3-16,-24 2 3 15,-17-6 4-15,-5-4-5 0,8-9-1 16,17-9-1-16,23-8-3 16,18-7-16-16,17-5-26 15,3-24-31-15,37-13-330 16</inkml:trace>
  <inkml:trace contextRef="#ctx0" brushRef="#br0" timeOffset="312.8">13062 2549 969 0,'0'0'82'16,"0"0"56"-1,0 0-43-15,0 0-22 16,91-14-40-16,-5 3-22 0,19 0 4 0,6 4-8 16,-1 3-6-16,-6 1-1 15,-4 3-10 1,-11 0-17 0,-5 0 21-16,-13 0-41 0,-11 0-31 0,-12 0-16 15,-14 0-49 1,-13-4-26-16,-12-6-78 0,-9-2-4 15</inkml:trace>
  <inkml:trace contextRef="#ctx0" brushRef="#br0" timeOffset="560.66">13863 2317 452 0,'0'0'185'0,"0"0"44"16,0 0-60-16,0 0-36 0,0 0-66 15,0 0-31-15,74-36-18 16,-20 36-11-16,10 19 7 16,3 9-1-16,-11 3-7 15,-15 3 4-15,-18 1-10 16,-16 2-16-16,-7 1 4 16,-15 0-1-16,-21-2 3 15,-13-3-5-15,-8-5 8 16,-2-2-26-16,-1-5-39 15,5-10-143-15,13-9-294 0</inkml:trace>
  <inkml:trace contextRef="#ctx0" brushRef="#br0" timeOffset="1366.66">14855 2218 440 0,'0'0'394'15,"0"0"-238"1,0 0 15-16,0 0-84 0,0 0-69 15,0 0-18 1,13 37 0-16,2 25 6 0,-2 7 21 16,-10-3-11-16,-3-8 0 15,0-9 5-15,-4-10-10 16,-6-11-2-16,5-10-6 16,2-9 1-16,3-7-2 0,0-2 10 15,0-8 13-15,0-23 43 16,6-17-50-1,7-17-18-15,1-7 0 0,1 4-3 16,-3 11-5-16,-3 15 2 16,-4 23 6-16,-1 9 0 15,-3 9 0-15,1 1-9 16,5 8-16-16,5 19-4 16,9 11 28-16,7 7 1 15,4 2 2-15,4-2-2 16,1-3 2-16,1-4 2 0,-2-5-3 15,-3-6-1 1,-5-5 0-16,-5-8 0 16,-7-6 1-16,-7-5 0 15,-7-3 2-15,5 0 11 0,2-17 20 16,5-13-12-16,2-17-20 16,-2-14-1-16,-3-6-1 15,-3-1-5-15,-2 10-4 16,-5 16-1-1,-1 18-10-15,0 12-5 0,0 9-30 16,0 3-43-16,0 0-76 0,-7 9-50 16,-1 5-220-16,8-1 220 31</inkml:trace>
  <inkml:trace contextRef="#ctx0" brushRef="#br0" timeOffset="1602.86">15665 2198 824 0,'0'0'133'0,"0"0"-65"16,0 0 8-16,0 0 14 16,13 72 25-16,8-25-20 15,-3 3-60-15,-3 4-30 16,-4-2-1-16,-4-1-4 15,-3-7-4-15,-2-6-26 0,-2-6-42 16,0-5-70-16,0-11-133 16,0-16-142-16</inkml:trace>
  <inkml:trace contextRef="#ctx0" brushRef="#br0" timeOffset="1884.95">15730 2159 657 0,'0'0'159'0,"0"0"11"16,-23-83-33-16,23 60-43 16,3 5-50-16,24 2-32 15,11 7-12-15,15 9-7 16,0 0 5-16,-5 15-15 16,-10 9 14-16,-16 5-17 15,-13 4 2-15,-9-1-3 16,-5 1 9-16,-19-2 3 0,-14-3 9 15,-9-3 3-15,-6-4-3 16,-3-5-9-16,11-7-1 16,13-7-42-1,17-2-61-15,15-15-114 0,13-14-507 16</inkml:trace>
  <inkml:trace contextRef="#ctx0" brushRef="#br0" timeOffset="2264.42">16654 2149 921 0,'0'0'112'15,"0"0"-24"-15,0 0-47 0,0 0 11 16,94 120 0-16,-69-63-29 16,-5-3-13-16,-4-2 8 15,-4-6-5-15,-4-11-12 16,0-9 1-16,0-8-1 0,-3-10 0 16,-1-5 5-16,1-3 13 15,5-6 71 1,8-21 28-16,7-15-68 15,5-14-42-15,1-9-8 16,-4-1-4-16,-3 8-14 0,-7 15-12 16,-7 14-26-16,-6 12 2 0,-4 9-33 15,0 2-65-15,6 0-121 16,3 2-321 0</inkml:trace>
  <inkml:trace contextRef="#ctx0" brushRef="#br0" timeOffset="2511.85">17434 2091 918 0,'0'0'163'15,"0"0"-31"-15,0 0-61 16,0 0-17-16,0 0-22 15,42 75 8-15,-25-33-15 16,-8 7-20-16,-2 8-4 0,-4 8 5 16,-3 1-6-16,0-1-10 15,0-4-45-15,0-9-63 16,-3-12-139-16,0-18-238 16</inkml:trace>
  <inkml:trace contextRef="#ctx0" brushRef="#br0" timeOffset="2778.43">17482 2067 602 0,'0'0'104'16,"0"0"73"-16,0 0-33 0,0 0-35 15,0 0-26-15,0 0-62 16,58-62-19-16,-5 77-1 15,-1 17-1-15,-7 10 11 16,-14 6-11-16,-12-1-2 16,-16 2-2-16,-3-7-5 15,-16-4-19-15,-17-5 8 16,-13-8-27-16,-11-11 12 16,-12-12-23-16,-9-2-40 15,4-18-279-15</inkml:trace>
  <inkml:trace contextRef="#ctx0" brushRef="#br0" timeOffset="12989.31">4195 13318 602 0,'0'0'127'16,"0"0"-78"-16,0 0 114 0,0 0-62 15,0 0-22-15,0 0-38 0,0 0-33 16,-30-25-7 0,29 29 1-16,-1 7 5 15,1 2 24-15,-1 0 4 0,2 6-4 16,0 1 3-16,0 5-4 16,5 2-11-16,11 4-5 15,5 0 1 1,4 0 3-16,5-3-5 15,3-2-6-15,3-4 4 16,7-5-1-16,0-4-2 0,11-7 6 16,10-6 20-1,12 0-6-15,14 0-10 0,14-9-2 16,8-1-1 0,3 2-4-16,0 1-7 0,-9 1-2 15,-5 2 1-15,-7-3-2 16,0 0 1-16,2-3 2 15,-2-1-2-15,3 1-2 0,3 1 0 16,1 5 1-16,-4 1 1 16,-6 3-2-16,-13 0 0 15,-11 0-1 1,-7 0 1-16,-11 1-2 0,-7-1-1 16,-8 0 3-1,-3 0 0-15,-5 0 0 16,-1 0 0-16,-3 2-1 0,2-1 0 15,2 1 1-15,5-2 0 16,9 0 1-16,-3 0 0 16,2 0 1-1,-1-6 0-15,-7-2-2 0,-3-1 0 16,-4 1-1-16,-2 1 1 16,-1 3-2-16,8-1 0 0,5 4 1 15,12 1-1-15,18 0-1 16,15 6-1-16,14 7 2 15,7 2 1 1,0-3 0-16,-3 5 1 16,-8 1 0-16,-10 0-1 0,-10 3 0 15,-5 1-8 1,-4 3 0-16,1 0 4 0,5-1 3 16,-2-2 0-1,2-2-4-15,-8-3 4 16,-8-4-1-16,-8-1 1 0,-12-2-1 15,-11-1-6 1,-8-3-16-16,-5-2 12 0,-2-1 2 16,-1-2 8-16,0 0 3 15,5 1 1-15,2-2 2 16,8 0 2-16,6 0 1 16,6-9 0-16,4-5-4 15,11-3-2-15,7 0-1 16,9 3-3-16,9 2 0 15,9 3 0-15,4 6 2 0,-3 3 0 16,-4 0 0-16,-12 10 2 16,-4 8-1-16,-5 2 2 15,8 3 3-15,7 2 3 16,3 2 8-16,10 1-3 16,7 2-6-16,7-1 2 15,14-1-2-15,8-3 3 16,3-3-1-16,-1-5 1 15,-8-6 2-15,-10-4 4 0,-9-5-2 16,-6-2-1-16,-6 0 9 16,-7 0-10-16,-1-3-2 15,3-4-5 1,5 0-4-16,7 1 1 0,5 2-2 16,-3 0-1-16,-7 4-5 15,-2-1-1-15,-12 1 3 16,-9-2 5-16,-9-1 0 15,-7-2 1-15,1-4 0 0,8 1 1 16,10-2 0-16,14 0-1 16,8 3-1-16,2 4-2 15,-1 1-6 1,-11 2-9-16,-10 0-1 0,-10 0 3 16,-10-1 12-16,-8-3 3 15,-5-3 2-15,1 1-1 16,-1-1 0-16,4 2 1 15,9 1-2-15,11-1 1 16,7 3-1-16,2 2-1 0,3 0 1 16,-2-2-6-1,-6-2 6-15,9-3-2 0,0-5 4 16,-3-2 0 0,-3-2 5-16,-5-2-3 0,-9 0 21 15,-2 0-18-15,1 1-5 16,2 0-2-16,3 1 0 15,4 0 0 1,3-4-3-16,0 2 1 0,-3-1 2 16,2-4-3-16,-5-2-1 15,-11-4 0-15,-12 0 4 0,-15-3 2 16,-13-3-2-16,-4-1-1 16,0-1-1-16,-9 6 1 15,-4 7-7-15,4 10-7 16,1 7-4-16,3 3-16 15,-4 0-19-15,-5-1-13 16,-8-2-19-16,-7-3-52 16,-8-5-108-16,-4-7-261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FB563-52DF-4131-BFE6-4581C5424CA7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02000-8DDE-4073-8A5A-D13E49F2C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8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02000-8DDE-4073-8A5A-D13E49F2CF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6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2C44-18A5-994D-E3DF-0892CFAE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88F60-03DB-6F87-4313-5E57A021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8FAB-C88E-029F-CE3A-2DCA3CD1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9DE7-9BFB-96CD-0465-D933069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0B81-1722-F2F2-C617-5BFE2618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BE3A-C3BB-A9CB-D750-EDBC2C6B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D2DE-0E7D-9ADE-B6DE-BF8C3B81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BF14-1B85-014C-7F9B-7A87F149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9D35-57CA-2A23-6B4D-80070DA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D3FA-7BED-05AE-68ED-0031FF3F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0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569EE-7E92-B88A-6DE3-0BC6668E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0851D-4AE3-4DBD-79D3-B14AA7BF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7B8D-2B42-934E-09EB-EE713BCB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E8ED-85F9-9368-1AC3-EA0BA01B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B11C-15BA-5787-3A67-194198FD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56D8-0C02-9BDE-94F3-6B84AB5A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C23B-6316-251D-A1D4-53CEFF24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8CCE-31A9-E247-4FE9-21DBF73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7080-56CB-214D-C65C-64C8FD5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4084-42C3-A48D-F0A1-1AF603E2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20AE-CAE5-678B-05A4-F68629B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76406-DB59-285D-7B08-3528DAF3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C424-7E37-E3DD-E747-9AEFB9EF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2591-879D-1356-6198-BF74CA5F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8581-6B7C-EC95-5127-1720EDC3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DF7-4FED-B022-3EEA-9398E4BC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CA27-906D-8D35-0DE7-5FD483CCA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AD19-AC80-2189-4CC5-DE1C2AC0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39DE-A8F5-207B-3564-7F596854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2B57F-179E-2F88-F7B6-9617053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8A86-5B8E-B91F-8DF2-3E8FDFCE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5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AC82-2379-AE67-F083-CF5056D4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1CC6A-C96F-F591-FEB9-69E26A02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8524-22CC-BF30-66F9-A3363642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CD4AD-4E72-8B1A-EC5A-20E2EF7CE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855FC-DD30-8A30-4476-7BE86BA77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442BD-E8BF-A948-8123-46C8947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F10B9-DDDF-B0F8-B828-CD58AD4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AAE28-5518-3A66-6BFD-79036340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8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FDBF-81A7-8345-7FA6-322FC33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C177A-E37A-F6C1-D3AB-AE52D1B8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205DF-9F8E-EBFE-84F6-23F9C7F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61F20-13A8-070A-703C-0B37C832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6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8FBA-C8DF-5C47-BC07-D7BA7FB1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8AA19-9D80-8B19-9C7F-564DA724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0C4C-C088-5709-9DED-C48BA221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A58F-2814-0473-3405-97C9FB9E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03E3-4C67-8C73-03C4-BCD52CAF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0FEA-A046-8900-DAEE-7D15D1E9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4218-96AB-14F6-ED19-CD448FC6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8056-1D1C-74CD-1EF1-6926C764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B828-DDF0-DB8F-642D-1A2AAAAB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24B6-C7D3-AF2A-A12C-14109397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DED6D-2E42-24FC-1A44-79D7769B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64301-3841-2193-64F4-0E0BA9A3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E506-DFA6-A4CC-B45A-703EE561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5548-4BF4-4BD9-ED3B-47823A1E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AA9-4111-734C-8FE0-14DE1849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041FF-428E-E115-B7A8-034CBE6E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EC037-351D-7B52-BF78-FA955743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770E-AF94-F209-45F7-2E304C6B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CA6B-6EF2-4BA7-B736-827AF35567C2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6634-CD4B-4F9B-DA00-6024AFE5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EBF4-8606-C9DB-0AE8-241C033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09ABB-F439-462A-80E3-A189A8C5B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0F53-A8A5-6AFC-3C5F-847429080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CFG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0E10-F67B-647F-D3FB-1B03DBE0B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6AE-E2ED-E46E-CDC0-1E01627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Bracketed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F48D-BC07-9DD6-445B-F6DF3E57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can also represent a parse tree in a more compact format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bracketed notation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; here is the bracketed representation of the parse tree of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           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                     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Pro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I]]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VP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V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prefer]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morning] 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flight]]]]]]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7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DEE1-67D0-57CF-4265-640FBB27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6BC0-1CF5-8C5C-A103-E52E1D6D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 context-free grammar </a:t>
            </a:r>
            <a:r>
              <a:rPr lang="en-US" sz="1800" b="0" i="0" u="none" strike="noStrike" baseline="0" dirty="0">
                <a:latin typeface="NimbusRomNo9L-ReguItal"/>
              </a:rPr>
              <a:t>G </a:t>
            </a:r>
            <a:r>
              <a:rPr lang="en-US" sz="1800" b="0" i="0" u="none" strike="noStrike" baseline="0" dirty="0">
                <a:latin typeface="NimbusRomNo9L-Regu"/>
              </a:rPr>
              <a:t>is defined by four parameters: </a:t>
            </a:r>
            <a:r>
              <a:rPr lang="en-US" sz="1800" b="0" i="0" u="none" strike="noStrike" baseline="0" dirty="0">
                <a:latin typeface="NimbusRomNo9L-ReguItal"/>
              </a:rPr>
              <a:t>N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dirty="0">
                <a:latin typeface="StandardSymL"/>
                <a:ea typeface="Cambria Math" panose="02040503050406030204" pitchFamily="18" charset="0"/>
              </a:rPr>
              <a:t>𝞢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NimbusRomNo9L-ReguItal"/>
              </a:rPr>
              <a:t>R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NimbusRomNo9L-ReguItal"/>
              </a:rPr>
              <a:t>S </a:t>
            </a:r>
            <a:r>
              <a:rPr lang="en-US" sz="1800" b="0" i="0" u="none" strike="noStrike" baseline="0" dirty="0">
                <a:latin typeface="NimbusRomNo9L-Regu"/>
              </a:rPr>
              <a:t>(technically it is a “4-tuple”).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D96F5-0DEE-BD4E-FE99-A73D0CDB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46" y="2310652"/>
            <a:ext cx="8125510" cy="34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E65E-9BE9-F2AA-56E4-22C989D82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Treebanks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0B550-489F-1588-129F-FDD8DD746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0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B531-E45C-81A1-4B93-0D0232A1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AEFB-7353-C403-CEA7-2D39DFC4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corpus in which every sentence is annotated with a parse tree is called a treebank</a:t>
            </a:r>
          </a:p>
          <a:p>
            <a:r>
              <a:rPr lang="en-US" dirty="0"/>
              <a:t>Treebanks play an important role in parsing as well as in linguistic investigations of syntactic phenomena</a:t>
            </a:r>
          </a:p>
          <a:p>
            <a:r>
              <a:rPr lang="en-US" dirty="0"/>
              <a:t>Treebanks are generally made by parsing each sentence with a parse that is then hand-corrected by human linguists.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097-593E-487D-0084-C8773DBA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485-F1C8-AACD-842A-4A7F89AF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shows sentences from the Penn Treebank project, which includes various treebanks in English, Arabic, and Chinese.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1B3ED-6461-40DF-972B-B04B5DC2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72" y="2791276"/>
            <a:ext cx="7694283" cy="3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26BF-4C25-9479-21C9-009D335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4BB9-872B-AAEA-5378-0AF994FA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a standard node-and-line tree representation in following Figure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05459-A2D1-67FF-9AA9-B8A890B1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1" y="2641573"/>
            <a:ext cx="6896035" cy="37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54AF-9DD6-9CE6-252B-AFEC928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88C8-524B-DC1C-07D4-9700AA1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sentences in a treebank implicitly constitute a grammar of the language.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For example, from the parsed sentences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17.5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can extract the CFG rules shown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17.7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(with rule suffixes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xtt"/>
              </a:rPr>
              <a:t>-SBJ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stripped for simplicity).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95ED4-5424-E4F9-0F56-C6F766E0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59" y="2816615"/>
            <a:ext cx="5377069" cy="34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6472-FF6B-7F82-BEB2-7DC5CF1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A9EB-BA41-E24C-7BFC-229C9900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The grammar used to parse the Penn Treebank is very flat, resulting in very many rules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For example,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among the approximately 4,500 different rules for expanding VPs are separate rules for PP sequences of any length and every possible arrangement of verb arguments:</a:t>
            </a:r>
          </a:p>
          <a:p>
            <a:pPr marL="0" indent="0" algn="l">
              <a:buNone/>
            </a:pPr>
            <a:r>
              <a:rPr lang="en-IN" dirty="0"/>
              <a:t>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01E3-6DFE-0514-6480-FE0B85AF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91" y="3318596"/>
            <a:ext cx="2904962" cy="18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35C7-B0C0-13CD-714A-D921A622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70F-6642-5BA8-B225-6F6800CA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 widely used formal system for modeling constituent structure in natural language is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context-free grammar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CFG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Context-free grammars are also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phrase-structure grammars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 context-free grammar consists of a set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rules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productions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each of which expresses the ways that symbols of the language can be grouped and ordered together, and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lexicon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of words and symbols.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For example, the following productions express that 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noun phrase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can be composed of either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ProperNoun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or a determiner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followed by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Nominal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;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Nominal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 turn can consist of one or </a:t>
            </a:r>
            <a:r>
              <a:rPr lang="en-IN" sz="1800" b="0" i="0" u="none" strike="noStrike" baseline="0" dirty="0">
                <a:latin typeface="NimbusRomNo9L-Regu"/>
              </a:rPr>
              <a:t>more </a:t>
            </a:r>
            <a:r>
              <a:rPr lang="en-IN" sz="1800" b="0" i="0" u="none" strike="noStrike" baseline="0" dirty="0">
                <a:latin typeface="NimbusRomNo9L-ReguItal"/>
              </a:rPr>
              <a:t>Noun</a:t>
            </a:r>
            <a:r>
              <a:rPr lang="en-IN" sz="1800" b="0" i="0" u="none" strike="noStrike" baseline="0" dirty="0">
                <a:latin typeface="NimbusRomNo9L-Regu"/>
              </a:rPr>
              <a:t>s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NimbusRomNo9L-Regu"/>
              </a:rPr>
              <a:t>                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Medi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1CFEB-BF6D-9F18-AFD6-B37C1E4C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92" y="4591749"/>
            <a:ext cx="3878534" cy="11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6AA-F5D8-97AD-475F-4EA00038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BA18-83C2-62F5-A092-23E714B8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symbols that are used in a CFG are divided into two classes.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symbols that correspond to words in the language (“the”, “nightclub”) are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terminal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symbols; the lexicon is the set of rules that introduce these terminal symbols.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symbols that express abstractions over these terminals are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non-terminals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each context-free rule, the item to the right of the arrow (-&gt;) is an ordered list of one or more terminals and non-terminals; to the left of the arrow is a single non-terminal symbol expressing some cluster or generalization.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non-terminal associated with each word in the lexicon is its lexical category, or part of speech.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 CFG can be thought of in two ways: as a device for generating sentences and as a device for assigning a structure to a given sentence.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 Viewing a CFG as a generator, we can read the -&gt; arrow as “rewrite the symbol on the left with the string of symbols on the right”.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3665D-C9EF-BFA1-60A1-7635FA5F525C}"/>
                  </a:ext>
                </a:extLst>
              </p14:cNvPr>
              <p14:cNvContentPartPr/>
              <p14:nvPr/>
            </p14:nvContentPartPr>
            <p14:xfrm>
              <a:off x="6711480" y="359640"/>
              <a:ext cx="2105280" cy="89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3665D-C9EF-BFA1-60A1-7635FA5F5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120" y="350280"/>
                <a:ext cx="2124000" cy="9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7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1038-7645-393A-0B03-002DA39E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70947-B91D-6C8B-7E4E-3E85CA190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270" y="2077648"/>
            <a:ext cx="6406366" cy="1560701"/>
          </a:xfrm>
        </p:spPr>
      </p:pic>
    </p:spTree>
    <p:extLst>
      <p:ext uri="{BB962C8B-B14F-4D97-AF65-F5344CB8AC3E}">
        <p14:creationId xmlns:p14="http://schemas.microsoft.com/office/powerpoint/2010/main" val="22813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DD7F-9787-F5A3-2804-AF9D1065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A3E0-B6B0-C3BE-B350-A8C9812A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say the string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a flight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can be derived from the non-terminal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Thus, a CFG can be used to generate a set of strings.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This sequence of rule expansions is called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derivation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of the string of words.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It is common to represent a derivation by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parse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tree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(commonly shown inverted with the root at the top). Figure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shows the tree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NimbusRomNo9L-Regu"/>
              </a:rPr>
              <a:t>representation of this derivation.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CE81-10A6-BCC3-CA40-2B2C9378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17" y="3525253"/>
            <a:ext cx="7171269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A880-AE35-05E8-8966-DBC65224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B4A1-D1BA-DA9D-0BD5-A77F2D01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In the parse tree shown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we can say that the node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dominates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all the nodes in the tree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flight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We can say further that it immediately dominates the nodes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Det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Nom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formal language defined by a CFG is the set of strings that are derivable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from the designated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start symbol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Each grammar must have one designated start symbol, which is often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Since context-free grammars are often used to define sentences,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usually interpreted as the “sentence” node, and the set of strings that are derivable from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is the set of sentences in some simplified version of English.</a:t>
            </a:r>
          </a:p>
        </p:txBody>
      </p:sp>
    </p:spTree>
    <p:extLst>
      <p:ext uri="{BB962C8B-B14F-4D97-AF65-F5344CB8AC3E}">
        <p14:creationId xmlns:p14="http://schemas.microsoft.com/office/powerpoint/2010/main" val="262632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DDB5-92CD-976A-ED2F-50563193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E19E-DEFA-D08D-B248-1EC7B3B1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Figure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gives a sample lexicon, and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17.3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summarizes the grammar rules we’ve seen so far, which we’ll call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EUSM10"/>
              </a:rPr>
              <a:t>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0.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Note that we can use the or-symbol </a:t>
            </a:r>
            <a:r>
              <a:rPr lang="en-US" sz="1800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indicate that a non-terminal has alternate possible expansions.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8243E-0943-DACF-C710-F7EB2A59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92" y="2788309"/>
            <a:ext cx="6922839" cy="33886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62D07-3320-A9E1-9A3E-F1C56FD85CEF}"/>
                  </a:ext>
                </a:extLst>
              </p14:cNvPr>
              <p14:cNvContentPartPr/>
              <p14:nvPr/>
            </p14:nvContentPartPr>
            <p14:xfrm>
              <a:off x="3524760" y="510840"/>
              <a:ext cx="2387160" cy="30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62D07-3320-A9E1-9A3E-F1C56FD85C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400" y="501480"/>
                <a:ext cx="2405880" cy="3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13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3D53-497B-B900-D832-5DECB5A8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84D0-E6D5-4F31-9A11-19062A11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>
                <a:latin typeface="NimbusRomNo9L-Regu"/>
              </a:rPr>
              <a:t>We can use this grammar to generate sentences of this “ATIS-language”.</a:t>
            </a:r>
          </a:p>
          <a:p>
            <a:pPr algn="l"/>
            <a:r>
              <a:rPr lang="en-US" sz="2800" b="0" i="0" u="none" strike="noStrike" baseline="0" dirty="0">
                <a:latin typeface="NimbusRomNo9L-Regu"/>
              </a:rPr>
              <a:t> We start with </a:t>
            </a:r>
            <a:r>
              <a:rPr lang="en-US" sz="2800" b="0" i="0" u="none" strike="noStrike" baseline="0" dirty="0">
                <a:latin typeface="NimbusRomNo9L-ReguItal"/>
              </a:rPr>
              <a:t>S</a:t>
            </a:r>
            <a:r>
              <a:rPr lang="en-US" sz="2800" b="0" i="0" u="none" strike="noStrike" baseline="0" dirty="0">
                <a:latin typeface="NimbusRomNo9L-Regu"/>
              </a:rPr>
              <a:t>, expand it to </a:t>
            </a:r>
            <a:r>
              <a:rPr lang="en-US" sz="2800" b="0" i="0" u="none" strike="noStrike" baseline="0" dirty="0">
                <a:latin typeface="NimbusRomNo9L-ReguItal"/>
              </a:rPr>
              <a:t>NP VP</a:t>
            </a:r>
            <a:r>
              <a:rPr lang="en-US" sz="2800" b="0" i="0" u="none" strike="noStrike" baseline="0" dirty="0">
                <a:latin typeface="NimbusRomNo9L-Regu"/>
              </a:rPr>
              <a:t>, then choose a random expansion of </a:t>
            </a:r>
            <a:r>
              <a:rPr lang="en-US" sz="2800" b="0" i="0" u="none" strike="noStrike" baseline="0" dirty="0">
                <a:latin typeface="NimbusRomNo9L-ReguItal"/>
              </a:rPr>
              <a:t>NP </a:t>
            </a:r>
            <a:r>
              <a:rPr lang="en-US" sz="2800" b="0" i="0" u="none" strike="noStrike" baseline="0" dirty="0">
                <a:latin typeface="NimbusRomNo9L-Regu"/>
              </a:rPr>
              <a:t>(let’s say, to 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),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and a random expansion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VP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(let’s say,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Verb NP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), and so on until we generate the 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I prefer a morning flight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 Figure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NimbusRomNo9L-Regu"/>
              </a:rPr>
              <a:t>17.4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shows a parse tree that represents a complete derivation of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NimbusRomNo9L-ReguItal"/>
              </a:rPr>
              <a:t>I prefer a morning flight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en-IN" i="1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35FF53-140B-3012-6800-43ED3CB88059}"/>
                  </a:ext>
                </a:extLst>
              </p14:cNvPr>
              <p14:cNvContentPartPr/>
              <p14:nvPr/>
            </p14:nvContentPartPr>
            <p14:xfrm>
              <a:off x="1497240" y="714240"/>
              <a:ext cx="4890600" cy="434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35FF53-140B-3012-6800-43ED3CB88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880" y="704880"/>
                <a:ext cx="4909320" cy="43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1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D9B7-199E-46F7-1B76-B0636890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0806-9475-EF41-1223-7E477F7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6D147-71D0-F73C-0D91-C740EF54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45" y="2383039"/>
            <a:ext cx="5989310" cy="32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905</Words>
  <Application>Microsoft Office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CMMI10</vt:lpstr>
      <vt:lpstr>CMSY10</vt:lpstr>
      <vt:lpstr>EUSM10</vt:lpstr>
      <vt:lpstr>NimbusRomNo9L-Medi</vt:lpstr>
      <vt:lpstr>NimbusRomNo9L-Regu</vt:lpstr>
      <vt:lpstr>NimbusRomNo9L-ReguItal</vt:lpstr>
      <vt:lpstr>StandardSymL</vt:lpstr>
      <vt:lpstr>txtt</vt:lpstr>
      <vt:lpstr>Office Theme</vt:lpstr>
      <vt:lpstr>CFG</vt:lpstr>
      <vt:lpstr>Context Free Grammars</vt:lpstr>
      <vt:lpstr>cntd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Bracketed Notation</vt:lpstr>
      <vt:lpstr>Formal Definition of CFG</vt:lpstr>
      <vt:lpstr>Treebanks</vt:lpstr>
      <vt:lpstr>Treebanks</vt:lpstr>
      <vt:lpstr>Cntd</vt:lpstr>
      <vt:lpstr>PowerPoint Presentation</vt:lpstr>
      <vt:lpstr>PowerPoint Presentation</vt:lpstr>
      <vt:lpstr>CNTD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Sandeep</dc:creator>
  <cp:lastModifiedBy>Krishna Sandeep</cp:lastModifiedBy>
  <cp:revision>14</cp:revision>
  <dcterms:created xsi:type="dcterms:W3CDTF">2023-07-10T01:02:51Z</dcterms:created>
  <dcterms:modified xsi:type="dcterms:W3CDTF">2023-07-11T05:32:49Z</dcterms:modified>
</cp:coreProperties>
</file>