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AA6E-2B7D-49FF-97F1-DE14813FC4D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4FA4C46-2BE5-4462-939F-42BD722ED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Histogram Processing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Histogram Processing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</a:p>
          <a:p>
            <a:pPr>
              <a:buNone/>
            </a:pPr>
            <a:endParaRPr lang="en-US" altLang="zh-TW" dirty="0"/>
          </a:p>
          <a:p>
            <a:r>
              <a:rPr lang="en-US" altLang="zh-TW" dirty="0"/>
              <a:t>where     </a:t>
            </a:r>
            <a:r>
              <a:rPr lang="en-US" altLang="zh-TW" dirty="0" smtClean="0"/>
              <a:t>             is </a:t>
            </a:r>
            <a:r>
              <a:rPr lang="en-US" altLang="zh-TW" dirty="0"/>
              <a:t>the </a:t>
            </a:r>
            <a:r>
              <a:rPr lang="en-US" altLang="zh-TW" dirty="0" err="1"/>
              <a:t>kth</a:t>
            </a:r>
            <a:r>
              <a:rPr lang="en-US" altLang="zh-TW" dirty="0"/>
              <a:t> gray level and     </a:t>
            </a:r>
            <a:r>
              <a:rPr lang="en-US" altLang="zh-TW" dirty="0" smtClean="0"/>
              <a:t>  is </a:t>
            </a:r>
            <a:r>
              <a:rPr lang="en-US" altLang="zh-TW" dirty="0"/>
              <a:t>the number of pixels in the image having gray level     </a:t>
            </a:r>
          </a:p>
          <a:p>
            <a:r>
              <a:rPr lang="en-US" altLang="zh-TW" dirty="0"/>
              <a:t>Normalized histogram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285984" y="2357430"/>
          <a:ext cx="1430338" cy="525463"/>
        </p:xfrm>
        <a:graphic>
          <a:graphicData uri="http://schemas.openxmlformats.org/presentationml/2006/ole">
            <p:oleObj spid="_x0000_s1026" name="方程式" r:id="rId3" imgW="622080" imgH="2286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714876" y="3571876"/>
          <a:ext cx="404812" cy="661987"/>
        </p:xfrm>
        <a:graphic>
          <a:graphicData uri="http://schemas.openxmlformats.org/presentationml/2006/ole">
            <p:oleObj spid="_x0000_s1027" name="方程式" r:id="rId4" imgW="139680" imgH="22860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286644" y="2285992"/>
          <a:ext cx="515938" cy="661988"/>
        </p:xfrm>
        <a:graphic>
          <a:graphicData uri="http://schemas.openxmlformats.org/presentationml/2006/ole">
            <p:oleObj spid="_x0000_s1028" name="方程式" r:id="rId5" imgW="177480" imgH="2286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214546" y="3143248"/>
          <a:ext cx="404812" cy="661988"/>
        </p:xfrm>
        <a:graphic>
          <a:graphicData uri="http://schemas.openxmlformats.org/presentationml/2006/ole">
            <p:oleObj spid="_x0000_s1029" name="方程式" r:id="rId6" imgW="139680" imgH="228600" progId="Equation.3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132138" y="4581525"/>
          <a:ext cx="1898650" cy="525463"/>
        </p:xfrm>
        <a:graphic>
          <a:graphicData uri="http://schemas.openxmlformats.org/presentationml/2006/ole">
            <p:oleObj spid="_x0000_s1030" name="方程式" r:id="rId7" imgW="825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8929718" cy="682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Equalization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equalization is used to enhance contrast. </a:t>
            </a:r>
          </a:p>
          <a:p>
            <a:r>
              <a:rPr lang="en-US" dirty="0" smtClean="0"/>
              <a:t>It is not necessary that contrast will always be increase in this. </a:t>
            </a:r>
          </a:p>
          <a:p>
            <a:r>
              <a:rPr lang="en-US" dirty="0" smtClean="0"/>
              <a:t>There may be some cases were histogram equalization can be worse. </a:t>
            </a:r>
          </a:p>
          <a:p>
            <a:r>
              <a:rPr lang="en-US" dirty="0" smtClean="0"/>
              <a:t>In that cases the contrast is decreased.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Histogram equalization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644900"/>
            <a:ext cx="792162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479675" y="2349500"/>
          <a:ext cx="2597150" cy="466725"/>
        </p:xfrm>
        <a:graphic>
          <a:graphicData uri="http://schemas.openxmlformats.org/presentationml/2006/ole">
            <p:oleObj spid="_x0000_s2050" name="方程式" r:id="rId4" imgW="1130040" imgH="20304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8550" y="2789238"/>
          <a:ext cx="2830513" cy="525462"/>
        </p:xfrm>
        <a:graphic>
          <a:graphicData uri="http://schemas.openxmlformats.org/presentationml/2006/ole">
            <p:oleObj spid="_x0000_s2051" name="方程式" r:id="rId5" imgW="1231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Histogram Equalization Problem</a:t>
            </a:r>
          </a:p>
          <a:p>
            <a:endParaRPr lang="en-IN" dirty="0" smtClean="0"/>
          </a:p>
          <a:p>
            <a:r>
              <a:rPr lang="en-US" dirty="0" smtClean="0"/>
              <a:t>https://www.tutorialspoint.com/dip/histogram_equalization.htm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28775"/>
            <a:ext cx="7313612" cy="4114800"/>
          </a:xfrm>
        </p:spPr>
        <p:txBody>
          <a:bodyPr/>
          <a:lstStyle/>
          <a:p>
            <a:r>
              <a:rPr lang="en-US" altLang="zh-TW" dirty="0"/>
              <a:t>Local enhancement</a:t>
            </a:r>
          </a:p>
          <a:p>
            <a:pPr lvl="1"/>
            <a:r>
              <a:rPr lang="en-US" altLang="zh-TW" dirty="0"/>
              <a:t>Histogram using a local neighborhood, for example 7*7 neighborhood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068638"/>
            <a:ext cx="860425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Histogram using a local 3*3 neighborhood</a:t>
            </a:r>
            <a:endParaRPr lang="zh-TW" altLang="en-US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288925" y="2879725"/>
            <a:ext cx="8604250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9600" smtClean="0">
                <a:latin typeface="Monotype Corsiva" pitchFamily="66" charset="0"/>
                <a:cs typeface="MV Boli" pitchFamily="2" charset="0"/>
              </a:rPr>
              <a:t>      Thank </a:t>
            </a:r>
            <a:r>
              <a:rPr lang="en-IN" sz="9600" dirty="0" smtClean="0">
                <a:latin typeface="Monotype Corsiva" pitchFamily="66" charset="0"/>
                <a:cs typeface="MV Boli" pitchFamily="2" charset="0"/>
              </a:rPr>
              <a:t>you</a:t>
            </a:r>
            <a:endParaRPr lang="en-US" sz="9600" dirty="0">
              <a:latin typeface="Monotype Corsiva" pitchFamily="66" charset="0"/>
              <a:cs typeface="MV Boli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97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Equity</vt:lpstr>
      <vt:lpstr>方程式</vt:lpstr>
      <vt:lpstr>Histogram Processing</vt:lpstr>
      <vt:lpstr>Histogram Processing</vt:lpstr>
      <vt:lpstr>Slide 3</vt:lpstr>
      <vt:lpstr>Histogram Equalization 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Processing</dc:title>
  <dc:creator>Philomina Shaji</dc:creator>
  <cp:lastModifiedBy>Philomina Shaji</cp:lastModifiedBy>
  <cp:revision>4</cp:revision>
  <dcterms:created xsi:type="dcterms:W3CDTF">2021-09-18T13:39:44Z</dcterms:created>
  <dcterms:modified xsi:type="dcterms:W3CDTF">2021-09-18T13:46:42Z</dcterms:modified>
</cp:coreProperties>
</file>