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57" r:id="rId5"/>
    <p:sldId id="258" r:id="rId6"/>
    <p:sldId id="259" r:id="rId7"/>
    <p:sldId id="264" r:id="rId8"/>
    <p:sldId id="260" r:id="rId9"/>
    <p:sldId id="262" r:id="rId10"/>
    <p:sldId id="265" r:id="rId11"/>
    <p:sldId id="266" r:id="rId12"/>
    <p:sldId id="267" r:id="rId13"/>
    <p:sldId id="271" r:id="rId14"/>
    <p:sldId id="269" r:id="rId15"/>
    <p:sldId id="270" r:id="rId16"/>
    <p:sldId id="272" r:id="rId17"/>
    <p:sldId id="268" r:id="rId18"/>
    <p:sldId id="276" r:id="rId19"/>
    <p:sldId id="277" r:id="rId20"/>
    <p:sldId id="278" r:id="rId21"/>
    <p:sldId id="279" r:id="rId22"/>
    <p:sldId id="281" r:id="rId23"/>
    <p:sldId id="275" r:id="rId2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090AFB3F-E470-4A6D-9969-27489D46661E}">
          <p14:sldIdLst>
            <p14:sldId id="256"/>
            <p14:sldId id="273"/>
            <p14:sldId id="274"/>
            <p14:sldId id="257"/>
            <p14:sldId id="258"/>
            <p14:sldId id="259"/>
            <p14:sldId id="264"/>
            <p14:sldId id="260"/>
            <p14:sldId id="262"/>
            <p14:sldId id="265"/>
            <p14:sldId id="266"/>
            <p14:sldId id="267"/>
            <p14:sldId id="271"/>
            <p14:sldId id="269"/>
            <p14:sldId id="270"/>
            <p14:sldId id="272"/>
            <p14:sldId id="268"/>
            <p14:sldId id="276"/>
            <p14:sldId id="277"/>
            <p14:sldId id="278"/>
            <p14:sldId id="279"/>
            <p14:sldId id="28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3" autoAdjust="0"/>
    <p:restoredTop sz="94662" autoAdjust="0"/>
  </p:normalViewPr>
  <p:slideViewPr>
    <p:cSldViewPr>
      <p:cViewPr>
        <p:scale>
          <a:sx n="100" d="100"/>
          <a:sy n="100" d="100"/>
        </p:scale>
        <p:origin x="-846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6B313-1D36-4DB5-9A09-1F2D5B3ACC5D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5650-50EC-4F93-A877-6EAB7AA9E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3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5650-50EC-4F93-A877-6EAB7AA9EF0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29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5650-50EC-4F93-A877-6EAB7AA9EF0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29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55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8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93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1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8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90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9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l="6000" t="-33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E473-D18C-402A-A28A-164AFD02A8A3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2DF8-EF0B-4753-9B56-BD7C09459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6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dos/Implementa&#231;&#227;o%20Dados%20Conex&#227;o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Dados/Implementa&#231;&#227;o%20Dados%20Admin.docx" TargetMode="External"/><Relationship Id="rId5" Type="http://schemas.openxmlformats.org/officeDocument/2006/relationships/hyperlink" Target="Dados/Implementa&#231;&#227;o%20Dados%20Cliente.docx" TargetMode="External"/><Relationship Id="rId4" Type="http://schemas.openxmlformats.org/officeDocument/2006/relationships/hyperlink" Target="Dados/Implementa&#231;&#227;o%20Dados%20Item.doc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ctrTitle"/>
          </p:nvPr>
        </p:nvSpPr>
        <p:spPr>
          <a:xfrm>
            <a:off x="683568" y="249493"/>
            <a:ext cx="7772400" cy="594065"/>
          </a:xfrm>
        </p:spPr>
        <p:txBody>
          <a:bodyPr>
            <a:noAutofit/>
          </a:bodyPr>
          <a:lstStyle/>
          <a:p>
            <a:r>
              <a:rPr lang="pt-BR" sz="1800" dirty="0" err="1" smtClean="0"/>
              <a:t>Unibratec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ADS02-M01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2016</a:t>
            </a:r>
            <a:endParaRPr lang="pt-BR" dirty="0"/>
          </a:p>
        </p:txBody>
      </p:sp>
      <p:sp>
        <p:nvSpPr>
          <p:cNvPr id="18" name="Título 14"/>
          <p:cNvSpPr txBox="1">
            <a:spLocks/>
          </p:cNvSpPr>
          <p:nvPr/>
        </p:nvSpPr>
        <p:spPr>
          <a:xfrm>
            <a:off x="645483" y="1059583"/>
            <a:ext cx="7772400" cy="1202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Sistema de Gerenciamento</a:t>
            </a:r>
          </a:p>
          <a:p>
            <a:r>
              <a:rPr lang="pt-BR" dirty="0" smtClean="0"/>
              <a:t>para Salão de Beleza</a:t>
            </a:r>
            <a:endParaRPr lang="pt-BR" dirty="0"/>
          </a:p>
        </p:txBody>
      </p:sp>
      <p:sp>
        <p:nvSpPr>
          <p:cNvPr id="19" name="Título 14"/>
          <p:cNvSpPr txBox="1">
            <a:spLocks/>
          </p:cNvSpPr>
          <p:nvPr/>
        </p:nvSpPr>
        <p:spPr>
          <a:xfrm>
            <a:off x="821409" y="2787775"/>
            <a:ext cx="7772400" cy="540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Disciplina:</a:t>
            </a:r>
          </a:p>
          <a:p>
            <a:r>
              <a:rPr lang="pt-BR" sz="3200" dirty="0" smtClean="0"/>
              <a:t>Programação Orientada a Objetos</a:t>
            </a:r>
            <a:endParaRPr lang="pt-BR" sz="3200" dirty="0"/>
          </a:p>
        </p:txBody>
      </p:sp>
      <p:sp>
        <p:nvSpPr>
          <p:cNvPr id="21" name="Título 14"/>
          <p:cNvSpPr txBox="1">
            <a:spLocks/>
          </p:cNvSpPr>
          <p:nvPr/>
        </p:nvSpPr>
        <p:spPr>
          <a:xfrm>
            <a:off x="645483" y="4029913"/>
            <a:ext cx="7772400" cy="756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Equipe:</a:t>
            </a:r>
          </a:p>
          <a:p>
            <a:r>
              <a:rPr lang="pt-BR" sz="3200" dirty="0" smtClean="0"/>
              <a:t>Rafael Cadete</a:t>
            </a:r>
          </a:p>
          <a:p>
            <a:r>
              <a:rPr lang="pt-BR" sz="3200" dirty="0" smtClean="0"/>
              <a:t>Rafael Eduardo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253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78292" y="573528"/>
            <a:ext cx="218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Cliente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15" y="2193708"/>
            <a:ext cx="346438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36056"/>
            <a:ext cx="4489896" cy="291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14144" y="573528"/>
            <a:ext cx="251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Produto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36055"/>
            <a:ext cx="4133850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" y="1975396"/>
            <a:ext cx="4010025" cy="242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36644" y="573528"/>
            <a:ext cx="2268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Serviço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94" y="1827517"/>
            <a:ext cx="4276725" cy="259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25756"/>
            <a:ext cx="37909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45461" y="1437624"/>
            <a:ext cx="9505056" cy="2052228"/>
          </a:xfrm>
        </p:spPr>
        <p:txBody>
          <a:bodyPr>
            <a:normAutofit/>
          </a:bodyPr>
          <a:lstStyle/>
          <a:p>
            <a:r>
              <a:rPr lang="pt-BR" sz="115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Modelos BD</a:t>
            </a:r>
            <a:endParaRPr lang="pt-BR" sz="66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5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57094" y="573528"/>
            <a:ext cx="3227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Conceitual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1" y="1491630"/>
            <a:ext cx="7632848" cy="338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1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67128" y="573528"/>
            <a:ext cx="2007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Lógico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6" y="1329612"/>
            <a:ext cx="7298952" cy="355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1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45461" y="1437624"/>
            <a:ext cx="9505056" cy="2052228"/>
          </a:xfrm>
        </p:spPr>
        <p:txBody>
          <a:bodyPr>
            <a:normAutofit/>
          </a:bodyPr>
          <a:lstStyle/>
          <a:p>
            <a:r>
              <a:rPr lang="pt-BR" sz="115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Diagrama</a:t>
            </a:r>
            <a:endParaRPr lang="pt-BR" sz="66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0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8059" y="573528"/>
            <a:ext cx="6025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Diagrama de Classes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6" y="1536056"/>
            <a:ext cx="8228006" cy="312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1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37624"/>
            <a:ext cx="9144000" cy="2052228"/>
          </a:xfrm>
        </p:spPr>
        <p:txBody>
          <a:bodyPr>
            <a:normAutofit fontScale="90000"/>
          </a:bodyPr>
          <a:lstStyle/>
          <a:p>
            <a:r>
              <a:rPr lang="pt-BR" sz="115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Implementação</a:t>
            </a:r>
            <a:endParaRPr lang="pt-BR" sz="66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1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26326" y="573528"/>
            <a:ext cx="2288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Projeto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21" y="1419622"/>
            <a:ext cx="2488313" cy="358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7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45461" y="1437624"/>
            <a:ext cx="9505056" cy="2052228"/>
          </a:xfrm>
        </p:spPr>
        <p:txBody>
          <a:bodyPr>
            <a:normAutofit/>
          </a:bodyPr>
          <a:lstStyle/>
          <a:p>
            <a:r>
              <a:rPr lang="pt-BR" sz="115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Inicio</a:t>
            </a:r>
            <a:endParaRPr lang="pt-BR" sz="66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6000" t="-33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18475" y="128811"/>
            <a:ext cx="447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Classes Básicas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02" y="1761551"/>
            <a:ext cx="2870555" cy="324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7734"/>
            <a:ext cx="3224100" cy="255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51" y="1496858"/>
            <a:ext cx="3211451" cy="277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1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33946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8820"/>
            <a:ext cx="363078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7494"/>
            <a:ext cx="3168352" cy="306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96097"/>
            <a:ext cx="3312368" cy="294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322667" y="123478"/>
            <a:ext cx="447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Classes Básicas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9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36167" y="573528"/>
            <a:ext cx="5069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Classes de Dados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tângulo 1">
            <a:hlinkClick r:id="rId3" action="ppaction://hlinkfile"/>
          </p:cNvPr>
          <p:cNvSpPr/>
          <p:nvPr/>
        </p:nvSpPr>
        <p:spPr>
          <a:xfrm>
            <a:off x="203796" y="3075806"/>
            <a:ext cx="91207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 Conexão</a:t>
            </a:r>
            <a:endParaRPr lang="pt-BR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tângulo 5">
            <a:hlinkClick r:id="rId4" action="ppaction://hlinkfile"/>
          </p:cNvPr>
          <p:cNvSpPr/>
          <p:nvPr/>
        </p:nvSpPr>
        <p:spPr>
          <a:xfrm>
            <a:off x="-180528" y="2668027"/>
            <a:ext cx="91207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 Item</a:t>
            </a:r>
            <a:endParaRPr lang="pt-BR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tângulo 6">
            <a:hlinkClick r:id="rId5" action="ppaction://hlinkfile"/>
          </p:cNvPr>
          <p:cNvSpPr/>
          <p:nvPr/>
        </p:nvSpPr>
        <p:spPr>
          <a:xfrm>
            <a:off x="40036" y="2258020"/>
            <a:ext cx="91207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 Cliente</a:t>
            </a:r>
            <a:endParaRPr lang="pt-BR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tângulo 7">
            <a:hlinkClick r:id="rId6" action="ppaction://hlinkfile"/>
          </p:cNvPr>
          <p:cNvSpPr/>
          <p:nvPr/>
        </p:nvSpPr>
        <p:spPr>
          <a:xfrm>
            <a:off x="0" y="1848475"/>
            <a:ext cx="91207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 Admin</a:t>
            </a:r>
            <a:endParaRPr lang="pt-BR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tângulo 8">
            <a:hlinkClick r:id="rId6" action="ppaction://hlinkfile"/>
          </p:cNvPr>
          <p:cNvSpPr/>
          <p:nvPr/>
        </p:nvSpPr>
        <p:spPr>
          <a:xfrm>
            <a:off x="1331640" y="4227934"/>
            <a:ext cx="64807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Clique com o botão direito e escolha a opção para abrir o documento em hiperlink na lista acima</a:t>
            </a:r>
            <a:endParaRPr lang="pt-BR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28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45461" y="1437624"/>
            <a:ext cx="9505056" cy="2052228"/>
          </a:xfrm>
        </p:spPr>
        <p:txBody>
          <a:bodyPr>
            <a:normAutofit/>
          </a:bodyPr>
          <a:lstStyle/>
          <a:p>
            <a:r>
              <a:rPr lang="pt-BR" sz="115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Fim</a:t>
            </a:r>
            <a:endParaRPr lang="pt-BR" sz="66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5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97559" y="573528"/>
            <a:ext cx="2146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Equipe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81" b="1477"/>
          <a:stretch/>
        </p:blipFill>
        <p:spPr>
          <a:xfrm rot="5400000">
            <a:off x="5129352" y="1924791"/>
            <a:ext cx="2893219" cy="28557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2188" r="21527" b="13186"/>
          <a:stretch/>
        </p:blipFill>
        <p:spPr>
          <a:xfrm rot="5400000">
            <a:off x="1295909" y="1660059"/>
            <a:ext cx="2916728" cy="34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51480"/>
            <a:ext cx="8229600" cy="2170421"/>
          </a:xfrm>
        </p:spPr>
        <p:txBody>
          <a:bodyPr/>
          <a:lstStyle/>
          <a:p>
            <a:r>
              <a:rPr lang="pt-BR" dirty="0" smtClean="0"/>
              <a:t>O sistema de gerenciamento para salão de beleza surgiu diante da necessidade de controlar os serviços e produtos oferecidos aos clientes.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06438" y="573528"/>
            <a:ext cx="3328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Introdução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3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653649"/>
            <a:ext cx="6448372" cy="33944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Acesso restrito com </a:t>
            </a:r>
            <a:r>
              <a:rPr lang="pt-BR" dirty="0" err="1" smtClean="0"/>
              <a:t>User</a:t>
            </a:r>
            <a:r>
              <a:rPr lang="pt-BR" dirty="0" smtClean="0"/>
              <a:t> e Senha;</a:t>
            </a:r>
          </a:p>
          <a:p>
            <a:r>
              <a:rPr lang="pt-BR" dirty="0" smtClean="0"/>
              <a:t>Consulta (tesouraria) :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ovimento do dia atual;</a:t>
            </a:r>
          </a:p>
          <a:p>
            <a:pPr lvl="1"/>
            <a:r>
              <a:rPr lang="pt-BR" dirty="0" smtClean="0"/>
              <a:t>Movimento de intervalo de dias;</a:t>
            </a:r>
          </a:p>
          <a:p>
            <a:pPr lvl="1"/>
            <a:r>
              <a:rPr lang="pt-BR" dirty="0" smtClean="0"/>
              <a:t>Movimento de clientes.</a:t>
            </a:r>
          </a:p>
          <a:p>
            <a:r>
              <a:rPr lang="pt-BR" dirty="0" smtClean="0"/>
              <a:t>Gerenciamento de Clientes;</a:t>
            </a:r>
          </a:p>
          <a:p>
            <a:r>
              <a:rPr lang="pt-BR" dirty="0" smtClean="0"/>
              <a:t>Gerenciamento de Produtos;</a:t>
            </a:r>
          </a:p>
          <a:p>
            <a:r>
              <a:rPr lang="pt-BR" dirty="0" smtClean="0"/>
              <a:t>Gerenciamento de Serviços;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94390" y="573528"/>
            <a:ext cx="3552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Minimundo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5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45461" y="1437624"/>
            <a:ext cx="9505056" cy="2052228"/>
          </a:xfrm>
        </p:spPr>
        <p:txBody>
          <a:bodyPr>
            <a:normAutofit/>
          </a:bodyPr>
          <a:lstStyle/>
          <a:p>
            <a:r>
              <a:rPr lang="pt-BR" sz="115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Protótipo</a:t>
            </a:r>
            <a:endParaRPr lang="pt-BR" sz="66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77684"/>
            <a:ext cx="25336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387684" y="573528"/>
            <a:ext cx="216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Acesso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6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5220" y="573528"/>
            <a:ext cx="475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Pagina Principal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4" y="1812637"/>
            <a:ext cx="7632848" cy="27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0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87390" y="573528"/>
            <a:ext cx="316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Tesouraria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8" y="1700792"/>
            <a:ext cx="3735079" cy="259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36055"/>
            <a:ext cx="3337704" cy="292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58" y="3165817"/>
            <a:ext cx="2213103" cy="148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0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139</Words>
  <Application>Microsoft Office PowerPoint</Application>
  <PresentationFormat>Apresentação na tela (16:9)</PresentationFormat>
  <Paragraphs>46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Unibratec ADS02-M01 2016</vt:lpstr>
      <vt:lpstr>Inicio</vt:lpstr>
      <vt:lpstr>Apresentação do PowerPoint</vt:lpstr>
      <vt:lpstr>Apresentação do PowerPoint</vt:lpstr>
      <vt:lpstr>Apresentação do PowerPoint</vt:lpstr>
      <vt:lpstr>Protótipo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Modelos BD</vt:lpstr>
      <vt:lpstr>Apresentação do PowerPoint</vt:lpstr>
      <vt:lpstr>Apresentação do PowerPoint</vt:lpstr>
      <vt:lpstr>Diagrama</vt:lpstr>
      <vt:lpstr>Apresentação do PowerPoint</vt:lpstr>
      <vt:lpstr>Implementação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 Rafa</dc:creator>
  <cp:lastModifiedBy>o Rafa</cp:lastModifiedBy>
  <cp:revision>27</cp:revision>
  <dcterms:created xsi:type="dcterms:W3CDTF">2016-04-22T12:11:08Z</dcterms:created>
  <dcterms:modified xsi:type="dcterms:W3CDTF">2016-05-05T03:05:36Z</dcterms:modified>
</cp:coreProperties>
</file>