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6" r:id="rId12"/>
    <p:sldId id="266" r:id="rId13"/>
    <p:sldId id="267" r:id="rId14"/>
    <p:sldId id="268" r:id="rId15"/>
    <p:sldId id="270" r:id="rId16"/>
    <p:sldId id="269" r:id="rId17"/>
    <p:sldId id="287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8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 kumar" initials="vk" lastIdx="1" clrIdx="0">
    <p:extLst>
      <p:ext uri="{19B8F6BF-5375-455C-9EA6-DF929625EA0E}">
        <p15:presenceInfo xmlns:p15="http://schemas.microsoft.com/office/powerpoint/2012/main" userId="e06ae8de8e001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916"/>
    <a:srgbClr val="808000"/>
    <a:srgbClr val="858500"/>
    <a:srgbClr val="000000"/>
    <a:srgbClr val="D0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35487-E3F0-44D8-883C-5525DCBAF4D8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D362D-D197-4FBA-8664-746984577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25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2452-3960-44F9-AB2D-05245C845670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5221-9155-4761-BBC7-9591BE84DEB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428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2452-3960-44F9-AB2D-05245C845670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5221-9155-4761-BBC7-9591BE84D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87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2452-3960-44F9-AB2D-05245C845670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5221-9155-4761-BBC7-9591BE84D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414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2452-3960-44F9-AB2D-05245C845670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5221-9155-4761-BBC7-9591BE84D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53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2452-3960-44F9-AB2D-05245C845670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5221-9155-4761-BBC7-9591BE84DEB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31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2452-3960-44F9-AB2D-05245C845670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5221-9155-4761-BBC7-9591BE84D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2452-3960-44F9-AB2D-05245C845670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5221-9155-4761-BBC7-9591BE84D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4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2452-3960-44F9-AB2D-05245C845670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5221-9155-4761-BBC7-9591BE84D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90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2452-3960-44F9-AB2D-05245C845670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5221-9155-4761-BBC7-9591BE84D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88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652452-3960-44F9-AB2D-05245C845670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EC5221-9155-4761-BBC7-9591BE84D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01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2452-3960-44F9-AB2D-05245C845670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5221-9155-4761-BBC7-9591BE84D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652452-3960-44F9-AB2D-05245C845670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EC5221-9155-4761-BBC7-9591BE84DEB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8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D6E8-2DE9-4184-9983-3FFB0E93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ONLINE COLLEGE MAGAZINE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F4C1470-19F6-4D68-8297-2F5BE8218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0398"/>
              </p:ext>
            </p:extLst>
          </p:nvPr>
        </p:nvGraphicFramePr>
        <p:xfrm>
          <a:off x="5609230" y="1937982"/>
          <a:ext cx="5925648" cy="307074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580490">
                  <a:extLst>
                    <a:ext uri="{9D8B030D-6E8A-4147-A177-3AD203B41FA5}">
                      <a16:colId xmlns:a16="http://schemas.microsoft.com/office/drawing/2014/main" val="125445826"/>
                    </a:ext>
                  </a:extLst>
                </a:gridCol>
                <a:gridCol w="2345158">
                  <a:extLst>
                    <a:ext uri="{9D8B030D-6E8A-4147-A177-3AD203B41FA5}">
                      <a16:colId xmlns:a16="http://schemas.microsoft.com/office/drawing/2014/main" val="2483384701"/>
                    </a:ext>
                  </a:extLst>
                </a:gridCol>
              </a:tblGrid>
              <a:tr h="767687">
                <a:tc>
                  <a:txBody>
                    <a:bodyPr/>
                    <a:lstStyle/>
                    <a:p>
                      <a:pPr algn="r"/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 dirty="0"/>
                        <a:t>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11548"/>
                  </a:ext>
                </a:extLst>
              </a:tr>
              <a:tr h="767687">
                <a:tc>
                  <a:txBody>
                    <a:bodyPr/>
                    <a:lstStyle/>
                    <a:p>
                      <a:pPr algn="r"/>
                      <a:r>
                        <a:rPr lang="en-IN" sz="2800" dirty="0"/>
                        <a:t>M VINAY KUMAR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 dirty="0"/>
                        <a:t>(16RJ1A05C8)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41057"/>
                  </a:ext>
                </a:extLst>
              </a:tr>
              <a:tr h="767687">
                <a:tc>
                  <a:txBody>
                    <a:bodyPr/>
                    <a:lstStyle/>
                    <a:p>
                      <a:pPr algn="r"/>
                      <a:r>
                        <a:rPr lang="en-IN" sz="2800" dirty="0"/>
                        <a:t> M ANJANEYULU  RAJU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 dirty="0"/>
                        <a:t>(16RJ1A05F0)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5189"/>
                  </a:ext>
                </a:extLst>
              </a:tr>
              <a:tr h="767687">
                <a:tc>
                  <a:txBody>
                    <a:bodyPr/>
                    <a:lstStyle/>
                    <a:p>
                      <a:pPr algn="r"/>
                      <a:r>
                        <a:rPr lang="en-IN" sz="2800" dirty="0"/>
                        <a:t>M LOKANAND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800" dirty="0"/>
                        <a:t>(16RJ1A05F3)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4365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ABB3FFD-BFBF-4A88-A82E-DA4CDE18CDBD}"/>
              </a:ext>
            </a:extLst>
          </p:cNvPr>
          <p:cNvSpPr/>
          <p:nvPr/>
        </p:nvSpPr>
        <p:spPr>
          <a:xfrm>
            <a:off x="530747" y="2600021"/>
            <a:ext cx="317426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K.KISHOR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569934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7B27-0052-4CCC-AE1B-B286FF3D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7200" dirty="0">
                <a:cs typeface="Times New Roman" pitchFamily="18" charset="0"/>
              </a:rPr>
              <a:t>Guest/Anonymous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7AAE-77F7-42EB-A23F-DFDA93E6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Guests can read articles but can’t post articles unless they sign in as registered users.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17789915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7B27-0052-4CCC-AE1B-B286FF3D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REGISTERED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7AAE-77F7-42EB-A23F-DFDA93E6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cs typeface="Times New Roman" pitchFamily="18" charset="0"/>
              </a:rPr>
              <a:t>Registered members ,Moderators and Administrators are allowed to post articles.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cs typeface="Times New Roman" pitchFamily="18" charset="0"/>
              </a:rPr>
              <a:t>Registered users ,Moderators , and Admins will have their own profile 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5815181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F39B-4317-43D1-BD0E-EB19547D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MODERATORS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10BA1-298F-4D2C-870B-E8A1FBF1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cs typeface="Times New Roman" pitchFamily="18" charset="0"/>
              </a:rPr>
              <a:t> Moderators will have associated categories, according to which to be validate articles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cs typeface="Times New Roman" pitchFamily="18" charset="0"/>
              </a:rPr>
              <a:t>They can also post articles 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6300415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6FB4-E846-4F41-BC42-E85682E1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ADMINISTRATOR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643BE-65EC-4289-A54D-198D14F8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Admin can add / delete moderators and remove members 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Admin has all the privileges a moderator has. </a:t>
            </a:r>
          </a:p>
        </p:txBody>
      </p:sp>
    </p:spTree>
    <p:extLst>
      <p:ext uri="{BB962C8B-B14F-4D97-AF65-F5344CB8AC3E}">
        <p14:creationId xmlns:p14="http://schemas.microsoft.com/office/powerpoint/2010/main" val="290047701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1EE4-5A34-46FB-991F-0533D2B1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56728"/>
            <a:ext cx="10058400" cy="970697"/>
          </a:xfrm>
        </p:spPr>
        <p:txBody>
          <a:bodyPr/>
          <a:lstStyle/>
          <a:p>
            <a:r>
              <a:rPr lang="en-IN" dirty="0"/>
              <a:t>GUEST USECASE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7579B-432C-4469-9C6E-D77AD178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654" y="2170604"/>
            <a:ext cx="7388692" cy="35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041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7C66-B346-4599-99AC-94F4300E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MEMBER USECASE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623FB-D627-4E2A-A677-4D3151C0C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329" y="1842447"/>
            <a:ext cx="4613342" cy="43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8872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B203-A379-4C6E-AF93-075316CD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MODERATOR USECASE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C41A95-0774-4693-8E6D-CB176B3C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949" y="1921704"/>
            <a:ext cx="3984102" cy="420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069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1EE4-5A34-46FB-991F-0533D2B1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56728"/>
            <a:ext cx="10058400" cy="970697"/>
          </a:xfrm>
        </p:spPr>
        <p:txBody>
          <a:bodyPr/>
          <a:lstStyle/>
          <a:p>
            <a:r>
              <a:rPr lang="en-IN" dirty="0"/>
              <a:t>ADMIN USECASE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D98F17-964A-4623-86D1-5A8D4CBDA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242" y="1933433"/>
            <a:ext cx="2927516" cy="43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2837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6501C7-2B5C-47D2-9976-A5A35CC05619}"/>
              </a:ext>
            </a:extLst>
          </p:cNvPr>
          <p:cNvSpPr txBox="1"/>
          <p:nvPr/>
        </p:nvSpPr>
        <p:spPr>
          <a:xfrm>
            <a:off x="900752" y="1472106"/>
            <a:ext cx="4135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/>
              <a:t>CLASS</a:t>
            </a:r>
          </a:p>
          <a:p>
            <a:r>
              <a:rPr lang="en-IN" sz="7200"/>
              <a:t>DIAGRAM</a:t>
            </a:r>
            <a:endParaRPr lang="en-IN" sz="7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852B-7323-4525-98B0-2E9286F5CC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77469" y="109182"/>
            <a:ext cx="6255224" cy="622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6495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3B7E86-172D-43AF-B386-908ADCA19786}"/>
              </a:ext>
            </a:extLst>
          </p:cNvPr>
          <p:cNvSpPr txBox="1"/>
          <p:nvPr/>
        </p:nvSpPr>
        <p:spPr>
          <a:xfrm>
            <a:off x="800100" y="1965960"/>
            <a:ext cx="3703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SEQUENCE</a:t>
            </a:r>
          </a:p>
          <a:p>
            <a:r>
              <a:rPr lang="en-IN" sz="6000" dirty="0"/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534E8-AC8C-4AC0-80C9-60D4E8F3C6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73" y="677091"/>
            <a:ext cx="7206335" cy="5503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027562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FD4BA0-88FA-4FD2-B1AA-570C580D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ABSTRACT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CA415-402A-4D82-A247-E6BCBF6E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4400" dirty="0">
                <a:cs typeface="Calibri Light" panose="020F0302020204030204" pitchFamily="34" charset="0"/>
              </a:rPr>
              <a:t> The objective is to design and develop a system for the processing of creating and managing an online college magazine where college students and faculties can post and read various articles.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06632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909A-5941-488F-95E9-B37FE810C6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"/>
            <a:ext cx="12161520" cy="713581"/>
          </a:xfrm>
        </p:spPr>
        <p:txBody>
          <a:bodyPr>
            <a:normAutofit fontScale="90000"/>
          </a:bodyPr>
          <a:lstStyle/>
          <a:p>
            <a:pPr algn="ctr"/>
            <a:r>
              <a:rPr lang="en-US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WEBSITE 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ED2C8-6C29-478F-8605-A97CFFE4B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3581"/>
            <a:ext cx="12192000" cy="61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68643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95709F-116A-4980-BBCC-A4C652DB7058}"/>
              </a:ext>
            </a:extLst>
          </p:cNvPr>
          <p:cNvSpPr/>
          <p:nvPr/>
        </p:nvSpPr>
        <p:spPr>
          <a:xfrm>
            <a:off x="0" y="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ADMIN 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9B8F96-7B53-4585-8F76-1A99FF53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441"/>
            <a:ext cx="12192000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55257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7BD699-88BA-4D14-A846-DE6D03FBCF02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ADMIN HOME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A5B5C-4B22-4C1B-A11B-D4D37A185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1"/>
            <a:ext cx="12192000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0390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7BD699-88BA-4D14-A846-DE6D03FBCF02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ADMIN PAGE(MODERATOR DETAILS)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C6623-72DC-4506-9478-C5D1B9A5B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1"/>
            <a:ext cx="12192000" cy="59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23061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7BD699-88BA-4D14-A846-DE6D03FBCF02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MODERATOR 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21BF3-B24C-4099-A91C-C3204BF1A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1"/>
            <a:ext cx="12192000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23617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7BD699-88BA-4D14-A846-DE6D03FBCF02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MODERATOR 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0A11F-7D4A-4E9E-AE28-24E7023CB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331"/>
            <a:ext cx="12192000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40321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7BD699-88BA-4D14-A846-DE6D03FBCF02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MODERATOR ARTICLE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43FD7-9633-4A99-B837-E8A0CA511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1"/>
            <a:ext cx="12192000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92872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7BD699-88BA-4D14-A846-DE6D03FBCF02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MEMBER REGISTRATION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96644-C503-4093-87BC-0C8BD94EC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331"/>
            <a:ext cx="12192000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20762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7BD699-88BA-4D14-A846-DE6D03FBCF02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MEMBER 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D907A-21FF-4560-ADEA-3716E5E1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63"/>
            <a:ext cx="12192000" cy="60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53554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7BD699-88BA-4D14-A846-DE6D03FBCF02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MEMBER 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D6F77-5644-4F7A-B529-FFEB0FBF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331"/>
            <a:ext cx="12192000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0815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824C-D790-4247-A2F2-AD59E173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GOAL /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0BF1F-B769-4041-8467-24806394B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</a:rPr>
              <a:t>Online college magazine is web project where </a:t>
            </a:r>
            <a:r>
              <a:rPr lang="en-US" sz="4400" dirty="0">
                <a:solidFill>
                  <a:schemeClr val="tx1"/>
                </a:solidFill>
                <a:cs typeface="Times New Roman" pitchFamily="18" charset="0"/>
              </a:rPr>
              <a:t>students/faculties</a:t>
            </a:r>
            <a:r>
              <a:rPr lang="en-US" sz="4400" dirty="0">
                <a:solidFill>
                  <a:schemeClr val="tx1"/>
                </a:solidFill>
              </a:rPr>
              <a:t> can post and read various articles 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</a:rPr>
              <a:t>Every </a:t>
            </a:r>
            <a:r>
              <a:rPr lang="en-US" sz="4400" dirty="0">
                <a:solidFill>
                  <a:schemeClr val="tx1"/>
                </a:solidFill>
                <a:cs typeface="Times New Roman" pitchFamily="18" charset="0"/>
              </a:rPr>
              <a:t>students/faculties </a:t>
            </a:r>
            <a:r>
              <a:rPr lang="en-US" sz="4400" dirty="0">
                <a:solidFill>
                  <a:schemeClr val="tx1"/>
                </a:solidFill>
              </a:rPr>
              <a:t>can view and post their ideas because this is not a printed magazine . </a:t>
            </a:r>
            <a:endParaRPr lang="en-IN" sz="4400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3972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7BD699-88BA-4D14-A846-DE6D03FBCF02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MEMBER ARTICLE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E1234-FE85-489B-B86C-6A486FD6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1"/>
            <a:ext cx="12192000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75641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7BD699-88BA-4D14-A846-DE6D03FBCF02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GUESTPAGE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A0EA-84AF-4F74-8C7C-A9AB0669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1"/>
            <a:ext cx="12192000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4820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5ADF-880D-4CA7-B252-644B4BAE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CDCD-BA4A-4B22-957F-EA6F00354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58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800" dirty="0"/>
              <a:t>College students </a:t>
            </a:r>
            <a:r>
              <a:rPr lang="en-US" sz="4800" dirty="0"/>
              <a:t>and faculties can post and read various </a:t>
            </a:r>
            <a:r>
              <a:rPr lang="en-IN" sz="4800" dirty="0"/>
              <a:t>articles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800" dirty="0"/>
              <a:t>So we can post and share articles easily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800" dirty="0"/>
              <a:t>This method takes less time and effort.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4800" dirty="0"/>
          </a:p>
          <a:p>
            <a:pPr>
              <a:buFont typeface="Wingdings" panose="05000000000000000000" pitchFamily="2" charset="2"/>
              <a:buChar char="Ø"/>
            </a:pP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166501362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DEC9D0-5773-415B-894D-60900DA27167}"/>
              </a:ext>
            </a:extLst>
          </p:cNvPr>
          <p:cNvSpPr txBox="1"/>
          <p:nvPr/>
        </p:nvSpPr>
        <p:spPr>
          <a:xfrm>
            <a:off x="873457" y="163773"/>
            <a:ext cx="951248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900" dirty="0">
                <a:latin typeface="Courgette" panose="02000603070400060004" pitchFamily="2" charset="0"/>
              </a:rPr>
              <a:t>THANK </a:t>
            </a:r>
          </a:p>
          <a:p>
            <a:pPr algn="ctr"/>
            <a:r>
              <a:rPr lang="en-IN" sz="19900" dirty="0">
                <a:latin typeface="Courgette" panose="02000603070400060004" pitchFamily="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6252818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AE78-1BE2-452C-A7CF-FDDD3924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90737"/>
          </a:xfrm>
        </p:spPr>
        <p:txBody>
          <a:bodyPr>
            <a:normAutofit/>
          </a:bodyPr>
          <a:lstStyle/>
          <a:p>
            <a:r>
              <a:rPr lang="en-IN" sz="7200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18421-A012-4922-8471-66EBBEF56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236050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cs typeface="Times New Roman" pitchFamily="18" charset="0"/>
              </a:rPr>
              <a:t>In this system all students/faculties make it to the printed magazine and no user friendly interactive place where students/faculties can share their ideas.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B5E75-C552-434C-85C9-064C3CADD150}"/>
              </a:ext>
            </a:extLst>
          </p:cNvPr>
          <p:cNvSpPr txBox="1"/>
          <p:nvPr/>
        </p:nvSpPr>
        <p:spPr>
          <a:xfrm>
            <a:off x="1188720" y="3429000"/>
            <a:ext cx="98145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solidFill>
                  <a:schemeClr val="accent1">
                    <a:lumMod val="50000"/>
                  </a:schemeClr>
                </a:solidFill>
              </a:rPr>
              <a:t>DISADVATANGES</a:t>
            </a:r>
            <a:endParaRPr lang="en-IN" sz="4000" u="sng" dirty="0">
              <a:solidFill>
                <a:srgbClr val="FF000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dirty="0"/>
              <a:t>DATA CAN BE LOST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dirty="0"/>
              <a:t>REQUIRES HUMAN POWER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dirty="0"/>
              <a:t>WASTAGE OF PAPER</a:t>
            </a:r>
          </a:p>
        </p:txBody>
      </p:sp>
    </p:spTree>
    <p:extLst>
      <p:ext uri="{BB962C8B-B14F-4D97-AF65-F5344CB8AC3E}">
        <p14:creationId xmlns:p14="http://schemas.microsoft.com/office/powerpoint/2010/main" val="240202478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7066-2A7C-4135-9F92-99D71223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7731-4FBB-4B13-A162-482C18D6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26998"/>
            <a:ext cx="10058400" cy="20677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>
                <a:cs typeface="Times New Roman" pitchFamily="18" charset="0"/>
              </a:rPr>
              <a:t>The proposed system maintains all information in a centralized database. 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cs typeface="Times New Roman" pitchFamily="18" charset="0"/>
              </a:rPr>
              <a:t>Here students and faculties share their ideas through Articles easily.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27BAB-9075-4245-B1DA-B5D5EACF2CBE}"/>
              </a:ext>
            </a:extLst>
          </p:cNvPr>
          <p:cNvSpPr txBox="1"/>
          <p:nvPr/>
        </p:nvSpPr>
        <p:spPr>
          <a:xfrm>
            <a:off x="1066800" y="3233028"/>
            <a:ext cx="10058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chemeClr val="accent1">
                    <a:lumMod val="75000"/>
                  </a:schemeClr>
                </a:solidFill>
              </a:rPr>
              <a:t>ADVANTAGES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cs typeface="Times New Roman" pitchFamily="18" charset="0"/>
              </a:rPr>
              <a:t>Articles can be searched by members ,moderators , admin 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cs typeface="Times New Roman" pitchFamily="18" charset="0"/>
              </a:rPr>
              <a:t>The system allows to conduct all operations effectively and efficiently.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Large number of data can be stored without any missing of information 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683856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0224-FAE6-4828-8AF3-9D47D5B3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2988-F842-4371-A0A6-BABD7A2B6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3600" dirty="0">
                <a:cs typeface="Times New Roman" pitchFamily="18" charset="0"/>
              </a:rPr>
              <a:t>Technology			: PYTHON 3.6.2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600" dirty="0">
                <a:cs typeface="Times New Roman" pitchFamily="18" charset="0"/>
              </a:rPr>
              <a:t>Framework			: Django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600" dirty="0">
                <a:cs typeface="Times New Roman" pitchFamily="18" charset="0"/>
              </a:rPr>
              <a:t>Web Technologies	: Html, JavaScript, CSS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600" dirty="0">
                <a:cs typeface="Times New Roman" pitchFamily="18" charset="0"/>
              </a:rPr>
              <a:t>IDE				: </a:t>
            </a:r>
            <a:r>
              <a:rPr lang="en-US" sz="3600" dirty="0" err="1">
                <a:cs typeface="Times New Roman" pitchFamily="18" charset="0"/>
              </a:rPr>
              <a:t>Pycharm</a:t>
            </a:r>
            <a:endParaRPr lang="en-US" sz="3600" dirty="0">
              <a:cs typeface="Times New Roman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600" dirty="0">
                <a:cs typeface="Times New Roman" pitchFamily="18" charset="0"/>
              </a:rPr>
              <a:t>Web Server			: Django Server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600" dirty="0">
                <a:cs typeface="Times New Roman" pitchFamily="18" charset="0"/>
              </a:rPr>
              <a:t>Database			: SQLite3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0294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CF2D-28B2-4C4B-AFE2-637BDE1B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600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9C29-FDBB-4788-B07C-0CA7006B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6000" dirty="0">
                <a:cs typeface="Times New Roman" pitchFamily="18" charset="0"/>
              </a:rPr>
              <a:t>Processor 		:   Pentium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6000" dirty="0">
                <a:cs typeface="Times New Roman" pitchFamily="18" charset="0"/>
              </a:rPr>
              <a:t>Speed		       	:   1.1 GHz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6000" dirty="0">
                <a:cs typeface="Times New Roman" pitchFamily="18" charset="0"/>
              </a:rPr>
              <a:t>RAM				:   1GB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6000" dirty="0">
                <a:cs typeface="Times New Roman" pitchFamily="18" charset="0"/>
              </a:rPr>
              <a:t>Hard Disk			:   20 GB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50028756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0304-8C4D-48B5-B535-CEBE537A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067A2-4757-445D-A9BE-C1DFC152C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81" y="1795363"/>
            <a:ext cx="6575391" cy="44772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25801D-F40C-47F1-A5E0-8EC7A57E0204}"/>
              </a:ext>
            </a:extLst>
          </p:cNvPr>
          <p:cNvSpPr/>
          <p:nvPr/>
        </p:nvSpPr>
        <p:spPr>
          <a:xfrm>
            <a:off x="3425588" y="3234519"/>
            <a:ext cx="1733266" cy="53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Business logic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79562-AF96-48AD-BF82-918CA4635671}"/>
              </a:ext>
            </a:extLst>
          </p:cNvPr>
          <p:cNvSpPr/>
          <p:nvPr/>
        </p:nvSpPr>
        <p:spPr>
          <a:xfrm>
            <a:off x="3630304" y="4080681"/>
            <a:ext cx="1282890" cy="35484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2F044-11E4-485A-B2BF-6908464934A0}"/>
              </a:ext>
            </a:extLst>
          </p:cNvPr>
          <p:cNvSpPr txBox="1"/>
          <p:nvPr/>
        </p:nvSpPr>
        <p:spPr>
          <a:xfrm>
            <a:off x="3493827" y="4168317"/>
            <a:ext cx="16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link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36DB27-E642-43BA-89B5-5DE7D224A5AD}"/>
              </a:ext>
            </a:extLst>
          </p:cNvPr>
          <p:cNvSpPr/>
          <p:nvPr/>
        </p:nvSpPr>
        <p:spPr>
          <a:xfrm>
            <a:off x="3562066" y="2129050"/>
            <a:ext cx="1596788" cy="382137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Presentation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22AF2-11E5-4472-86E3-61D30625DB6B}"/>
              </a:ext>
            </a:extLst>
          </p:cNvPr>
          <p:cNvSpPr/>
          <p:nvPr/>
        </p:nvSpPr>
        <p:spPr>
          <a:xfrm>
            <a:off x="3862316" y="5363570"/>
            <a:ext cx="818865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E770C0-A59E-4147-B61C-D05A86C65FAD}"/>
              </a:ext>
            </a:extLst>
          </p:cNvPr>
          <p:cNvSpPr/>
          <p:nvPr/>
        </p:nvSpPr>
        <p:spPr>
          <a:xfrm>
            <a:off x="5868537" y="3234519"/>
            <a:ext cx="584024" cy="194481"/>
          </a:xfrm>
          <a:prstGeom prst="rect">
            <a:avLst/>
          </a:prstGeom>
          <a:solidFill>
            <a:srgbClr val="858500"/>
          </a:solidFill>
          <a:ln>
            <a:solidFill>
              <a:srgbClr val="8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3EA42B-731F-4372-B5B0-77D8648AF984}"/>
              </a:ext>
            </a:extLst>
          </p:cNvPr>
          <p:cNvSpPr/>
          <p:nvPr/>
        </p:nvSpPr>
        <p:spPr>
          <a:xfrm>
            <a:off x="6923966" y="3199263"/>
            <a:ext cx="855259" cy="229737"/>
          </a:xfrm>
          <a:prstGeom prst="rect">
            <a:avLst/>
          </a:prstGeom>
          <a:solidFill>
            <a:srgbClr val="858500"/>
          </a:solidFill>
          <a:ln>
            <a:solidFill>
              <a:srgbClr val="8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55040560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C10EA0-D595-470F-AEF1-628D16A4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AE867-0C23-43BF-9C4D-6D80D4B10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4400" dirty="0">
                <a:cs typeface="Times New Roman" pitchFamily="18" charset="0"/>
              </a:rPr>
              <a:t>Guest/Anonymous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4400" dirty="0">
                <a:cs typeface="Times New Roman" pitchFamily="18" charset="0"/>
              </a:rPr>
              <a:t>Registered Members(Students/faculty)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4400" dirty="0">
                <a:cs typeface="Times New Roman" pitchFamily="18" charset="0"/>
              </a:rPr>
              <a:t>Moderators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4400" dirty="0">
                <a:cs typeface="Times New Roman" pitchFamily="18" charset="0"/>
              </a:rPr>
              <a:t>Administrators</a:t>
            </a:r>
          </a:p>
          <a:p>
            <a:pPr lvl="0" algn="just">
              <a:buFont typeface="Wingdings" panose="05000000000000000000" pitchFamily="2" charset="2"/>
              <a:buChar char="Ø"/>
            </a:pPr>
            <a:endParaRPr lang="en-US" sz="4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7253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</TotalTime>
  <Words>405</Words>
  <Application>Microsoft Office PowerPoint</Application>
  <PresentationFormat>Widescreen</PresentationFormat>
  <Paragraphs>90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Calibri Light</vt:lpstr>
      <vt:lpstr>Courgette</vt:lpstr>
      <vt:lpstr>Times New Roman</vt:lpstr>
      <vt:lpstr>Wingdings</vt:lpstr>
      <vt:lpstr>Retrospect</vt:lpstr>
      <vt:lpstr>ONLINE COLLEGE MAGAZINE</vt:lpstr>
      <vt:lpstr>ABSTRACT</vt:lpstr>
      <vt:lpstr>GOAL / OBJECTIVE</vt:lpstr>
      <vt:lpstr>EXISTING SYSTEM</vt:lpstr>
      <vt:lpstr>PROPOSED SYSTEM</vt:lpstr>
      <vt:lpstr>SOFTWARE REQUIREMENTS</vt:lpstr>
      <vt:lpstr>HARDWARE REQUIREMENTS</vt:lpstr>
      <vt:lpstr>SYSTEM ARCHITECTURE</vt:lpstr>
      <vt:lpstr>Modules</vt:lpstr>
      <vt:lpstr>Guest/Anonymous</vt:lpstr>
      <vt:lpstr>REGISTERED MEMBERS</vt:lpstr>
      <vt:lpstr>MODERATORS </vt:lpstr>
      <vt:lpstr>ADMINISTRATOR</vt:lpstr>
      <vt:lpstr>GUEST USECASE DIAGRAM</vt:lpstr>
      <vt:lpstr>MEMBER USECASE DIAGRAM</vt:lpstr>
      <vt:lpstr>MODERATOR USECASE DIAGRAM</vt:lpstr>
      <vt:lpstr>ADMIN USECASE DIAGRAM</vt:lpstr>
      <vt:lpstr>PowerPoint Presentation</vt:lpstr>
      <vt:lpstr>PowerPoint Presentation</vt:lpstr>
      <vt:lpstr>WEBSITE 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COLLEGE MAGAZINE</dc:title>
  <dc:creator>vinay kumar</dc:creator>
  <cp:lastModifiedBy>vinay kumar</cp:lastModifiedBy>
  <cp:revision>75</cp:revision>
  <dcterms:created xsi:type="dcterms:W3CDTF">2019-11-02T07:17:09Z</dcterms:created>
  <dcterms:modified xsi:type="dcterms:W3CDTF">2019-11-27T10:01:59Z</dcterms:modified>
</cp:coreProperties>
</file>