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1A"/>
    <a:srgbClr val="4B5320"/>
    <a:srgbClr val="0D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08CE9-7825-EBF9-BFDD-7725B6B66976}" v="930" dt="2021-10-14T20:44:19.940"/>
    <p1510:client id="{E630F799-E7E6-429A-AC74-9033ACE79F45}" v="964" dt="2021-10-14T18:39:25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80" d="100"/>
          <a:sy n="180" d="100"/>
        </p:scale>
        <p:origin x="-3197" y="-4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ingard" userId="S::jwingard@cmicompas.com::45c44303-5f5d-4430-9423-18dbf572210b" providerId="AD" clId="Web-{E630F799-E7E6-429A-AC74-9033ACE79F45}"/>
    <pc:docChg chg="addSld delSld modSld sldOrd">
      <pc:chgData name="Joseph Wingard" userId="S::jwingard@cmicompas.com::45c44303-5f5d-4430-9423-18dbf572210b" providerId="AD" clId="Web-{E630F799-E7E6-429A-AC74-9033ACE79F45}" dt="2021-10-14T18:39:25.638" v="712" actId="1076"/>
      <pc:docMkLst>
        <pc:docMk/>
      </pc:docMkLst>
      <pc:sldChg chg="addSp delSp modSp">
        <pc:chgData name="Joseph Wingard" userId="S::jwingard@cmicompas.com::45c44303-5f5d-4430-9423-18dbf572210b" providerId="AD" clId="Web-{E630F799-E7E6-429A-AC74-9033ACE79F45}" dt="2021-10-14T18:39:25.638" v="712" actId="1076"/>
        <pc:sldMkLst>
          <pc:docMk/>
          <pc:sldMk cId="109857222" sldId="256"/>
        </pc:sldMkLst>
        <pc:spChg chg="del">
          <ac:chgData name="Joseph Wingard" userId="S::jwingard@cmicompas.com::45c44303-5f5d-4430-9423-18dbf572210b" providerId="AD" clId="Web-{E630F799-E7E6-429A-AC74-9033ACE79F45}" dt="2021-10-14T13:30:05.80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oseph Wingard" userId="S::jwingard@cmicompas.com::45c44303-5f5d-4430-9423-18dbf572210b" providerId="AD" clId="Web-{E630F799-E7E6-429A-AC74-9033ACE79F45}" dt="2021-10-14T13:30:02.644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8:39:25.638" v="712" actId="1076"/>
          <ac:spMkLst>
            <pc:docMk/>
            <pc:sldMk cId="109857222" sldId="256"/>
            <ac:spMk id="3" creationId="{DA835255-652F-4B84-8A49-C15D9B748039}"/>
          </ac:spMkLst>
        </pc:spChg>
      </pc:sldChg>
      <pc:sldChg chg="addSp delSp modSp add del replId">
        <pc:chgData name="Joseph Wingard" userId="S::jwingard@cmicompas.com::45c44303-5f5d-4430-9423-18dbf572210b" providerId="AD" clId="Web-{E630F799-E7E6-429A-AC74-9033ACE79F45}" dt="2021-10-14T14:12:29.648" v="253"/>
        <pc:sldMkLst>
          <pc:docMk/>
          <pc:sldMk cId="1981564578" sldId="257"/>
        </pc:sldMkLst>
        <pc:picChg chg="add del mod">
          <ac:chgData name="Joseph Wingard" userId="S::jwingard@cmicompas.com::45c44303-5f5d-4430-9423-18dbf572210b" providerId="AD" clId="Web-{E630F799-E7E6-429A-AC74-9033ACE79F45}" dt="2021-10-14T14:00:58.161" v="205"/>
          <ac:picMkLst>
            <pc:docMk/>
            <pc:sldMk cId="1981564578" sldId="257"/>
            <ac:picMk id="2" creationId="{DAC15165-9333-40B3-9553-7DA4856B206D}"/>
          </ac:picMkLst>
        </pc:picChg>
        <pc:picChg chg="add del mod">
          <ac:chgData name="Joseph Wingard" userId="S::jwingard@cmicompas.com::45c44303-5f5d-4430-9423-18dbf572210b" providerId="AD" clId="Web-{E630F799-E7E6-429A-AC74-9033ACE79F45}" dt="2021-10-14T14:12:27.726" v="252"/>
          <ac:picMkLst>
            <pc:docMk/>
            <pc:sldMk cId="1981564578" sldId="257"/>
            <ac:picMk id="3" creationId="{2A01E3FC-C55D-4310-9FB2-0B0B63CDE5D1}"/>
          </ac:picMkLst>
        </pc:picChg>
        <pc:picChg chg="add del mod">
          <ac:chgData name="Joseph Wingard" userId="S::jwingard@cmicompas.com::45c44303-5f5d-4430-9423-18dbf572210b" providerId="AD" clId="Web-{E630F799-E7E6-429A-AC74-9033ACE79F45}" dt="2021-10-14T14:12:27.711" v="251"/>
          <ac:picMkLst>
            <pc:docMk/>
            <pc:sldMk cId="1981564578" sldId="257"/>
            <ac:picMk id="4" creationId="{DFA53D69-E12F-4BD3-977B-62B16EFDAD9A}"/>
          </ac:picMkLst>
        </pc:picChg>
        <pc:picChg chg="add del mod">
          <ac:chgData name="Joseph Wingard" userId="S::jwingard@cmicompas.com::45c44303-5f5d-4430-9423-18dbf572210b" providerId="AD" clId="Web-{E630F799-E7E6-429A-AC74-9033ACE79F45}" dt="2021-10-14T14:12:27.711" v="250"/>
          <ac:picMkLst>
            <pc:docMk/>
            <pc:sldMk cId="1981564578" sldId="257"/>
            <ac:picMk id="5" creationId="{BDCB3608-9308-4C2A-851A-C008492F2FD9}"/>
          </ac:picMkLst>
        </pc:picChg>
        <pc:picChg chg="add del mod">
          <ac:chgData name="Joseph Wingard" userId="S::jwingard@cmicompas.com::45c44303-5f5d-4430-9423-18dbf572210b" providerId="AD" clId="Web-{E630F799-E7E6-429A-AC74-9033ACE79F45}" dt="2021-10-14T14:12:27.617" v="249"/>
          <ac:picMkLst>
            <pc:docMk/>
            <pc:sldMk cId="1981564578" sldId="257"/>
            <ac:picMk id="6" creationId="{EDF84E4B-C7A6-4B59-B864-7D046DAFB2FE}"/>
          </ac:picMkLst>
        </pc:picChg>
        <pc:picChg chg="add del mod">
          <ac:chgData name="Joseph Wingard" userId="S::jwingard@cmicompas.com::45c44303-5f5d-4430-9423-18dbf572210b" providerId="AD" clId="Web-{E630F799-E7E6-429A-AC74-9033ACE79F45}" dt="2021-10-14T14:12:27.617" v="248"/>
          <ac:picMkLst>
            <pc:docMk/>
            <pc:sldMk cId="1981564578" sldId="257"/>
            <ac:picMk id="7" creationId="{62E41620-E80A-493F-B209-F43FC740BFB1}"/>
          </ac:picMkLst>
        </pc:picChg>
      </pc:sldChg>
      <pc:sldChg chg="addSp delSp modSp add del replId">
        <pc:chgData name="Joseph Wingard" userId="S::jwingard@cmicompas.com::45c44303-5f5d-4430-9423-18dbf572210b" providerId="AD" clId="Web-{E630F799-E7E6-429A-AC74-9033ACE79F45}" dt="2021-10-14T16:54:58.865" v="567"/>
        <pc:sldMkLst>
          <pc:docMk/>
          <pc:sldMk cId="240105524" sldId="258"/>
        </pc:sldMkLst>
        <pc:spChg chg="add mod">
          <ac:chgData name="Joseph Wingard" userId="S::jwingard@cmicompas.com::45c44303-5f5d-4430-9423-18dbf572210b" providerId="AD" clId="Web-{E630F799-E7E6-429A-AC74-9033ACE79F45}" dt="2021-10-14T14:15:55.310" v="283" actId="20577"/>
          <ac:spMkLst>
            <pc:docMk/>
            <pc:sldMk cId="240105524" sldId="258"/>
            <ac:spMk id="2" creationId="{CE62FB09-6E6F-4413-BD38-B3F71A50DA4D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3:33:12.243" v="13"/>
          <ac:spMkLst>
            <pc:docMk/>
            <pc:sldMk cId="240105524" sldId="258"/>
            <ac:spMk id="3" creationId="{B0515499-D677-4C07-819A-B0FBB8B71919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3:47:16.640" v="184" actId="1076"/>
          <ac:spMkLst>
            <pc:docMk/>
            <pc:sldMk cId="240105524" sldId="258"/>
            <ac:spMk id="4" creationId="{CEC43833-4F2B-47D6-8482-96435A522997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3:36:06.435" v="42"/>
          <ac:spMkLst>
            <pc:docMk/>
            <pc:sldMk cId="240105524" sldId="258"/>
            <ac:spMk id="5" creationId="{94E54DF7-6566-48BB-BACA-C14D34CAFAB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3:42:34.476" v="149" actId="1076"/>
          <ac:spMkLst>
            <pc:docMk/>
            <pc:sldMk cId="240105524" sldId="258"/>
            <ac:spMk id="6" creationId="{B0D1C5B4-1A50-4759-B3AA-581ED30AD7A9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3:42:34.476" v="150" actId="1076"/>
          <ac:spMkLst>
            <pc:docMk/>
            <pc:sldMk cId="240105524" sldId="258"/>
            <ac:spMk id="7" creationId="{C2AE4EC2-AAE8-408B-BD42-273488317CC7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3:42:34.492" v="151" actId="1076"/>
          <ac:spMkLst>
            <pc:docMk/>
            <pc:sldMk cId="240105524" sldId="258"/>
            <ac:spMk id="8" creationId="{9BEA8E44-6F6F-4809-B683-EC4DA9D009F6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5:07:27.657" v="489" actId="14100"/>
          <ac:spMkLst>
            <pc:docMk/>
            <pc:sldMk cId="240105524" sldId="258"/>
            <ac:spMk id="9" creationId="{72739E6B-FD0E-4CFD-A323-72E956DCE347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3:48:27.876" v="197" actId="20577"/>
          <ac:spMkLst>
            <pc:docMk/>
            <pc:sldMk cId="240105524" sldId="258"/>
            <ac:spMk id="11" creationId="{066C09CD-954E-4B64-B9A0-1B50FC39CC97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4:07:27.578" v="229" actId="20577"/>
          <ac:spMkLst>
            <pc:docMk/>
            <pc:sldMk cId="240105524" sldId="258"/>
            <ac:spMk id="12" creationId="{DA8D13EE-5B45-4823-AEDD-422A87B59399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4:36:28.764" v="323" actId="20577"/>
          <ac:spMkLst>
            <pc:docMk/>
            <pc:sldMk cId="240105524" sldId="258"/>
            <ac:spMk id="13" creationId="{583860D3-F3F9-4B91-8996-B7F5595ECEEB}"/>
          </ac:spMkLst>
        </pc:spChg>
        <pc:picChg chg="add mod">
          <ac:chgData name="Joseph Wingard" userId="S::jwingard@cmicompas.com::45c44303-5f5d-4430-9423-18dbf572210b" providerId="AD" clId="Web-{E630F799-E7E6-429A-AC74-9033ACE79F45}" dt="2021-10-14T13:47:55.516" v="186" actId="1076"/>
          <ac:picMkLst>
            <pc:docMk/>
            <pc:sldMk cId="240105524" sldId="258"/>
            <ac:picMk id="10" creationId="{D75CFFA2-9BD4-4C05-9C24-1426735857B3}"/>
          </ac:picMkLst>
        </pc:picChg>
      </pc:sldChg>
      <pc:sldChg chg="addSp delSp modSp add replId">
        <pc:chgData name="Joseph Wingard" userId="S::jwingard@cmicompas.com::45c44303-5f5d-4430-9423-18dbf572210b" providerId="AD" clId="Web-{E630F799-E7E6-429A-AC74-9033ACE79F45}" dt="2021-10-14T14:17:25.797" v="289" actId="1076"/>
        <pc:sldMkLst>
          <pc:docMk/>
          <pc:sldMk cId="1493855534" sldId="259"/>
        </pc:sldMkLst>
        <pc:spChg chg="add mod">
          <ac:chgData name="Joseph Wingard" userId="S::jwingard@cmicompas.com::45c44303-5f5d-4430-9423-18dbf572210b" providerId="AD" clId="Web-{E630F799-E7E6-429A-AC74-9033ACE79F45}" dt="2021-10-14T14:17:25.797" v="289" actId="1076"/>
          <ac:spMkLst>
            <pc:docMk/>
            <pc:sldMk cId="1493855534" sldId="259"/>
            <ac:spMk id="3" creationId="{219A6746-9FCD-4410-8EC8-73600DE15370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4:09:47.847" v="243" actId="1076"/>
          <ac:spMkLst>
            <pc:docMk/>
            <pc:sldMk cId="1493855534" sldId="259"/>
            <ac:spMk id="4" creationId="{2E841D3C-2DF1-47F1-A70E-1BEF9F070EE5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4:09:47.347" v="242" actId="1076"/>
          <ac:spMkLst>
            <pc:docMk/>
            <pc:sldMk cId="1493855534" sldId="259"/>
            <ac:spMk id="5" creationId="{340C2FF4-8D0E-4F82-928C-705B2CC5F4A0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4:09:46.691" v="241" actId="1076"/>
          <ac:spMkLst>
            <pc:docMk/>
            <pc:sldMk cId="1493855534" sldId="259"/>
            <ac:spMk id="6" creationId="{40D124AE-4C5B-4E08-BD86-D6CF9751BAE6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4:17:25.312" v="288"/>
          <ac:spMkLst>
            <pc:docMk/>
            <pc:sldMk cId="1493855534" sldId="259"/>
            <ac:spMk id="8" creationId="{E0089451-61E9-43B9-B707-FC5391798CE4}"/>
          </ac:spMkLst>
        </pc:spChg>
      </pc:sldChg>
      <pc:sldChg chg="addSp delSp modSp add mod ord replId setBg">
        <pc:chgData name="Joseph Wingard" userId="S::jwingard@cmicompas.com::45c44303-5f5d-4430-9423-18dbf572210b" providerId="AD" clId="Web-{E630F799-E7E6-429A-AC74-9033ACE79F45}" dt="2021-10-14T17:18:05.511" v="666" actId="1076"/>
        <pc:sldMkLst>
          <pc:docMk/>
          <pc:sldMk cId="1080923368" sldId="260"/>
        </pc:sldMkLst>
        <pc:spChg chg="add mod">
          <ac:chgData name="Joseph Wingard" userId="S::jwingard@cmicompas.com::45c44303-5f5d-4430-9423-18dbf572210b" providerId="AD" clId="Web-{E630F799-E7E6-429A-AC74-9033ACE79F45}" dt="2021-10-14T14:36:44.999" v="325" actId="1076"/>
          <ac:spMkLst>
            <pc:docMk/>
            <pc:sldMk cId="1080923368" sldId="260"/>
            <ac:spMk id="6" creationId="{CA893EC5-60E4-4F00-95BD-A8177834A241}"/>
          </ac:spMkLst>
        </pc:spChg>
        <pc:spChg chg="add del">
          <ac:chgData name="Joseph Wingard" userId="S::jwingard@cmicompas.com::45c44303-5f5d-4430-9423-18dbf572210b" providerId="AD" clId="Web-{E630F799-E7E6-429A-AC74-9033ACE79F45}" dt="2021-10-14T14:34:17.854" v="302"/>
          <ac:spMkLst>
            <pc:docMk/>
            <pc:sldMk cId="1080923368" sldId="260"/>
            <ac:spMk id="10" creationId="{B9FF99BD-075F-4761-A995-6FC574BD25EA}"/>
          </ac:spMkLst>
        </pc:spChg>
        <pc:spChg chg="add del">
          <ac:chgData name="Joseph Wingard" userId="S::jwingard@cmicompas.com::45c44303-5f5d-4430-9423-18dbf572210b" providerId="AD" clId="Web-{E630F799-E7E6-429A-AC74-9033ACE79F45}" dt="2021-10-14T14:34:17.854" v="302"/>
          <ac:spMkLst>
            <pc:docMk/>
            <pc:sldMk cId="1080923368" sldId="260"/>
            <ac:spMk id="12" creationId="{A7B21A54-9BA3-4EA9-B460-5A829ADD9051}"/>
          </ac:spMkLst>
        </pc:spChg>
        <pc:spChg chg="add del">
          <ac:chgData name="Joseph Wingard" userId="S::jwingard@cmicompas.com::45c44303-5f5d-4430-9423-18dbf572210b" providerId="AD" clId="Web-{E630F799-E7E6-429A-AC74-9033ACE79F45}" dt="2021-10-14T14:34:17.854" v="302"/>
          <ac:spMkLst>
            <pc:docMk/>
            <pc:sldMk cId="1080923368" sldId="260"/>
            <ac:spMk id="14" creationId="{6FA8F714-B9D8-488A-8CCA-E9948FF913A9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7:17:48.339" v="661" actId="1076"/>
          <ac:spMkLst>
            <pc:docMk/>
            <pc:sldMk cId="1080923368" sldId="260"/>
            <ac:spMk id="16" creationId="{753B8CB4-C6E6-4F18-928F-B7D92FD90DEC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6:58:37.418" v="614"/>
          <ac:spMkLst>
            <pc:docMk/>
            <pc:sldMk cId="1080923368" sldId="260"/>
            <ac:spMk id="17" creationId="{6663BC94-242B-4094-BDAF-D461A1F14AB5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17:54.370" v="663" actId="1076"/>
          <ac:spMkLst>
            <pc:docMk/>
            <pc:sldMk cId="1080923368" sldId="260"/>
            <ac:spMk id="18" creationId="{E48683F0-BCCC-4B5D-811B-CE1DF6D078AA}"/>
          </ac:spMkLst>
        </pc:spChg>
        <pc:graphicFrameChg chg="add mod modGraphic">
          <ac:chgData name="Joseph Wingard" userId="S::jwingard@cmicompas.com::45c44303-5f5d-4430-9423-18dbf572210b" providerId="AD" clId="Web-{E630F799-E7E6-429A-AC74-9033ACE79F45}" dt="2021-10-14T17:17:59.104" v="664" actId="1076"/>
          <ac:graphicFrameMkLst>
            <pc:docMk/>
            <pc:sldMk cId="1080923368" sldId="260"/>
            <ac:graphicFrameMk id="3" creationId="{7420C367-523F-4BDD-99DE-F47068760AE0}"/>
          </ac:graphicFrameMkLst>
        </pc:graphicFrameChg>
        <pc:graphicFrameChg chg="add mod modGraphic">
          <ac:chgData name="Joseph Wingard" userId="S::jwingard@cmicompas.com::45c44303-5f5d-4430-9423-18dbf572210b" providerId="AD" clId="Web-{E630F799-E7E6-429A-AC74-9033ACE79F45}" dt="2021-10-14T17:17:17.166" v="656" actId="1076"/>
          <ac:graphicFrameMkLst>
            <pc:docMk/>
            <pc:sldMk cId="1080923368" sldId="260"/>
            <ac:graphicFrameMk id="5" creationId="{554E9E66-C8CD-4AA0-B763-F7BD923CC033}"/>
          </ac:graphicFrameMkLst>
        </pc:graphicFrameChg>
        <pc:graphicFrameChg chg="add del mod">
          <ac:chgData name="Joseph Wingard" userId="S::jwingard@cmicompas.com::45c44303-5f5d-4430-9423-18dbf572210b" providerId="AD" clId="Web-{E630F799-E7E6-429A-AC74-9033ACE79F45}" dt="2021-10-14T14:43:25.431" v="327"/>
          <ac:graphicFrameMkLst>
            <pc:docMk/>
            <pc:sldMk cId="1080923368" sldId="260"/>
            <ac:graphicFrameMk id="8" creationId="{F226ECDC-7BEE-4248-92CF-8458F749CC5F}"/>
          </ac:graphicFrameMkLst>
        </pc:graphicFrameChg>
        <pc:graphicFrameChg chg="add mod modGraphic">
          <ac:chgData name="Joseph Wingard" userId="S::jwingard@cmicompas.com::45c44303-5f5d-4430-9423-18dbf572210b" providerId="AD" clId="Web-{E630F799-E7E6-429A-AC74-9033ACE79F45}" dt="2021-10-14T17:18:03.073" v="665" actId="1076"/>
          <ac:graphicFrameMkLst>
            <pc:docMk/>
            <pc:sldMk cId="1080923368" sldId="260"/>
            <ac:graphicFrameMk id="11" creationId="{07DDDE8B-DE92-408C-9B34-15E18A3516F0}"/>
          </ac:graphicFrameMkLst>
        </pc:graphicFrameChg>
        <pc:graphicFrameChg chg="add mod modGraphic">
          <ac:chgData name="Joseph Wingard" userId="S::jwingard@cmicompas.com::45c44303-5f5d-4430-9423-18dbf572210b" providerId="AD" clId="Web-{E630F799-E7E6-429A-AC74-9033ACE79F45}" dt="2021-10-14T17:18:05.511" v="666" actId="1076"/>
          <ac:graphicFrameMkLst>
            <pc:docMk/>
            <pc:sldMk cId="1080923368" sldId="260"/>
            <ac:graphicFrameMk id="15" creationId="{0F712871-9F06-4AFB-B76D-0C087D640364}"/>
          </ac:graphicFrameMkLst>
        </pc:graphicFrameChg>
      </pc:sldChg>
      <pc:sldChg chg="addSp modSp add replId">
        <pc:chgData name="Joseph Wingard" userId="S::jwingard@cmicompas.com::45c44303-5f5d-4430-9423-18dbf572210b" providerId="AD" clId="Web-{E630F799-E7E6-429A-AC74-9033ACE79F45}" dt="2021-10-14T17:26:38.055" v="710" actId="20577"/>
        <pc:sldMkLst>
          <pc:docMk/>
          <pc:sldMk cId="22788281" sldId="261"/>
        </pc:sldMkLst>
        <pc:spChg chg="add mod">
          <ac:chgData name="Joseph Wingard" userId="S::jwingard@cmicompas.com::45c44303-5f5d-4430-9423-18dbf572210b" providerId="AD" clId="Web-{E630F799-E7E6-429A-AC74-9033ACE79F45}" dt="2021-10-14T16:54:48.240" v="566" actId="1076"/>
          <ac:spMkLst>
            <pc:docMk/>
            <pc:sldMk cId="22788281" sldId="261"/>
            <ac:spMk id="2" creationId="{A60C8ED5-D9A4-4F18-89C7-6625B2617391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4:06.614" v="564" actId="1076"/>
          <ac:spMkLst>
            <pc:docMk/>
            <pc:sldMk cId="22788281" sldId="261"/>
            <ac:spMk id="4" creationId="{290DA07C-97A1-4F84-96DC-C65F1E68DF3F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4:09.567" v="565" actId="1076"/>
          <ac:spMkLst>
            <pc:docMk/>
            <pc:sldMk cId="22788281" sldId="261"/>
            <ac:spMk id="6" creationId="{1F420210-B6D4-4AD1-AC9A-9EF8CD0A501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3:57.614" v="556" actId="1076"/>
          <ac:spMkLst>
            <pc:docMk/>
            <pc:sldMk cId="22788281" sldId="261"/>
            <ac:spMk id="8" creationId="{2030D3D6-00FD-41D1-991F-DD0CE48ECA86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3:57.692" v="557" actId="1076"/>
          <ac:spMkLst>
            <pc:docMk/>
            <pc:sldMk cId="22788281" sldId="261"/>
            <ac:spMk id="10" creationId="{E2C710DE-EA5F-4338-9642-A4BF43F810CE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3:57.770" v="558" actId="1076"/>
          <ac:spMkLst>
            <pc:docMk/>
            <pc:sldMk cId="22788281" sldId="261"/>
            <ac:spMk id="12" creationId="{E8E94625-F20B-4CC3-A9D9-879781BB09F6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3:57.864" v="559" actId="1076"/>
          <ac:spMkLst>
            <pc:docMk/>
            <pc:sldMk cId="22788281" sldId="261"/>
            <ac:spMk id="14" creationId="{E57F5688-8CCC-403F-9E02-A652110987AE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3:58.020" v="561" actId="1076"/>
          <ac:spMkLst>
            <pc:docMk/>
            <pc:sldMk cId="22788281" sldId="261"/>
            <ac:spMk id="18" creationId="{26693FED-129A-4155-A87F-BF0E4677F81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14:04.457" v="652" actId="1076"/>
          <ac:spMkLst>
            <pc:docMk/>
            <pc:sldMk cId="22788281" sldId="261"/>
            <ac:spMk id="20" creationId="{DF51851D-A624-4D73-969E-4C4DBEB582C8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14:02.426" v="651" actId="1076"/>
          <ac:spMkLst>
            <pc:docMk/>
            <pc:sldMk cId="22788281" sldId="261"/>
            <ac:spMk id="21" creationId="{E77C3F17-62A9-4D00-BE8F-78F3C8830DB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26:38.055" v="710" actId="20577"/>
          <ac:spMkLst>
            <pc:docMk/>
            <pc:sldMk cId="22788281" sldId="261"/>
            <ac:spMk id="22" creationId="{12AFF24A-EF9E-4D37-AE32-A48910336788}"/>
          </ac:spMkLst>
        </pc:spChg>
        <pc:picChg chg="add mod">
          <ac:chgData name="Joseph Wingard" userId="S::jwingard@cmicompas.com::45c44303-5f5d-4430-9423-18dbf572210b" providerId="AD" clId="Web-{E630F799-E7E6-429A-AC74-9033ACE79F45}" dt="2021-10-14T16:53:57.942" v="560" actId="1076"/>
          <ac:picMkLst>
            <pc:docMk/>
            <pc:sldMk cId="22788281" sldId="261"/>
            <ac:picMk id="16" creationId="{B673705C-CC79-4FCD-883F-3C599BC668EE}"/>
          </ac:picMkLst>
        </pc:picChg>
      </pc:sldChg>
      <pc:sldChg chg="addSp delSp modSp add ord replId">
        <pc:chgData name="Joseph Wingard" userId="S::jwingard@cmicompas.com::45c44303-5f5d-4430-9423-18dbf572210b" providerId="AD" clId="Web-{E630F799-E7E6-429A-AC74-9033ACE79F45}" dt="2021-10-14T17:10:32.952" v="647" actId="1076"/>
        <pc:sldMkLst>
          <pc:docMk/>
          <pc:sldMk cId="1362291548" sldId="262"/>
        </pc:sldMkLst>
        <pc:spChg chg="add mod">
          <ac:chgData name="Joseph Wingard" userId="S::jwingard@cmicompas.com::45c44303-5f5d-4430-9423-18dbf572210b" providerId="AD" clId="Web-{E630F799-E7E6-429A-AC74-9033ACE79F45}" dt="2021-10-14T16:56:10.867" v="587" actId="1076"/>
          <ac:spMkLst>
            <pc:docMk/>
            <pc:sldMk cId="1362291548" sldId="262"/>
            <ac:spMk id="2" creationId="{F103397D-CE64-4C0A-9B3A-9BB238FA735D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0.961" v="588" actId="1076"/>
          <ac:spMkLst>
            <pc:docMk/>
            <pc:sldMk cId="1362291548" sldId="262"/>
            <ac:spMk id="3" creationId="{DD9970C9-63A7-4703-B982-2E8976206931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039" v="589" actId="1076"/>
          <ac:spMkLst>
            <pc:docMk/>
            <pc:sldMk cId="1362291548" sldId="262"/>
            <ac:spMk id="4" creationId="{F2D19837-B8CA-49F0-B5BC-160E8E952DA7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10:21.561" v="643" actId="1076"/>
          <ac:spMkLst>
            <pc:docMk/>
            <pc:sldMk cId="1362291548" sldId="262"/>
            <ac:spMk id="5" creationId="{785A4E31-43B3-43D7-8A8A-D7374B7E7DD7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4:45:56.966" v="346"/>
          <ac:spMkLst>
            <pc:docMk/>
            <pc:sldMk cId="1362291548" sldId="262"/>
            <ac:spMk id="5" creationId="{CF8B469E-2C10-4DDF-9249-803A39B8E353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148" v="590" actId="1076"/>
          <ac:spMkLst>
            <pc:docMk/>
            <pc:sldMk cId="1362291548" sldId="262"/>
            <ac:spMk id="6" creationId="{3D10A20D-A54A-4627-B4C6-BABDA142C201}"/>
          </ac:spMkLst>
        </pc:spChg>
        <pc:spChg chg="add del">
          <ac:chgData name="Joseph Wingard" userId="S::jwingard@cmicompas.com::45c44303-5f5d-4430-9423-18dbf572210b" providerId="AD" clId="Web-{E630F799-E7E6-429A-AC74-9033ACE79F45}" dt="2021-10-14T14:47:07.546" v="356"/>
          <ac:spMkLst>
            <pc:docMk/>
            <pc:sldMk cId="1362291548" sldId="262"/>
            <ac:spMk id="7" creationId="{3B0F6F3E-07D1-4257-B73D-39AE1A27531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10:23.827" v="644" actId="1076"/>
          <ac:spMkLst>
            <pc:docMk/>
            <pc:sldMk cId="1362291548" sldId="262"/>
            <ac:spMk id="7" creationId="{83ACF168-456F-4B88-BCA4-B6F6FE159D03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258" v="591" actId="1076"/>
          <ac:spMkLst>
            <pc:docMk/>
            <pc:sldMk cId="1362291548" sldId="262"/>
            <ac:spMk id="8" creationId="{3BF03266-34F0-42B3-AE02-74E1CF77B23F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336" v="592" actId="1076"/>
          <ac:spMkLst>
            <pc:docMk/>
            <pc:sldMk cId="1362291548" sldId="262"/>
            <ac:spMk id="9" creationId="{A8AB437A-C20A-4403-96BC-20A795BF9369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461" v="593" actId="1076"/>
          <ac:spMkLst>
            <pc:docMk/>
            <pc:sldMk cId="1362291548" sldId="262"/>
            <ac:spMk id="10" creationId="{814F93FC-63EF-419E-AF53-E169EE16866E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586" v="594" actId="1076"/>
          <ac:spMkLst>
            <pc:docMk/>
            <pc:sldMk cId="1362291548" sldId="262"/>
            <ac:spMk id="11" creationId="{9E4A241A-4429-493D-881B-B76DDF9390B4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680" v="595" actId="1076"/>
          <ac:spMkLst>
            <pc:docMk/>
            <pc:sldMk cId="1362291548" sldId="262"/>
            <ac:spMk id="12" creationId="{FB602B7C-C30A-4278-B586-7BCF7DA247A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773" v="596" actId="1076"/>
          <ac:spMkLst>
            <pc:docMk/>
            <pc:sldMk cId="1362291548" sldId="262"/>
            <ac:spMk id="13" creationId="{4C695B74-6A0D-49B9-8C28-2A8BEF0DB870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11.883" v="597" actId="1076"/>
          <ac:spMkLst>
            <pc:docMk/>
            <pc:sldMk cId="1362291548" sldId="262"/>
            <ac:spMk id="14" creationId="{68ECDA31-E25D-45B5-AC29-34AD4AD3A88F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6:56:58.478" v="608" actId="1076"/>
          <ac:spMkLst>
            <pc:docMk/>
            <pc:sldMk cId="1362291548" sldId="262"/>
            <ac:spMk id="18" creationId="{10896A37-1D7C-4D0D-9F56-5F85E6FC2FAB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10:32.952" v="647" actId="1076"/>
          <ac:spMkLst>
            <pc:docMk/>
            <pc:sldMk cId="1362291548" sldId="262"/>
            <ac:spMk id="19" creationId="{1DE26547-25FB-4234-9177-E158AE144F71}"/>
          </ac:spMkLst>
        </pc:spChg>
      </pc:sldChg>
      <pc:sldChg chg="addSp delSp modSp add ord replId">
        <pc:chgData name="Joseph Wingard" userId="S::jwingard@cmicompas.com::45c44303-5f5d-4430-9423-18dbf572210b" providerId="AD" clId="Web-{E630F799-E7E6-429A-AC74-9033ACE79F45}" dt="2021-10-14T17:04:01.801" v="642" actId="20577"/>
        <pc:sldMkLst>
          <pc:docMk/>
          <pc:sldMk cId="700606641" sldId="263"/>
        </pc:sldMkLst>
        <pc:spChg chg="add mod">
          <ac:chgData name="Joseph Wingard" userId="S::jwingard@cmicompas.com::45c44303-5f5d-4430-9423-18dbf572210b" providerId="AD" clId="Web-{E630F799-E7E6-429A-AC74-9033ACE79F45}" dt="2021-10-14T15:11:35.882" v="520" actId="1076"/>
          <ac:spMkLst>
            <pc:docMk/>
            <pc:sldMk cId="700606641" sldId="263"/>
            <ac:spMk id="2" creationId="{72027A5E-9179-4F21-9455-4E4482247DA8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5:11:33.929" v="519" actId="1076"/>
          <ac:spMkLst>
            <pc:docMk/>
            <pc:sldMk cId="700606641" sldId="263"/>
            <ac:spMk id="3" creationId="{D3694F54-3C9E-442C-89B3-FB6527B038CA}"/>
          </ac:spMkLst>
        </pc:spChg>
        <pc:spChg chg="add del mod">
          <ac:chgData name="Joseph Wingard" userId="S::jwingard@cmicompas.com::45c44303-5f5d-4430-9423-18dbf572210b" providerId="AD" clId="Web-{E630F799-E7E6-429A-AC74-9033ACE79F45}" dt="2021-10-14T15:11:04.194" v="509"/>
          <ac:spMkLst>
            <pc:docMk/>
            <pc:sldMk cId="700606641" sldId="263"/>
            <ac:spMk id="4" creationId="{0B11825F-EE35-4C84-85E7-D0DBD41FA33E}"/>
          </ac:spMkLst>
        </pc:spChg>
        <pc:spChg chg="add del">
          <ac:chgData name="Joseph Wingard" userId="S::jwingard@cmicompas.com::45c44303-5f5d-4430-9423-18dbf572210b" providerId="AD" clId="Web-{E630F799-E7E6-429A-AC74-9033ACE79F45}" dt="2021-10-14T17:02:29.487" v="625"/>
          <ac:spMkLst>
            <pc:docMk/>
            <pc:sldMk cId="700606641" sldId="263"/>
            <ac:spMk id="4" creationId="{5312D538-E9EE-4613-95B5-9BCC3D5D0703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04:01.801" v="642" actId="20577"/>
          <ac:spMkLst>
            <pc:docMk/>
            <pc:sldMk cId="700606641" sldId="263"/>
            <ac:spMk id="5" creationId="{2CEEDFC6-D674-44B1-80F2-A8D07DEEA30C}"/>
          </ac:spMkLst>
        </pc:spChg>
        <pc:spChg chg="add mod">
          <ac:chgData name="Joseph Wingard" userId="S::jwingard@cmicompas.com::45c44303-5f5d-4430-9423-18dbf572210b" providerId="AD" clId="Web-{E630F799-E7E6-429A-AC74-9033ACE79F45}" dt="2021-10-14T17:03:00.987" v="637" actId="14100"/>
          <ac:spMkLst>
            <pc:docMk/>
            <pc:sldMk cId="700606641" sldId="263"/>
            <ac:spMk id="6" creationId="{3603A43A-0685-48D3-80A4-DA381A37D75B}"/>
          </ac:spMkLst>
        </pc:spChg>
      </pc:sldChg>
      <pc:sldChg chg="add del ord replId">
        <pc:chgData name="Joseph Wingard" userId="S::jwingard@cmicompas.com::45c44303-5f5d-4430-9423-18dbf572210b" providerId="AD" clId="Web-{E630F799-E7E6-429A-AC74-9033ACE79F45}" dt="2021-10-14T16:59:58.092" v="622"/>
        <pc:sldMkLst>
          <pc:docMk/>
          <pc:sldMk cId="2718849669" sldId="264"/>
        </pc:sldMkLst>
      </pc:sldChg>
      <pc:sldChg chg="add del replId">
        <pc:chgData name="Joseph Wingard" userId="S::jwingard@cmicompas.com::45c44303-5f5d-4430-9423-18dbf572210b" providerId="AD" clId="Web-{E630F799-E7E6-429A-AC74-9033ACE79F45}" dt="2021-10-14T16:59:58.092" v="621"/>
        <pc:sldMkLst>
          <pc:docMk/>
          <pc:sldMk cId="876568068" sldId="265"/>
        </pc:sldMkLst>
      </pc:sldChg>
      <pc:sldChg chg="add del replId">
        <pc:chgData name="Joseph Wingard" userId="S::jwingard@cmicompas.com::45c44303-5f5d-4430-9423-18dbf572210b" providerId="AD" clId="Web-{E630F799-E7E6-429A-AC74-9033ACE79F45}" dt="2021-10-14T16:59:58.092" v="620"/>
        <pc:sldMkLst>
          <pc:docMk/>
          <pc:sldMk cId="1222276961" sldId="266"/>
        </pc:sldMkLst>
      </pc:sldChg>
    </pc:docChg>
  </pc:docChgLst>
  <pc:docChgLst>
    <pc:chgData name="Joseph Wingard" userId="S::jwingard@cmicompas.com::45c44303-5f5d-4430-9423-18dbf572210b" providerId="AD" clId="Web-{4CF08CE9-7825-EBF9-BFDD-7725B6B66976}"/>
    <pc:docChg chg="addSld modSld sldOrd">
      <pc:chgData name="Joseph Wingard" userId="S::jwingard@cmicompas.com::45c44303-5f5d-4430-9423-18dbf572210b" providerId="AD" clId="Web-{4CF08CE9-7825-EBF9-BFDD-7725B6B66976}" dt="2021-10-14T20:44:19.940" v="684"/>
      <pc:docMkLst>
        <pc:docMk/>
      </pc:docMkLst>
      <pc:sldChg chg="addSp delSp modSp">
        <pc:chgData name="Joseph Wingard" userId="S::jwingard@cmicompas.com::45c44303-5f5d-4430-9423-18dbf572210b" providerId="AD" clId="Web-{4CF08CE9-7825-EBF9-BFDD-7725B6B66976}" dt="2021-10-14T20:22:29.391" v="512" actId="20577"/>
        <pc:sldMkLst>
          <pc:docMk/>
          <pc:sldMk cId="109857222" sldId="256"/>
        </pc:sldMkLst>
        <pc:spChg chg="add mod">
          <ac:chgData name="Joseph Wingard" userId="S::jwingard@cmicompas.com::45c44303-5f5d-4430-9423-18dbf572210b" providerId="AD" clId="Web-{4CF08CE9-7825-EBF9-BFDD-7725B6B66976}" dt="2021-10-14T20:22:29.391" v="512" actId="20577"/>
          <ac:spMkLst>
            <pc:docMk/>
            <pc:sldMk cId="109857222" sldId="256"/>
            <ac:spMk id="2" creationId="{07FE19FF-DDDA-4F89-A29F-1EC193CB15F1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2:26.890" v="511" actId="20577"/>
          <ac:spMkLst>
            <pc:docMk/>
            <pc:sldMk cId="109857222" sldId="256"/>
            <ac:spMk id="3" creationId="{DA835255-652F-4B84-8A49-C15D9B748039}"/>
          </ac:spMkLst>
        </pc:spChg>
        <pc:spChg chg="add del mod">
          <ac:chgData name="Joseph Wingard" userId="S::jwingard@cmicompas.com::45c44303-5f5d-4430-9423-18dbf572210b" providerId="AD" clId="Web-{4CF08CE9-7825-EBF9-BFDD-7725B6B66976}" dt="2021-10-14T20:14:00.174" v="384"/>
          <ac:spMkLst>
            <pc:docMk/>
            <pc:sldMk cId="109857222" sldId="256"/>
            <ac:spMk id="4" creationId="{D6B7F868-62B1-4DC1-8F26-CF776FB578BA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2:24.047" v="509" actId="20577"/>
          <ac:spMkLst>
            <pc:docMk/>
            <pc:sldMk cId="109857222" sldId="256"/>
            <ac:spMk id="5" creationId="{3BC2E08C-C289-48AE-8FBB-8C92D1119550}"/>
          </ac:spMkLst>
        </pc:spChg>
      </pc:sldChg>
      <pc:sldChg chg="addSp delSp modSp">
        <pc:chgData name="Joseph Wingard" userId="S::jwingard@cmicompas.com::45c44303-5f5d-4430-9423-18dbf572210b" providerId="AD" clId="Web-{4CF08CE9-7825-EBF9-BFDD-7725B6B66976}" dt="2021-10-14T20:27:59.618" v="586"/>
        <pc:sldMkLst>
          <pc:docMk/>
          <pc:sldMk cId="1493855534" sldId="259"/>
        </pc:sldMkLst>
        <pc:spChg chg="add mod">
          <ac:chgData name="Joseph Wingard" userId="S::jwingard@cmicompas.com::45c44303-5f5d-4430-9423-18dbf572210b" providerId="AD" clId="Web-{4CF08CE9-7825-EBF9-BFDD-7725B6B66976}" dt="2021-10-14T20:27:22.117" v="566" actId="14100"/>
          <ac:spMkLst>
            <pc:docMk/>
            <pc:sldMk cId="1493855534" sldId="259"/>
            <ac:spMk id="2" creationId="{CD573B09-FB45-4835-A08C-59F9C4A8DA73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7:47.602" v="575" actId="1076"/>
          <ac:spMkLst>
            <pc:docMk/>
            <pc:sldMk cId="1493855534" sldId="259"/>
            <ac:spMk id="3" creationId="{219A6746-9FCD-4410-8EC8-73600DE15370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7:47.617" v="576" actId="1076"/>
          <ac:spMkLst>
            <pc:docMk/>
            <pc:sldMk cId="1493855534" sldId="259"/>
            <ac:spMk id="4" creationId="{2E841D3C-2DF1-47F1-A70E-1BEF9F070EE5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7:47.617" v="577" actId="1076"/>
          <ac:spMkLst>
            <pc:docMk/>
            <pc:sldMk cId="1493855534" sldId="259"/>
            <ac:spMk id="5" creationId="{340C2FF4-8D0E-4F82-928C-705B2CC5F4A0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7:47.617" v="578" actId="1076"/>
          <ac:spMkLst>
            <pc:docMk/>
            <pc:sldMk cId="1493855534" sldId="259"/>
            <ac:spMk id="6" creationId="{40D124AE-4C5B-4E08-BD86-D6CF9751BAE6}"/>
          </ac:spMkLst>
        </pc:spChg>
        <pc:spChg chg="add del">
          <ac:chgData name="Joseph Wingard" userId="S::jwingard@cmicompas.com::45c44303-5f5d-4430-9423-18dbf572210b" providerId="AD" clId="Web-{4CF08CE9-7825-EBF9-BFDD-7725B6B66976}" dt="2021-10-14T20:27:59.618" v="586"/>
          <ac:spMkLst>
            <pc:docMk/>
            <pc:sldMk cId="1493855534" sldId="259"/>
            <ac:spMk id="7" creationId="{81149CB3-4FCA-455E-8660-382924D67CED}"/>
          </ac:spMkLst>
        </pc:spChg>
        <pc:spChg chg="add del">
          <ac:chgData name="Joseph Wingard" userId="S::jwingard@cmicompas.com::45c44303-5f5d-4430-9423-18dbf572210b" providerId="AD" clId="Web-{4CF08CE9-7825-EBF9-BFDD-7725B6B66976}" dt="2021-10-14T20:27:59.618" v="585"/>
          <ac:spMkLst>
            <pc:docMk/>
            <pc:sldMk cId="1493855534" sldId="259"/>
            <ac:spMk id="8" creationId="{E338CA6B-1DD2-4B74-8055-DB606119F097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7:54.211" v="584" actId="1076"/>
          <ac:spMkLst>
            <pc:docMk/>
            <pc:sldMk cId="1493855534" sldId="259"/>
            <ac:spMk id="9" creationId="{40BA895F-2107-4F98-9BB3-CEB87DE2F5FB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7:52.805" v="583" actId="1076"/>
          <ac:spMkLst>
            <pc:docMk/>
            <pc:sldMk cId="1493855534" sldId="259"/>
            <ac:spMk id="10" creationId="{B29D14B5-CBF9-4460-A15D-B11D81635475}"/>
          </ac:spMkLst>
        </pc:spChg>
      </pc:sldChg>
      <pc:sldChg chg="addSp delSp modSp">
        <pc:chgData name="Joseph Wingard" userId="S::jwingard@cmicompas.com::45c44303-5f5d-4430-9423-18dbf572210b" providerId="AD" clId="Web-{4CF08CE9-7825-EBF9-BFDD-7725B6B66976}" dt="2021-10-14T20:29:46.542" v="613" actId="1076"/>
        <pc:sldMkLst>
          <pc:docMk/>
          <pc:sldMk cId="1080923368" sldId="260"/>
        </pc:sldMkLst>
        <pc:spChg chg="mod">
          <ac:chgData name="Joseph Wingard" userId="S::jwingard@cmicompas.com::45c44303-5f5d-4430-9423-18dbf572210b" providerId="AD" clId="Web-{4CF08CE9-7825-EBF9-BFDD-7725B6B66976}" dt="2021-10-14T20:01:24.827" v="242" actId="1076"/>
          <ac:spMkLst>
            <pc:docMk/>
            <pc:sldMk cId="1080923368" sldId="260"/>
            <ac:spMk id="6" creationId="{CA893EC5-60E4-4F00-95BD-A8177834A241}"/>
          </ac:spMkLst>
        </pc:spChg>
        <pc:spChg chg="del mod">
          <ac:chgData name="Joseph Wingard" userId="S::jwingard@cmicompas.com::45c44303-5f5d-4430-9423-18dbf572210b" providerId="AD" clId="Web-{4CF08CE9-7825-EBF9-BFDD-7725B6B66976}" dt="2021-10-14T20:01:22.295" v="241"/>
          <ac:spMkLst>
            <pc:docMk/>
            <pc:sldMk cId="1080923368" sldId="260"/>
            <ac:spMk id="16" creationId="{753B8CB4-C6E6-4F18-928F-B7D92FD90DEC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9:46.542" v="613" actId="1076"/>
          <ac:spMkLst>
            <pc:docMk/>
            <pc:sldMk cId="1080923368" sldId="260"/>
            <ac:spMk id="17" creationId="{EC0947EC-5FD7-4F6F-A8CF-0392732CD13C}"/>
          </ac:spMkLst>
        </pc:spChg>
        <pc:spChg chg="del">
          <ac:chgData name="Joseph Wingard" userId="S::jwingard@cmicompas.com::45c44303-5f5d-4430-9423-18dbf572210b" providerId="AD" clId="Web-{4CF08CE9-7825-EBF9-BFDD-7725B6B66976}" dt="2021-10-14T19:08:54.511" v="23"/>
          <ac:spMkLst>
            <pc:docMk/>
            <pc:sldMk cId="1080923368" sldId="260"/>
            <ac:spMk id="18" creationId="{E48683F0-BCCC-4B5D-811B-CE1DF6D078AA}"/>
          </ac:spMkLst>
        </pc:spChg>
        <pc:graphicFrameChg chg="del mod modGraphic">
          <ac:chgData name="Joseph Wingard" userId="S::jwingard@cmicompas.com::45c44303-5f5d-4430-9423-18dbf572210b" providerId="AD" clId="Web-{4CF08CE9-7825-EBF9-BFDD-7725B6B66976}" dt="2021-10-14T19:08:23.651" v="17"/>
          <ac:graphicFrameMkLst>
            <pc:docMk/>
            <pc:sldMk cId="1080923368" sldId="260"/>
            <ac:graphicFrameMk id="5" creationId="{554E9E66-C8CD-4AA0-B763-F7BD923CC033}"/>
          </ac:graphicFrameMkLst>
        </pc:graphicFrameChg>
        <pc:picChg chg="add mod">
          <ac:chgData name="Joseph Wingard" userId="S::jwingard@cmicompas.com::45c44303-5f5d-4430-9423-18dbf572210b" providerId="AD" clId="Web-{4CF08CE9-7825-EBF9-BFDD-7725B6B66976}" dt="2021-10-14T20:14:32.441" v="387" actId="1076"/>
          <ac:picMkLst>
            <pc:docMk/>
            <pc:sldMk cId="1080923368" sldId="260"/>
            <ac:picMk id="2" creationId="{F5673C75-4EEE-4888-A5E5-E7FAD6523F3D}"/>
          </ac:picMkLst>
        </pc:picChg>
        <pc:picChg chg="add del mod">
          <ac:chgData name="Joseph Wingard" userId="S::jwingard@cmicompas.com::45c44303-5f5d-4430-9423-18dbf572210b" providerId="AD" clId="Web-{4CF08CE9-7825-EBF9-BFDD-7725B6B66976}" dt="2021-10-14T19:10:32.045" v="51"/>
          <ac:picMkLst>
            <pc:docMk/>
            <pc:sldMk cId="1080923368" sldId="260"/>
            <ac:picMk id="4" creationId="{3434C5E1-06D2-42A1-B11F-15748D29C242}"/>
          </ac:picMkLst>
        </pc:picChg>
        <pc:picChg chg="add del mod">
          <ac:chgData name="Joseph Wingard" userId="S::jwingard@cmicompas.com::45c44303-5f5d-4430-9423-18dbf572210b" providerId="AD" clId="Web-{4CF08CE9-7825-EBF9-BFDD-7725B6B66976}" dt="2021-10-14T19:10:27.201" v="49"/>
          <ac:picMkLst>
            <pc:docMk/>
            <pc:sldMk cId="1080923368" sldId="260"/>
            <ac:picMk id="7" creationId="{CCC8998C-06F0-4D23-8FFC-133AF3824F6A}"/>
          </ac:picMkLst>
        </pc:picChg>
        <pc:picChg chg="add del mod">
          <ac:chgData name="Joseph Wingard" userId="S::jwingard@cmicompas.com::45c44303-5f5d-4430-9423-18dbf572210b" providerId="AD" clId="Web-{4CF08CE9-7825-EBF9-BFDD-7725B6B66976}" dt="2021-10-14T19:10:13.795" v="44"/>
          <ac:picMkLst>
            <pc:docMk/>
            <pc:sldMk cId="1080923368" sldId="260"/>
            <ac:picMk id="8" creationId="{7CBB4323-ABC3-404A-A693-B6D1270DE897}"/>
          </ac:picMkLst>
        </pc:picChg>
        <pc:picChg chg="add del mod">
          <ac:chgData name="Joseph Wingard" userId="S::jwingard@cmicompas.com::45c44303-5f5d-4430-9423-18dbf572210b" providerId="AD" clId="Web-{4CF08CE9-7825-EBF9-BFDD-7725B6B66976}" dt="2021-10-14T20:01:14.561" v="238"/>
          <ac:picMkLst>
            <pc:docMk/>
            <pc:sldMk cId="1080923368" sldId="260"/>
            <ac:picMk id="9" creationId="{05C7879F-9045-4E10-BCAF-5426529CD710}"/>
          </ac:picMkLst>
        </pc:picChg>
        <pc:picChg chg="add del mod">
          <ac:chgData name="Joseph Wingard" userId="S::jwingard@cmicompas.com::45c44303-5f5d-4430-9423-18dbf572210b" providerId="AD" clId="Web-{4CF08CE9-7825-EBF9-BFDD-7725B6B66976}" dt="2021-10-14T20:01:15.170" v="239"/>
          <ac:picMkLst>
            <pc:docMk/>
            <pc:sldMk cId="1080923368" sldId="260"/>
            <ac:picMk id="10" creationId="{240D486F-9563-4CAA-9601-4BAE7401520F}"/>
          </ac:picMkLst>
        </pc:picChg>
      </pc:sldChg>
      <pc:sldChg chg="addSp delSp modSp">
        <pc:chgData name="Joseph Wingard" userId="S::jwingard@cmicompas.com::45c44303-5f5d-4430-9423-18dbf572210b" providerId="AD" clId="Web-{4CF08CE9-7825-EBF9-BFDD-7725B6B66976}" dt="2021-10-14T20:35:18.551" v="671"/>
        <pc:sldMkLst>
          <pc:docMk/>
          <pc:sldMk cId="22788281" sldId="261"/>
        </pc:sldMkLst>
        <pc:spChg chg="del mod">
          <ac:chgData name="Joseph Wingard" userId="S::jwingard@cmicompas.com::45c44303-5f5d-4430-9423-18dbf572210b" providerId="AD" clId="Web-{4CF08CE9-7825-EBF9-BFDD-7725B6B66976}" dt="2021-10-14T19:53:20.299" v="186"/>
          <ac:spMkLst>
            <pc:docMk/>
            <pc:sldMk cId="22788281" sldId="261"/>
            <ac:spMk id="2" creationId="{A60C8ED5-D9A4-4F18-89C7-6625B2617391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9:08.885" v="606"/>
          <ac:spMkLst>
            <pc:docMk/>
            <pc:sldMk cId="22788281" sldId="261"/>
            <ac:spMk id="3" creationId="{51805980-6B90-4D0D-81FB-4C5D4025CFE1}"/>
          </ac:spMkLst>
        </pc:spChg>
        <pc:spChg chg="mod">
          <ac:chgData name="Joseph Wingard" userId="S::jwingard@cmicompas.com::45c44303-5f5d-4430-9423-18dbf572210b" providerId="AD" clId="Web-{4CF08CE9-7825-EBF9-BFDD-7725B6B66976}" dt="2021-10-14T20:31:31.686" v="636" actId="1076"/>
          <ac:spMkLst>
            <pc:docMk/>
            <pc:sldMk cId="22788281" sldId="261"/>
            <ac:spMk id="4" creationId="{290DA07C-97A1-4F84-96DC-C65F1E68DF3F}"/>
          </ac:spMkLst>
        </pc:spChg>
        <pc:spChg chg="del mod">
          <ac:chgData name="Joseph Wingard" userId="S::jwingard@cmicompas.com::45c44303-5f5d-4430-9423-18dbf572210b" providerId="AD" clId="Web-{4CF08CE9-7825-EBF9-BFDD-7725B6B66976}" dt="2021-10-14T19:50:23.700" v="139"/>
          <ac:spMkLst>
            <pc:docMk/>
            <pc:sldMk cId="22788281" sldId="261"/>
            <ac:spMk id="6" creationId="{1F420210-B6D4-4AD1-AC9A-9EF8CD0A501C}"/>
          </ac:spMkLst>
        </pc:spChg>
        <pc:spChg chg="mod">
          <ac:chgData name="Joseph Wingard" userId="S::jwingard@cmicompas.com::45c44303-5f5d-4430-9423-18dbf572210b" providerId="AD" clId="Web-{4CF08CE9-7825-EBF9-BFDD-7725B6B66976}" dt="2021-10-14T20:31:38.264" v="637" actId="1076"/>
          <ac:spMkLst>
            <pc:docMk/>
            <pc:sldMk cId="22788281" sldId="261"/>
            <ac:spMk id="8" creationId="{2030D3D6-00FD-41D1-991F-DD0CE48ECA86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31:38.295" v="640" actId="1076"/>
          <ac:spMkLst>
            <pc:docMk/>
            <pc:sldMk cId="22788281" sldId="261"/>
            <ac:spMk id="9" creationId="{FBEB5A45-F870-4424-825F-8429D1C02E94}"/>
          </ac:spMkLst>
        </pc:spChg>
        <pc:spChg chg="mod">
          <ac:chgData name="Joseph Wingard" userId="S::jwingard@cmicompas.com::45c44303-5f5d-4430-9423-18dbf572210b" providerId="AD" clId="Web-{4CF08CE9-7825-EBF9-BFDD-7725B6B66976}" dt="2021-10-14T20:31:38.280" v="638" actId="1076"/>
          <ac:spMkLst>
            <pc:docMk/>
            <pc:sldMk cId="22788281" sldId="261"/>
            <ac:spMk id="10" creationId="{E2C710DE-EA5F-4338-9642-A4BF43F810CE}"/>
          </ac:spMkLst>
        </pc:spChg>
        <pc:spChg chg="mod">
          <ac:chgData name="Joseph Wingard" userId="S::jwingard@cmicompas.com::45c44303-5f5d-4430-9423-18dbf572210b" providerId="AD" clId="Web-{4CF08CE9-7825-EBF9-BFDD-7725B6B66976}" dt="2021-10-14T20:31:38.295" v="639" actId="1076"/>
          <ac:spMkLst>
            <pc:docMk/>
            <pc:sldMk cId="22788281" sldId="261"/>
            <ac:spMk id="12" creationId="{E8E94625-F20B-4CC3-A9D9-879781BB09F6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35:18.551" v="671"/>
          <ac:spMkLst>
            <pc:docMk/>
            <pc:sldMk cId="22788281" sldId="261"/>
            <ac:spMk id="13" creationId="{92ED796D-BEA9-4899-8F29-7AF4733D6AB9}"/>
          </ac:spMkLst>
        </pc:spChg>
        <pc:spChg chg="del">
          <ac:chgData name="Joseph Wingard" userId="S::jwingard@cmicompas.com::45c44303-5f5d-4430-9423-18dbf572210b" providerId="AD" clId="Web-{4CF08CE9-7825-EBF9-BFDD-7725B6B66976}" dt="2021-10-14T19:23:27.581" v="122"/>
          <ac:spMkLst>
            <pc:docMk/>
            <pc:sldMk cId="22788281" sldId="261"/>
            <ac:spMk id="14" creationId="{E57F5688-8CCC-403F-9E02-A652110987AE}"/>
          </ac:spMkLst>
        </pc:spChg>
        <pc:spChg chg="del">
          <ac:chgData name="Joseph Wingard" userId="S::jwingard@cmicompas.com::45c44303-5f5d-4430-9423-18dbf572210b" providerId="AD" clId="Web-{4CF08CE9-7825-EBF9-BFDD-7725B6B66976}" dt="2021-10-14T19:23:41.487" v="123"/>
          <ac:spMkLst>
            <pc:docMk/>
            <pc:sldMk cId="22788281" sldId="261"/>
            <ac:spMk id="18" creationId="{26693FED-129A-4155-A87F-BF0E4677F81C}"/>
          </ac:spMkLst>
        </pc:spChg>
        <pc:spChg chg="add del mod">
          <ac:chgData name="Joseph Wingard" userId="S::jwingard@cmicompas.com::45c44303-5f5d-4430-9423-18dbf572210b" providerId="AD" clId="Web-{4CF08CE9-7825-EBF9-BFDD-7725B6B66976}" dt="2021-10-14T20:29:31.933" v="609"/>
          <ac:spMkLst>
            <pc:docMk/>
            <pc:sldMk cId="22788281" sldId="261"/>
            <ac:spMk id="19" creationId="{CB15F354-64F2-48F7-A4CC-E17B0FA9174D}"/>
          </ac:spMkLst>
        </pc:spChg>
        <pc:spChg chg="del mod">
          <ac:chgData name="Joseph Wingard" userId="S::jwingard@cmicompas.com::45c44303-5f5d-4430-9423-18dbf572210b" providerId="AD" clId="Web-{4CF08CE9-7825-EBF9-BFDD-7725B6B66976}" dt="2021-10-14T20:10:38.450" v="330"/>
          <ac:spMkLst>
            <pc:docMk/>
            <pc:sldMk cId="22788281" sldId="261"/>
            <ac:spMk id="20" creationId="{DF51851D-A624-4D73-969E-4C4DBEB582C8}"/>
          </ac:spMkLst>
        </pc:spChg>
        <pc:spChg chg="mod">
          <ac:chgData name="Joseph Wingard" userId="S::jwingard@cmicompas.com::45c44303-5f5d-4430-9423-18dbf572210b" providerId="AD" clId="Web-{4CF08CE9-7825-EBF9-BFDD-7725B6B66976}" dt="2021-10-14T20:30:54.232" v="624"/>
          <ac:spMkLst>
            <pc:docMk/>
            <pc:sldMk cId="22788281" sldId="261"/>
            <ac:spMk id="21" creationId="{E77C3F17-62A9-4D00-BE8F-78F3C8830DBC}"/>
          </ac:spMkLst>
        </pc:spChg>
        <pc:spChg chg="del">
          <ac:chgData name="Joseph Wingard" userId="S::jwingard@cmicompas.com::45c44303-5f5d-4430-9423-18dbf572210b" providerId="AD" clId="Web-{4CF08CE9-7825-EBF9-BFDD-7725B6B66976}" dt="2021-10-14T19:53:21.986" v="187"/>
          <ac:spMkLst>
            <pc:docMk/>
            <pc:sldMk cId="22788281" sldId="261"/>
            <ac:spMk id="22" creationId="{12AFF24A-EF9E-4D37-AE32-A48910336788}"/>
          </ac:spMkLst>
        </pc:spChg>
        <pc:picChg chg="add mod modCrop">
          <ac:chgData name="Joseph Wingard" userId="S::jwingard@cmicompas.com::45c44303-5f5d-4430-9423-18dbf572210b" providerId="AD" clId="Web-{4CF08CE9-7825-EBF9-BFDD-7725B6B66976}" dt="2021-10-14T20:30:47.419" v="622" actId="1076"/>
          <ac:picMkLst>
            <pc:docMk/>
            <pc:sldMk cId="22788281" sldId="261"/>
            <ac:picMk id="5" creationId="{A8FCD1F8-B4E1-460B-A70C-1C224B9CD7F9}"/>
          </ac:picMkLst>
        </pc:picChg>
        <pc:picChg chg="add mod modCrop">
          <ac:chgData name="Joseph Wingard" userId="S::jwingard@cmicompas.com::45c44303-5f5d-4430-9423-18dbf572210b" providerId="AD" clId="Web-{4CF08CE9-7825-EBF9-BFDD-7725B6B66976}" dt="2021-10-14T20:30:43.731" v="621" actId="1076"/>
          <ac:picMkLst>
            <pc:docMk/>
            <pc:sldMk cId="22788281" sldId="261"/>
            <ac:picMk id="7" creationId="{1E4B4E93-E209-4CB8-9A25-E8160FDBE0C7}"/>
          </ac:picMkLst>
        </pc:picChg>
        <pc:picChg chg="add mod">
          <ac:chgData name="Joseph Wingard" userId="S::jwingard@cmicompas.com::45c44303-5f5d-4430-9423-18dbf572210b" providerId="AD" clId="Web-{4CF08CE9-7825-EBF9-BFDD-7725B6B66976}" dt="2021-10-14T20:31:38.311" v="641" actId="1076"/>
          <ac:picMkLst>
            <pc:docMk/>
            <pc:sldMk cId="22788281" sldId="261"/>
            <ac:picMk id="11" creationId="{425097F2-0C8E-4CFD-A747-800F1D303B0B}"/>
          </ac:picMkLst>
        </pc:picChg>
        <pc:picChg chg="del">
          <ac:chgData name="Joseph Wingard" userId="S::jwingard@cmicompas.com::45c44303-5f5d-4430-9423-18dbf572210b" providerId="AD" clId="Web-{4CF08CE9-7825-EBF9-BFDD-7725B6B66976}" dt="2021-10-14T19:50:25.247" v="140"/>
          <ac:picMkLst>
            <pc:docMk/>
            <pc:sldMk cId="22788281" sldId="261"/>
            <ac:picMk id="16" creationId="{B673705C-CC79-4FCD-883F-3C599BC668EE}"/>
          </ac:picMkLst>
        </pc:picChg>
      </pc:sldChg>
      <pc:sldChg chg="addSp delSp modSp">
        <pc:chgData name="Joseph Wingard" userId="S::jwingard@cmicompas.com::45c44303-5f5d-4430-9423-18dbf572210b" providerId="AD" clId="Web-{4CF08CE9-7825-EBF9-BFDD-7725B6B66976}" dt="2021-10-14T20:29:42.027" v="611" actId="1076"/>
        <pc:sldMkLst>
          <pc:docMk/>
          <pc:sldMk cId="1362291548" sldId="262"/>
        </pc:sldMkLst>
        <pc:spChg chg="mod">
          <ac:chgData name="Joseph Wingard" userId="S::jwingard@cmicompas.com::45c44303-5f5d-4430-9423-18dbf572210b" providerId="AD" clId="Web-{4CF08CE9-7825-EBF9-BFDD-7725B6B66976}" dt="2021-10-14T19:14:14.082" v="121" actId="1076"/>
          <ac:spMkLst>
            <pc:docMk/>
            <pc:sldMk cId="1362291548" sldId="262"/>
            <ac:spMk id="5" creationId="{785A4E31-43B3-43D7-8A8A-D7374B7E7DD7}"/>
          </ac:spMkLst>
        </pc:spChg>
        <pc:spChg chg="del">
          <ac:chgData name="Joseph Wingard" userId="S::jwingard@cmicompas.com::45c44303-5f5d-4430-9423-18dbf572210b" providerId="AD" clId="Web-{4CF08CE9-7825-EBF9-BFDD-7725B6B66976}" dt="2021-10-14T19:11:13.796" v="63"/>
          <ac:spMkLst>
            <pc:docMk/>
            <pc:sldMk cId="1362291548" sldId="262"/>
            <ac:spMk id="7" creationId="{83ACF168-456F-4B88-BCA4-B6F6FE159D03}"/>
          </ac:spMkLst>
        </pc:spChg>
        <pc:spChg chg="del">
          <ac:chgData name="Joseph Wingard" userId="S::jwingard@cmicompas.com::45c44303-5f5d-4430-9423-18dbf572210b" providerId="AD" clId="Web-{4CF08CE9-7825-EBF9-BFDD-7725B6B66976}" dt="2021-10-14T19:11:16.359" v="64"/>
          <ac:spMkLst>
            <pc:docMk/>
            <pc:sldMk cId="1362291548" sldId="262"/>
            <ac:spMk id="18" creationId="{10896A37-1D7C-4D0D-9F56-5F85E6FC2FAB}"/>
          </ac:spMkLst>
        </pc:spChg>
        <pc:spChg chg="del mod">
          <ac:chgData name="Joseph Wingard" userId="S::jwingard@cmicompas.com::45c44303-5f5d-4430-9423-18dbf572210b" providerId="AD" clId="Web-{4CF08CE9-7825-EBF9-BFDD-7725B6B66976}" dt="2021-10-14T19:12:05.907" v="75"/>
          <ac:spMkLst>
            <pc:docMk/>
            <pc:sldMk cId="1362291548" sldId="262"/>
            <ac:spMk id="19" creationId="{1DE26547-25FB-4234-9177-E158AE144F71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19:12:43.798" v="90" actId="1076"/>
          <ac:spMkLst>
            <pc:docMk/>
            <pc:sldMk cId="1362291548" sldId="262"/>
            <ac:spMk id="21" creationId="{B1076755-C312-47FB-87DA-F8DFB7D9E9FE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9:42.027" v="611" actId="1076"/>
          <ac:spMkLst>
            <pc:docMk/>
            <pc:sldMk cId="1362291548" sldId="262"/>
            <ac:spMk id="22" creationId="{EC0947EC-5FD7-4F6F-A8CF-0392732CD13C}"/>
          </ac:spMkLst>
        </pc:spChg>
        <pc:picChg chg="add mod">
          <ac:chgData name="Joseph Wingard" userId="S::jwingard@cmicompas.com::45c44303-5f5d-4430-9423-18dbf572210b" providerId="AD" clId="Web-{4CF08CE9-7825-EBF9-BFDD-7725B6B66976}" dt="2021-10-14T19:11:53.469" v="72" actId="1076"/>
          <ac:picMkLst>
            <pc:docMk/>
            <pc:sldMk cId="1362291548" sldId="262"/>
            <ac:picMk id="15" creationId="{95058D51-C11B-4D36-A299-48DBCB85BDE4}"/>
          </ac:picMkLst>
        </pc:picChg>
        <pc:picChg chg="add mod">
          <ac:chgData name="Joseph Wingard" userId="S::jwingard@cmicompas.com::45c44303-5f5d-4430-9423-18dbf572210b" providerId="AD" clId="Web-{4CF08CE9-7825-EBF9-BFDD-7725B6B66976}" dt="2021-10-14T19:11:50.016" v="71" actId="1076"/>
          <ac:picMkLst>
            <pc:docMk/>
            <pc:sldMk cId="1362291548" sldId="262"/>
            <ac:picMk id="16" creationId="{C024B81B-993B-4859-B040-F4831E54693D}"/>
          </ac:picMkLst>
        </pc:picChg>
      </pc:sldChg>
      <pc:sldChg chg="addSp delSp modSp">
        <pc:chgData name="Joseph Wingard" userId="S::jwingard@cmicompas.com::45c44303-5f5d-4430-9423-18dbf572210b" providerId="AD" clId="Web-{4CF08CE9-7825-EBF9-BFDD-7725B6B66976}" dt="2021-10-14T20:27:09.288" v="565" actId="20577"/>
        <pc:sldMkLst>
          <pc:docMk/>
          <pc:sldMk cId="700606641" sldId="263"/>
        </pc:sldMkLst>
        <pc:spChg chg="mod">
          <ac:chgData name="Joseph Wingard" userId="S::jwingard@cmicompas.com::45c44303-5f5d-4430-9423-18dbf572210b" providerId="AD" clId="Web-{4CF08CE9-7825-EBF9-BFDD-7725B6B66976}" dt="2021-10-14T20:22:48.657" v="518" actId="20577"/>
          <ac:spMkLst>
            <pc:docMk/>
            <pc:sldMk cId="700606641" sldId="263"/>
            <ac:spMk id="2" creationId="{72027A5E-9179-4F21-9455-4E4482247DA8}"/>
          </ac:spMkLst>
        </pc:spChg>
        <pc:spChg chg="del mod">
          <ac:chgData name="Joseph Wingard" userId="S::jwingard@cmicompas.com::45c44303-5f5d-4430-9423-18dbf572210b" providerId="AD" clId="Web-{4CF08CE9-7825-EBF9-BFDD-7725B6B66976}" dt="2021-10-14T20:16:04.849" v="388"/>
          <ac:spMkLst>
            <pc:docMk/>
            <pc:sldMk cId="700606641" sldId="263"/>
            <ac:spMk id="3" creationId="{D3694F54-3C9E-442C-89B3-FB6527B038CA}"/>
          </ac:spMkLst>
        </pc:spChg>
        <pc:spChg chg="add mod">
          <ac:chgData name="Joseph Wingard" userId="S::jwingard@cmicompas.com::45c44303-5f5d-4430-9423-18dbf572210b" providerId="AD" clId="Web-{4CF08CE9-7825-EBF9-BFDD-7725B6B66976}" dt="2021-10-14T20:27:09.288" v="565" actId="20577"/>
          <ac:spMkLst>
            <pc:docMk/>
            <pc:sldMk cId="700606641" sldId="263"/>
            <ac:spMk id="4" creationId="{1604DA35-63ED-4BF4-A114-ECA9CB16A73D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2:51.360" v="519" actId="20577"/>
          <ac:spMkLst>
            <pc:docMk/>
            <pc:sldMk cId="700606641" sldId="263"/>
            <ac:spMk id="5" creationId="{2CEEDFC6-D674-44B1-80F2-A8D07DEEA30C}"/>
          </ac:spMkLst>
        </pc:spChg>
        <pc:spChg chg="mod">
          <ac:chgData name="Joseph Wingard" userId="S::jwingard@cmicompas.com::45c44303-5f5d-4430-9423-18dbf572210b" providerId="AD" clId="Web-{4CF08CE9-7825-EBF9-BFDD-7725B6B66976}" dt="2021-10-14T20:22:44.797" v="514" actId="20577"/>
          <ac:spMkLst>
            <pc:docMk/>
            <pc:sldMk cId="700606641" sldId="263"/>
            <ac:spMk id="6" creationId="{3603A43A-0685-48D3-80A4-DA381A37D75B}"/>
          </ac:spMkLst>
        </pc:spChg>
      </pc:sldChg>
      <pc:sldChg chg="modSp new ord">
        <pc:chgData name="Joseph Wingard" userId="S::jwingard@cmicompas.com::45c44303-5f5d-4430-9423-18dbf572210b" providerId="AD" clId="Web-{4CF08CE9-7825-EBF9-BFDD-7725B6B66976}" dt="2021-10-14T20:27:00.647" v="557" actId="20577"/>
        <pc:sldMkLst>
          <pc:docMk/>
          <pc:sldMk cId="2918852418" sldId="264"/>
        </pc:sldMkLst>
        <pc:spChg chg="mod">
          <ac:chgData name="Joseph Wingard" userId="S::jwingard@cmicompas.com::45c44303-5f5d-4430-9423-18dbf572210b" providerId="AD" clId="Web-{4CF08CE9-7825-EBF9-BFDD-7725B6B66976}" dt="2021-10-14T20:27:00.647" v="557" actId="20577"/>
          <ac:spMkLst>
            <pc:docMk/>
            <pc:sldMk cId="2918852418" sldId="264"/>
            <ac:spMk id="3" creationId="{D45DA33E-D306-42D9-B1DB-2FEFB6676E03}"/>
          </ac:spMkLst>
        </pc:spChg>
      </pc:sldChg>
      <pc:sldChg chg="addSp delSp modSp new">
        <pc:chgData name="Joseph Wingard" userId="S::jwingard@cmicompas.com::45c44303-5f5d-4430-9423-18dbf572210b" providerId="AD" clId="Web-{4CF08CE9-7825-EBF9-BFDD-7725B6B66976}" dt="2021-10-14T20:44:19.940" v="684"/>
        <pc:sldMkLst>
          <pc:docMk/>
          <pc:sldMk cId="569775271" sldId="265"/>
        </pc:sldMkLst>
        <pc:spChg chg="del">
          <ac:chgData name="Joseph Wingard" userId="S::jwingard@cmicompas.com::45c44303-5f5d-4430-9423-18dbf572210b" providerId="AD" clId="Web-{4CF08CE9-7825-EBF9-BFDD-7725B6B66976}" dt="2021-10-14T20:31:49.811" v="643"/>
          <ac:spMkLst>
            <pc:docMk/>
            <pc:sldMk cId="569775271" sldId="265"/>
            <ac:spMk id="2" creationId="{2F1C4828-689E-4E44-A6AE-8ABAE5315D68}"/>
          </ac:spMkLst>
        </pc:spChg>
        <pc:spChg chg="del">
          <ac:chgData name="Joseph Wingard" userId="S::jwingard@cmicompas.com::45c44303-5f5d-4430-9423-18dbf572210b" providerId="AD" clId="Web-{4CF08CE9-7825-EBF9-BFDD-7725B6B66976}" dt="2021-10-14T20:31:51.842" v="644"/>
          <ac:spMkLst>
            <pc:docMk/>
            <pc:sldMk cId="569775271" sldId="265"/>
            <ac:spMk id="3" creationId="{0D04C630-D41E-4D80-AD61-59123D4A2C43}"/>
          </ac:spMkLst>
        </pc:spChg>
        <pc:spChg chg="add del mod">
          <ac:chgData name="Joseph Wingard" userId="S::jwingard@cmicompas.com::45c44303-5f5d-4430-9423-18dbf572210b" providerId="AD" clId="Web-{4CF08CE9-7825-EBF9-BFDD-7725B6B66976}" dt="2021-10-14T20:39:41.839" v="674"/>
          <ac:spMkLst>
            <pc:docMk/>
            <pc:sldMk cId="569775271" sldId="265"/>
            <ac:spMk id="4" creationId="{7B696E76-700A-4D72-89CE-DE2BA49F976F}"/>
          </ac:spMkLst>
        </pc:spChg>
        <pc:spChg chg="add del mod">
          <ac:chgData name="Joseph Wingard" userId="S::jwingard@cmicompas.com::45c44303-5f5d-4430-9423-18dbf572210b" providerId="AD" clId="Web-{4CF08CE9-7825-EBF9-BFDD-7725B6B66976}" dt="2021-10-14T20:41:17.982" v="677"/>
          <ac:spMkLst>
            <pc:docMk/>
            <pc:sldMk cId="569775271" sldId="265"/>
            <ac:spMk id="5" creationId="{8621BCC5-CD31-48A3-8C66-F2BDC308B13A}"/>
          </ac:spMkLst>
        </pc:spChg>
        <pc:spChg chg="add del mod">
          <ac:chgData name="Joseph Wingard" userId="S::jwingard@cmicompas.com::45c44303-5f5d-4430-9423-18dbf572210b" providerId="AD" clId="Web-{4CF08CE9-7825-EBF9-BFDD-7725B6B66976}" dt="2021-10-14T20:44:19.940" v="684"/>
          <ac:spMkLst>
            <pc:docMk/>
            <pc:sldMk cId="569775271" sldId="265"/>
            <ac:spMk id="6" creationId="{094F4941-4691-4068-A155-72EE0A8697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npmjs.com/package/service-engine" TargetMode="External"/><Relationship Id="rId7" Type="http://schemas.openxmlformats.org/officeDocument/2006/relationships/hyperlink" Target="https://www.youtube.com/playlist?list=PLxiODQNSQfKOVmNZ1ZPXbPh6LeVDWtDRc" TargetMode="External"/><Relationship Id="rId2" Type="http://schemas.openxmlformats.org/officeDocument/2006/relationships/hyperlink" Target="https://github.com/sudowing/service-engin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owing/service-engine-template" TargetMode="External"/><Relationship Id="rId5" Type="http://schemas.openxmlformats.org/officeDocument/2006/relationships/hyperlink" Target="https://hub.docker.com/r/sudowing/service-engine" TargetMode="External"/><Relationship Id="rId4" Type="http://schemas.openxmlformats.org/officeDocument/2006/relationships/hyperlink" Target="https://github.com/sudowing/service-engine-dock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localhost:8080/openapi" TargetMode="External"/><Relationship Id="rId7" Type="http://schemas.openxmlformats.org/officeDocument/2006/relationships/image" Target="../media/image3.svg"/><Relationship Id="rId2" Type="http://schemas.openxmlformats.org/officeDocument/2006/relationships/hyperlink" Target="http://localhost:8080/health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localhost:8080/some-app-service/graphql/" TargetMode="External"/><Relationship Id="rId4" Type="http://schemas.openxmlformats.org/officeDocument/2006/relationships/hyperlink" Target="http://localhost:8080/proto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fjuTBT08ELE" TargetMode="External"/><Relationship Id="rId13" Type="http://schemas.openxmlformats.org/officeDocument/2006/relationships/hyperlink" Target="https://youtu.be/HFzwwLIqrfQ" TargetMode="External"/><Relationship Id="rId3" Type="http://schemas.openxmlformats.org/officeDocument/2006/relationships/hyperlink" Target="https://youtu.be/sfmAO4pWC14" TargetMode="External"/><Relationship Id="rId7" Type="http://schemas.openxmlformats.org/officeDocument/2006/relationships/hyperlink" Target="https://youtu.be/wITo_oHjSvM" TargetMode="External"/><Relationship Id="rId12" Type="http://schemas.openxmlformats.org/officeDocument/2006/relationships/hyperlink" Target="https://youtu.be/8y5BMjHVRUA" TargetMode="External"/><Relationship Id="rId2" Type="http://schemas.openxmlformats.org/officeDocument/2006/relationships/hyperlink" Target="https://youtu.be/zwpPLM5LPg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698lXrclFIs" TargetMode="External"/><Relationship Id="rId11" Type="http://schemas.openxmlformats.org/officeDocument/2006/relationships/hyperlink" Target="https://youtu.be/84D8_--K5cs" TargetMode="External"/><Relationship Id="rId5" Type="http://schemas.openxmlformats.org/officeDocument/2006/relationships/hyperlink" Target="https://youtu.be/KUDqqlxb26M" TargetMode="External"/><Relationship Id="rId15" Type="http://schemas.openxmlformats.org/officeDocument/2006/relationships/hyperlink" Target="https://youtu.be/AopYx2XM3yc" TargetMode="External"/><Relationship Id="rId10" Type="http://schemas.openxmlformats.org/officeDocument/2006/relationships/hyperlink" Target="https://youtu.be/4ptSSnaqvqw" TargetMode="External"/><Relationship Id="rId4" Type="http://schemas.openxmlformats.org/officeDocument/2006/relationships/hyperlink" Target="https://youtu.be/PzV19iHs-IU" TargetMode="External"/><Relationship Id="rId9" Type="http://schemas.openxmlformats.org/officeDocument/2006/relationships/hyperlink" Target="https://youtu.be/LjRpv6JZxhI" TargetMode="External"/><Relationship Id="rId14" Type="http://schemas.openxmlformats.org/officeDocument/2006/relationships/hyperlink" Target="https://youtu.be/rzhQlPAoVe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owing/service-engine/pulls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joewingard" TargetMode="External"/><Relationship Id="rId5" Type="http://schemas.openxmlformats.org/officeDocument/2006/relationships/hyperlink" Target="https://keybase.io/sudowing" TargetMode="External"/><Relationship Id="rId4" Type="http://schemas.openxmlformats.org/officeDocument/2006/relationships/hyperlink" Target="https://github.com/sudowing" TargetMode="External"/><Relationship Id="rId9" Type="http://schemas.openxmlformats.org/officeDocument/2006/relationships/hyperlink" Target="https://github.com/sudowing/service-engine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35255-652F-4B84-8A49-C15D9B748039}"/>
              </a:ext>
            </a:extLst>
          </p:cNvPr>
          <p:cNvSpPr txBox="1"/>
          <p:nvPr/>
        </p:nvSpPr>
        <p:spPr>
          <a:xfrm>
            <a:off x="842094" y="3622330"/>
            <a:ext cx="6137424" cy="2335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latin typeface="Droid Sans Mono"/>
              </a:rPr>
              <a:t>## Key Features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" panose="02040504050005020304" pitchFamily="18" charset="0"/>
              </a:rPr>
              <a:t>Auto provision of server resources to support CRUD in REST, </a:t>
            </a:r>
            <a:r>
              <a:rPr lang="en-US" sz="1400" dirty="0" err="1">
                <a:latin typeface="Amasis MT Pro" panose="02040504050005020304" pitchFamily="18" charset="0"/>
              </a:rPr>
              <a:t>GraphQL</a:t>
            </a:r>
            <a:r>
              <a:rPr lang="en-US" sz="1400" dirty="0">
                <a:latin typeface="Amasis MT Pro" panose="02040504050005020304" pitchFamily="18" charset="0"/>
              </a:rPr>
              <a:t> &amp; gRPC with minimal configuration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" panose="02040504050005020304" pitchFamily="18" charset="0"/>
              </a:rPr>
              <a:t>Validation at the source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" panose="02040504050005020304" pitchFamily="18" charset="0"/>
              </a:rPr>
              <a:t>Support DB Schema migration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" panose="02040504050005020304" pitchFamily="18" charset="0"/>
              </a:rPr>
              <a:t>Auto Generate API Documentation</a:t>
            </a:r>
            <a:br>
              <a:rPr lang="en-US" sz="1400" dirty="0">
                <a:latin typeface="Amasis MT Pro" panose="02040504050005020304" pitchFamily="18" charset="0"/>
              </a:rPr>
            </a:br>
            <a:r>
              <a:rPr lang="en-US" sz="1400" dirty="0">
                <a:latin typeface="Amasis MT Pro" panose="02040504050005020304" pitchFamily="18" charset="0"/>
              </a:rPr>
              <a:t>(openapi3 docs, </a:t>
            </a:r>
            <a:r>
              <a:rPr lang="en-US" sz="1400" dirty="0" err="1">
                <a:latin typeface="Amasis MT Pro" panose="02040504050005020304" pitchFamily="18" charset="0"/>
              </a:rPr>
              <a:t>GraphQL</a:t>
            </a:r>
            <a:r>
              <a:rPr lang="en-US" sz="1400" dirty="0">
                <a:latin typeface="Amasis MT Pro" panose="02040504050005020304" pitchFamily="18" charset="0"/>
              </a:rPr>
              <a:t> Playground, .proto file)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" panose="02040504050005020304" pitchFamily="18" charset="0"/>
              </a:rPr>
              <a:t>Provide a hook for intercepting the query before execution in order to append extra data (specifically to support partition keys)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3F472F-548F-462E-8150-AE56A47F9265}"/>
              </a:ext>
            </a:extLst>
          </p:cNvPr>
          <p:cNvSpPr txBox="1"/>
          <p:nvPr/>
        </p:nvSpPr>
        <p:spPr>
          <a:xfrm>
            <a:off x="548292" y="686130"/>
            <a:ext cx="40057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# OVERVIEW \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   intro to service-engine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9DAC5-CC4B-43F5-81C3-29B70E291279}"/>
              </a:ext>
            </a:extLst>
          </p:cNvPr>
          <p:cNvSpPr/>
          <p:nvPr/>
        </p:nvSpPr>
        <p:spPr>
          <a:xfrm>
            <a:off x="7376191" y="686130"/>
            <a:ext cx="4120865" cy="552036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BB15AD-33F9-4DFF-BEA4-4F3A580381AF}"/>
              </a:ext>
            </a:extLst>
          </p:cNvPr>
          <p:cNvSpPr/>
          <p:nvPr/>
        </p:nvSpPr>
        <p:spPr>
          <a:xfrm>
            <a:off x="7580354" y="3035086"/>
            <a:ext cx="3710028" cy="30154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FE434A36-B63C-4BD9-96F6-8B1C39B199F0}"/>
              </a:ext>
            </a:extLst>
          </p:cNvPr>
          <p:cNvSpPr txBox="1"/>
          <p:nvPr/>
        </p:nvSpPr>
        <p:spPr>
          <a:xfrm>
            <a:off x="8116465" y="3348897"/>
            <a:ext cx="3064297" cy="233910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Droid Sans Mono"/>
              </a:rPr>
              <a:t>## Multiple Implementations:</a:t>
            </a:r>
          </a:p>
          <a:p>
            <a:br>
              <a:rPr lang="en-US" sz="1200" dirty="0">
                <a:latin typeface="Droid Sans Mono"/>
              </a:rPr>
            </a:br>
            <a:r>
              <a:rPr lang="en-US" sz="1200" dirty="0">
                <a:latin typeface="Droid Sans Mono"/>
                <a:hlinkClick r:id="rId2"/>
              </a:rPr>
              <a:t>service-engine</a:t>
            </a:r>
            <a:endParaRPr lang="en-US" sz="1200" dirty="0">
              <a:latin typeface="Droid San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roid Sans Mono"/>
              </a:rPr>
              <a:t>SRC for </a:t>
            </a:r>
            <a:r>
              <a:rPr lang="en-US" sz="1200" dirty="0">
                <a:latin typeface="Droid Sans Mono"/>
                <a:hlinkClick r:id="rId3"/>
              </a:rPr>
              <a:t>NPM package</a:t>
            </a:r>
            <a:endParaRPr lang="en-US" sz="1200" dirty="0">
              <a:latin typeface="Droid Sans Mono"/>
            </a:endParaRPr>
          </a:p>
          <a:p>
            <a:endParaRPr lang="en-US" sz="1200" dirty="0">
              <a:latin typeface="Droid Sans Mono"/>
            </a:endParaRPr>
          </a:p>
          <a:p>
            <a:r>
              <a:rPr lang="en-US" sz="1200" dirty="0">
                <a:latin typeface="Droid Sans Mono"/>
                <a:hlinkClick r:id="rId4"/>
              </a:rPr>
              <a:t>service-engine-docker</a:t>
            </a:r>
            <a:endParaRPr lang="en-US" sz="1200" dirty="0">
              <a:latin typeface="Droid San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roid Sans Mono"/>
              </a:rPr>
              <a:t>Implements </a:t>
            </a:r>
            <a:r>
              <a:rPr lang="en-US" sz="1200" dirty="0">
                <a:latin typeface="Droid Sans Mono"/>
                <a:hlinkClick r:id="rId3"/>
              </a:rPr>
              <a:t>NPM package</a:t>
            </a:r>
            <a:endParaRPr lang="en-US" sz="1200" dirty="0">
              <a:latin typeface="Droid San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roid Sans Mono"/>
              </a:rPr>
              <a:t>SRC for </a:t>
            </a:r>
            <a:r>
              <a:rPr lang="en-US" sz="1200" dirty="0">
                <a:latin typeface="Droid Sans Mono"/>
                <a:hlinkClick r:id="rId5"/>
              </a:rPr>
              <a:t>Generic Docker Image</a:t>
            </a:r>
            <a:endParaRPr lang="en-US" sz="1200" dirty="0">
              <a:latin typeface="Droid Sans Mono"/>
            </a:endParaRPr>
          </a:p>
          <a:p>
            <a:endParaRPr lang="en-US" sz="1200" dirty="0">
              <a:latin typeface="Droid Sans Mono"/>
            </a:endParaRPr>
          </a:p>
          <a:p>
            <a:r>
              <a:rPr lang="en-US" sz="1200" dirty="0">
                <a:latin typeface="Droid Sans Mono"/>
                <a:hlinkClick r:id="rId6"/>
              </a:rPr>
              <a:t>service-engine-template</a:t>
            </a:r>
            <a:endParaRPr lang="en-US" sz="1200" dirty="0">
              <a:latin typeface="Droid San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roid Sans Mono"/>
              </a:rPr>
              <a:t>Implements </a:t>
            </a:r>
            <a:r>
              <a:rPr lang="en-US" sz="1200" dirty="0">
                <a:latin typeface="Droid Sans Mono"/>
                <a:hlinkClick r:id="rId5"/>
              </a:rPr>
              <a:t>Generic Docker Image</a:t>
            </a:r>
            <a:endParaRPr lang="en-US" sz="1200" dirty="0">
              <a:latin typeface="Droid San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roid Sans Mono"/>
              </a:rPr>
              <a:t>Ideal for bootstrapping new projects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A249C1-A633-49B4-922C-C254ED543CB2}"/>
              </a:ext>
            </a:extLst>
          </p:cNvPr>
          <p:cNvSpPr/>
          <p:nvPr/>
        </p:nvSpPr>
        <p:spPr>
          <a:xfrm>
            <a:off x="7768287" y="3886276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26F48C-D894-4536-8647-FD07FFC925A0}"/>
              </a:ext>
            </a:extLst>
          </p:cNvPr>
          <p:cNvSpPr/>
          <p:nvPr/>
        </p:nvSpPr>
        <p:spPr>
          <a:xfrm>
            <a:off x="7775076" y="4513674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C272EB-DA0D-4CAB-B833-0054FDD2F36F}"/>
              </a:ext>
            </a:extLst>
          </p:cNvPr>
          <p:cNvSpPr/>
          <p:nvPr/>
        </p:nvSpPr>
        <p:spPr>
          <a:xfrm>
            <a:off x="7781643" y="5191737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7BF5D-DCA5-444E-AEBF-BB94A7CCF1B0}"/>
              </a:ext>
            </a:extLst>
          </p:cNvPr>
          <p:cNvSpPr txBox="1"/>
          <p:nvPr/>
        </p:nvSpPr>
        <p:spPr>
          <a:xfrm>
            <a:off x="455536" y="6107875"/>
            <a:ext cx="549282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highlight>
                  <a:srgbClr val="800000"/>
                </a:highlight>
              </a:rPr>
              <a:t>  JOE WINGARD | 2021 OCTOBER 15 | SLIDES: tinyurl.com/conf42-service-engine </a:t>
            </a:r>
            <a:r>
              <a:rPr lang="en-US" sz="1100" b="1" dirty="0">
                <a:solidFill>
                  <a:srgbClr val="C00000"/>
                </a:solidFill>
                <a:highlight>
                  <a:srgbClr val="800000"/>
                </a:highlight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CD409-A9D2-45D8-A5DD-F58AEA69A283}"/>
              </a:ext>
            </a:extLst>
          </p:cNvPr>
          <p:cNvSpPr txBox="1"/>
          <p:nvPr/>
        </p:nvSpPr>
        <p:spPr>
          <a:xfrm>
            <a:off x="725322" y="1688019"/>
            <a:ext cx="5857522" cy="175887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  <a:latin typeface="Amasis MT Pro" panose="02040504050005020304" pitchFamily="18" charset="0"/>
                <a:ea typeface="Open Sans Extrabold" panose="020B0906030804020204" pitchFamily="34" charset="0"/>
                <a:cs typeface="Hadassah Friedlaender" panose="020B0604020202020204" pitchFamily="18" charset="-79"/>
              </a:rPr>
              <a:t>Generalized service engine that auto provisions REST, </a:t>
            </a:r>
            <a:r>
              <a:rPr lang="en-US" sz="2000" b="1" dirty="0" err="1">
                <a:solidFill>
                  <a:srgbClr val="C00000"/>
                </a:solidFill>
                <a:latin typeface="Amasis MT Pro" panose="02040504050005020304" pitchFamily="18" charset="0"/>
                <a:ea typeface="Open Sans Extrabold" panose="020B0906030804020204" pitchFamily="34" charset="0"/>
                <a:cs typeface="Hadassah Friedlaender" panose="020B0604020202020204" pitchFamily="18" charset="-79"/>
              </a:rPr>
              <a:t>GraphQL</a:t>
            </a:r>
            <a:r>
              <a:rPr lang="en-US" sz="2000" b="1" dirty="0">
                <a:solidFill>
                  <a:srgbClr val="C00000"/>
                </a:solidFill>
                <a:latin typeface="Amasis MT Pro" panose="02040504050005020304" pitchFamily="18" charset="0"/>
                <a:ea typeface="Open Sans Extrabold" panose="020B0906030804020204" pitchFamily="34" charset="0"/>
                <a:cs typeface="Hadassah Friedlaender" panose="020B0604020202020204" pitchFamily="18" charset="-79"/>
              </a:rPr>
              <a:t> &amp; </a:t>
            </a:r>
            <a:r>
              <a:rPr lang="en-US" sz="2000" b="1" dirty="0" err="1">
                <a:solidFill>
                  <a:srgbClr val="C00000"/>
                </a:solidFill>
                <a:latin typeface="Amasis MT Pro" panose="02040504050005020304" pitchFamily="18" charset="0"/>
                <a:ea typeface="Open Sans Extrabold" panose="020B0906030804020204" pitchFamily="34" charset="0"/>
                <a:cs typeface="Hadassah Friedlaender" panose="020B0604020202020204" pitchFamily="18" charset="-79"/>
              </a:rPr>
              <a:t>gRPC</a:t>
            </a:r>
            <a:r>
              <a:rPr lang="en-US" sz="2000" b="1" dirty="0">
                <a:solidFill>
                  <a:srgbClr val="C00000"/>
                </a:solidFill>
                <a:latin typeface="Amasis MT Pro" panose="02040504050005020304" pitchFamily="18" charset="0"/>
                <a:ea typeface="Open Sans Extrabold" panose="020B0906030804020204" pitchFamily="34" charset="0"/>
                <a:cs typeface="Hadassah Friedlaender" panose="020B0604020202020204" pitchFamily="18" charset="-79"/>
              </a:rPr>
              <a:t> services that support CRUD operations with full validation to tables, views and materialized views of several popular databases</a:t>
            </a:r>
          </a:p>
        </p:txBody>
      </p:sp>
      <p:pic>
        <p:nvPicPr>
          <p:cNvPr id="18" name="Picture 2">
            <a:hlinkClick r:id="rId7"/>
            <a:extLst>
              <a:ext uri="{FF2B5EF4-FFF2-40B4-BE49-F238E27FC236}">
                <a16:creationId xmlns:a16="http://schemas.microsoft.com/office/drawing/2014/main" id="{4C9FEB3B-F6FA-4043-8307-BE131455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55" y="890825"/>
            <a:ext cx="3706180" cy="19395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7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77C3F17-62A9-4D00-BE8F-78F3C8830DBC}"/>
              </a:ext>
            </a:extLst>
          </p:cNvPr>
          <p:cNvSpPr txBox="1"/>
          <p:nvPr/>
        </p:nvSpPr>
        <p:spPr>
          <a:xfrm>
            <a:off x="7899658" y="4738258"/>
            <a:ext cx="39966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 ## Key REST Endpoints</a:t>
            </a:r>
          </a:p>
          <a:p>
            <a:pPr algn="ctr"/>
            <a:endParaRPr lang="en-US" sz="1000" dirty="0">
              <a:latin typeface="Droid Sans Mono"/>
            </a:endParaRPr>
          </a:p>
          <a:p>
            <a:pPr algn="ctr"/>
            <a:r>
              <a:rPr lang="en-US" sz="1000" dirty="0">
                <a:latin typeface="Droid Sans Mono"/>
              </a:rPr>
              <a:t>Health Check Route</a:t>
            </a:r>
          </a:p>
          <a:p>
            <a:pPr algn="ctr"/>
            <a:r>
              <a:rPr lang="en-US" sz="1000" dirty="0">
                <a:latin typeface="Droid Sans Mono"/>
                <a:hlinkClick r:id="rId2"/>
              </a:rPr>
              <a:t>http://localhost:8080/healthz</a:t>
            </a:r>
            <a:endParaRPr lang="en-US" sz="1000" dirty="0">
              <a:latin typeface="Droid Sans Mono"/>
            </a:endParaRPr>
          </a:p>
          <a:p>
            <a:pPr algn="ctr"/>
            <a:endParaRPr lang="en-US" sz="400" dirty="0">
              <a:cs typeface="Calibri"/>
            </a:endParaRPr>
          </a:p>
          <a:p>
            <a:pPr algn="ctr"/>
            <a:r>
              <a:rPr lang="en-US" sz="1000" dirty="0">
                <a:latin typeface="Droid Sans Mono"/>
              </a:rPr>
              <a:t>OpenAPI3 Definitions</a:t>
            </a:r>
          </a:p>
          <a:p>
            <a:pPr algn="ctr"/>
            <a:r>
              <a:rPr lang="en-US" sz="1000" dirty="0">
                <a:latin typeface="Droid Sans Mono"/>
                <a:hlinkClick r:id="rId3"/>
              </a:rPr>
              <a:t>http://localhost:8080/openapi</a:t>
            </a:r>
            <a:endParaRPr lang="en-US" sz="1000" dirty="0">
              <a:latin typeface="Droid Sans Mono"/>
            </a:endParaRPr>
          </a:p>
          <a:p>
            <a:pPr algn="ctr"/>
            <a:endParaRPr lang="en-US" sz="600" dirty="0">
              <a:cs typeface="Calibri"/>
            </a:endParaRPr>
          </a:p>
          <a:p>
            <a:pPr algn="ctr"/>
            <a:r>
              <a:rPr lang="en-US" sz="1000" dirty="0">
                <a:latin typeface="Droid Sans Mono"/>
              </a:rPr>
              <a:t>.proto</a:t>
            </a:r>
          </a:p>
          <a:p>
            <a:pPr algn="ctr"/>
            <a:r>
              <a:rPr lang="en-US" sz="1000" dirty="0">
                <a:latin typeface="Droid Sans Mono"/>
                <a:hlinkClick r:id="rId4"/>
              </a:rPr>
              <a:t>http://localhost:8080/proto</a:t>
            </a:r>
            <a:endParaRPr lang="en-US" sz="1000" dirty="0">
              <a:latin typeface="Droid Sans Mono"/>
            </a:endParaRPr>
          </a:p>
          <a:p>
            <a:pPr algn="ctr"/>
            <a:endParaRPr lang="en-US" sz="600" dirty="0">
              <a:cs typeface="Calibri"/>
            </a:endParaRPr>
          </a:p>
          <a:p>
            <a:pPr algn="ctr"/>
            <a:r>
              <a:rPr lang="en-US" sz="1000" dirty="0">
                <a:latin typeface="Droid Sans Mono"/>
              </a:rPr>
              <a:t>GraphQL Playground</a:t>
            </a:r>
          </a:p>
          <a:p>
            <a:pPr algn="ctr"/>
            <a:r>
              <a:rPr lang="en-US" sz="1000" dirty="0">
                <a:latin typeface="Droid Sans Mono"/>
                <a:hlinkClick r:id="rId5"/>
              </a:rPr>
              <a:t>http://localhost:8080/some-app-service/graphql/</a:t>
            </a:r>
            <a:endParaRPr lang="en-US" sz="1000" dirty="0">
              <a:latin typeface="Droid Sa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05980-6B90-4D0D-81FB-4C5D4025CFE1}"/>
              </a:ext>
            </a:extLst>
          </p:cNvPr>
          <p:cNvSpPr txBox="1"/>
          <p:nvPr/>
        </p:nvSpPr>
        <p:spPr>
          <a:xfrm>
            <a:off x="534077" y="1154185"/>
            <a:ext cx="615673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Tx/>
              <a:buAutoNum type="arabicPeriod"/>
            </a:pPr>
            <a:r>
              <a:rPr lang="en-US" sz="2000" b="1" dirty="0">
                <a:latin typeface="Amasis MT Pro" panose="02040504050005020304" pitchFamily="18" charset="0"/>
              </a:rPr>
              <a:t>  Run DB Migrations</a:t>
            </a:r>
          </a:p>
          <a:p>
            <a:pPr>
              <a:buFontTx/>
              <a:buAutoNum type="arabicPeriod"/>
            </a:pPr>
            <a:endParaRPr lang="en-US" sz="2000" b="1" dirty="0">
              <a:latin typeface="Amasis MT Pro" panose="02040504050005020304" pitchFamily="18" charset="0"/>
            </a:endParaRPr>
          </a:p>
          <a:p>
            <a:pPr>
              <a:buFontTx/>
              <a:buAutoNum type="arabicPeriod"/>
            </a:pPr>
            <a:r>
              <a:rPr lang="en-US" sz="2000" b="1" dirty="0">
                <a:latin typeface="Amasis MT Pro" panose="02040504050005020304" pitchFamily="18" charset="0"/>
              </a:rPr>
              <a:t>  Autodetects DB resources via DB Survey</a:t>
            </a:r>
          </a:p>
          <a:p>
            <a:pPr>
              <a:buFontTx/>
              <a:buAutoNum type="arabicPeriod"/>
            </a:pPr>
            <a:endParaRPr lang="en-US" sz="2000" b="1" dirty="0">
              <a:latin typeface="Amasis MT Pro" panose="02040504050005020304" pitchFamily="18" charset="0"/>
            </a:endParaRPr>
          </a:p>
          <a:p>
            <a:pPr>
              <a:buFontTx/>
              <a:buAutoNum type="arabicPeriod"/>
            </a:pPr>
            <a:r>
              <a:rPr lang="en-US" sz="2000" b="1" dirty="0">
                <a:latin typeface="Amasis MT Pro" panose="02040504050005020304" pitchFamily="18" charset="0"/>
              </a:rPr>
              <a:t>  Builds JOI validators for all DB resources</a:t>
            </a:r>
          </a:p>
          <a:p>
            <a:pPr>
              <a:buFontTx/>
              <a:buAutoNum type="arabicPeriod"/>
            </a:pPr>
            <a:endParaRPr lang="en-US" sz="2000" b="1" dirty="0">
              <a:latin typeface="Amasis MT Pro" panose="02040504050005020304" pitchFamily="18" charset="0"/>
            </a:endParaRPr>
          </a:p>
          <a:p>
            <a:pPr>
              <a:buFontTx/>
              <a:buAutoNum type="arabicPeriod"/>
            </a:pPr>
            <a:r>
              <a:rPr lang="en-US" sz="2000" b="1" dirty="0">
                <a:latin typeface="Amasis MT Pro" panose="02040504050005020304" pitchFamily="18" charset="0"/>
              </a:rPr>
              <a:t>  Publishes REST, GraphQL &amp; </a:t>
            </a:r>
            <a:r>
              <a:rPr lang="en-US" sz="2000" b="1" dirty="0" err="1">
                <a:latin typeface="Amasis MT Pro" panose="02040504050005020304" pitchFamily="18" charset="0"/>
              </a:rPr>
              <a:t>gRPC</a:t>
            </a:r>
            <a:r>
              <a:rPr lang="en-US" sz="2000" b="1" dirty="0">
                <a:latin typeface="Amasis MT Pro" panose="02040504050005020304" pitchFamily="18" charset="0"/>
              </a:rPr>
              <a:t> 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04438-6879-40EE-BF31-1F0A582424C6}"/>
              </a:ext>
            </a:extLst>
          </p:cNvPr>
          <p:cNvSpPr/>
          <p:nvPr/>
        </p:nvSpPr>
        <p:spPr>
          <a:xfrm>
            <a:off x="0" y="3687912"/>
            <a:ext cx="6537060" cy="3170087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90DA07C-97A1-4F84-96DC-C65F1E68DF3F}"/>
              </a:ext>
            </a:extLst>
          </p:cNvPr>
          <p:cNvSpPr/>
          <p:nvPr/>
        </p:nvSpPr>
        <p:spPr>
          <a:xfrm>
            <a:off x="479244" y="3975909"/>
            <a:ext cx="1830599" cy="2535124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PostgreSQL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MySQL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SQLite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Oracle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Redshift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SQL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0D3D6-00FD-41D1-991F-DD0CE48ECA86}"/>
              </a:ext>
            </a:extLst>
          </p:cNvPr>
          <p:cNvSpPr/>
          <p:nvPr/>
        </p:nvSpPr>
        <p:spPr>
          <a:xfrm>
            <a:off x="2623775" y="4683778"/>
            <a:ext cx="3524150" cy="31587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cs typeface="Calibri"/>
              </a:rPr>
              <a:t> :8080            REST  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710DE-EA5F-4338-9642-A4BF43F810CE}"/>
              </a:ext>
            </a:extLst>
          </p:cNvPr>
          <p:cNvSpPr/>
          <p:nvPr/>
        </p:nvSpPr>
        <p:spPr>
          <a:xfrm>
            <a:off x="2623775" y="5110791"/>
            <a:ext cx="3524150" cy="31587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b="1" dirty="0">
                <a:cs typeface="Calibri"/>
              </a:rPr>
              <a:t>:8080     GraphQL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94625-F20B-4CC3-A9D9-879781BB09F6}"/>
              </a:ext>
            </a:extLst>
          </p:cNvPr>
          <p:cNvSpPr/>
          <p:nvPr/>
        </p:nvSpPr>
        <p:spPr>
          <a:xfrm>
            <a:off x="2623775" y="5491006"/>
            <a:ext cx="3524150" cy="315874"/>
          </a:xfrm>
          <a:prstGeom prst="rect">
            <a:avLst/>
          </a:prstGeom>
          <a:solidFill>
            <a:srgbClr val="19461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b="1" dirty="0">
                <a:cs typeface="Calibri"/>
              </a:rPr>
              <a:t>:50051          gRPC   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BEB5A45-F870-4424-825F-8429D1C02E94}"/>
              </a:ext>
            </a:extLst>
          </p:cNvPr>
          <p:cNvSpPr/>
          <p:nvPr/>
        </p:nvSpPr>
        <p:spPr>
          <a:xfrm rot="5400000">
            <a:off x="1947762" y="4300707"/>
            <a:ext cx="2281295" cy="1885531"/>
          </a:xfrm>
          <a:prstGeom prst="hexagon">
            <a:avLst/>
          </a:prstGeom>
          <a:solidFill>
            <a:srgbClr val="0DB7E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2" descr="Gears with solid fill">
            <a:extLst>
              <a:ext uri="{FF2B5EF4-FFF2-40B4-BE49-F238E27FC236}">
                <a16:creationId xmlns:a16="http://schemas.microsoft.com/office/drawing/2014/main" id="{425097F2-0C8E-4CFD-A747-800F1D303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80000">
            <a:off x="2186320" y="4290006"/>
            <a:ext cx="1815946" cy="1881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ED796D-BEA9-4899-8F29-7AF4733D6AB9}"/>
              </a:ext>
            </a:extLst>
          </p:cNvPr>
          <p:cNvSpPr txBox="1"/>
          <p:nvPr/>
        </p:nvSpPr>
        <p:spPr>
          <a:xfrm>
            <a:off x="2379362" y="4473678"/>
            <a:ext cx="5993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Rockwell"/>
              </a:rPr>
              <a:t>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176E1-2018-4882-A028-46C7CAFC5264}"/>
              </a:ext>
            </a:extLst>
          </p:cNvPr>
          <p:cNvSpPr/>
          <p:nvPr/>
        </p:nvSpPr>
        <p:spPr>
          <a:xfrm>
            <a:off x="7223383" y="0"/>
            <a:ext cx="4968617" cy="4627983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CF007-4729-48C0-9700-FA4C4C3F4D38}"/>
              </a:ext>
            </a:extLst>
          </p:cNvPr>
          <p:cNvGrpSpPr/>
          <p:nvPr/>
        </p:nvGrpSpPr>
        <p:grpSpPr>
          <a:xfrm>
            <a:off x="7681072" y="2734588"/>
            <a:ext cx="4050255" cy="1643034"/>
            <a:chOff x="2612543" y="1546390"/>
            <a:chExt cx="4050255" cy="16430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A86223-FF35-4225-99C0-A2F76F41168D}"/>
                </a:ext>
              </a:extLst>
            </p:cNvPr>
            <p:cNvSpPr/>
            <p:nvPr/>
          </p:nvSpPr>
          <p:spPr>
            <a:xfrm>
              <a:off x="2612543" y="1546390"/>
              <a:ext cx="4050255" cy="1643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6" descr="Text&#10;&#10;Description automatically generated">
              <a:extLst>
                <a:ext uri="{FF2B5EF4-FFF2-40B4-BE49-F238E27FC236}">
                  <a16:creationId xmlns:a16="http://schemas.microsoft.com/office/drawing/2014/main" id="{A8FCD1F8-B4E1-460B-A70C-1C224B9CD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085" t="10451" r="7075" b="30777"/>
            <a:stretch/>
          </p:blipFill>
          <p:spPr>
            <a:xfrm>
              <a:off x="2720164" y="1644349"/>
              <a:ext cx="3835011" cy="14857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9E6D54-B4E4-4106-9BC1-037B6156537E}"/>
              </a:ext>
            </a:extLst>
          </p:cNvPr>
          <p:cNvGrpSpPr/>
          <p:nvPr/>
        </p:nvGrpSpPr>
        <p:grpSpPr>
          <a:xfrm>
            <a:off x="7660976" y="328841"/>
            <a:ext cx="4070351" cy="2139600"/>
            <a:chOff x="68969" y="4543913"/>
            <a:chExt cx="4070351" cy="2139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A01F7-04D8-413D-8927-39DB1C62F4C2}"/>
                </a:ext>
              </a:extLst>
            </p:cNvPr>
            <p:cNvSpPr/>
            <p:nvPr/>
          </p:nvSpPr>
          <p:spPr>
            <a:xfrm>
              <a:off x="68969" y="4543913"/>
              <a:ext cx="4070351" cy="213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8" descr="Text&#10;&#10;Description automatically generated">
              <a:extLst>
                <a:ext uri="{FF2B5EF4-FFF2-40B4-BE49-F238E27FC236}">
                  <a16:creationId xmlns:a16="http://schemas.microsoft.com/office/drawing/2014/main" id="{1E4B4E93-E209-4CB8-9A25-E8160FDBE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438" t="13437" r="274" b="33125"/>
            <a:stretch/>
          </p:blipFill>
          <p:spPr>
            <a:xfrm>
              <a:off x="183107" y="4702495"/>
              <a:ext cx="3835010" cy="1884844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D9A84F0-5184-4BFA-9CDC-54FE6EFD18C2}"/>
              </a:ext>
            </a:extLst>
          </p:cNvPr>
          <p:cNvSpPr/>
          <p:nvPr/>
        </p:nvSpPr>
        <p:spPr>
          <a:xfrm>
            <a:off x="173520" y="3975909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EFF1DB-C3F2-44D8-901A-9CAD8386673C}"/>
              </a:ext>
            </a:extLst>
          </p:cNvPr>
          <p:cNvSpPr/>
          <p:nvPr/>
        </p:nvSpPr>
        <p:spPr>
          <a:xfrm>
            <a:off x="7555115" y="251191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05FA06-E3F9-4CA9-BDD6-B5F03A840786}"/>
              </a:ext>
            </a:extLst>
          </p:cNvPr>
          <p:cNvSpPr/>
          <p:nvPr/>
        </p:nvSpPr>
        <p:spPr>
          <a:xfrm>
            <a:off x="7555115" y="2657611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0641C5-D3EC-4474-9E8C-942201595083}"/>
              </a:ext>
            </a:extLst>
          </p:cNvPr>
          <p:cNvSpPr/>
          <p:nvPr/>
        </p:nvSpPr>
        <p:spPr>
          <a:xfrm>
            <a:off x="8524711" y="4768173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F0C213-5CC2-4E7C-8B9C-24A5CD16DD91}"/>
              </a:ext>
            </a:extLst>
          </p:cNvPr>
          <p:cNvSpPr txBox="1"/>
          <p:nvPr/>
        </p:nvSpPr>
        <p:spPr>
          <a:xfrm>
            <a:off x="184871" y="128508"/>
            <a:ext cx="48816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# HOW IT WORKS \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    startup sequence</a:t>
            </a:r>
            <a:endParaRPr lang="en-US" sz="2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2C0083-924C-496E-B7F6-43F417229527}"/>
              </a:ext>
            </a:extLst>
          </p:cNvPr>
          <p:cNvSpPr/>
          <p:nvPr/>
        </p:nvSpPr>
        <p:spPr>
          <a:xfrm>
            <a:off x="0" y="794004"/>
            <a:ext cx="7328391" cy="2413672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3EC5-60E4-4F00-95BD-A8177834A241}"/>
              </a:ext>
            </a:extLst>
          </p:cNvPr>
          <p:cNvSpPr txBox="1"/>
          <p:nvPr/>
        </p:nvSpPr>
        <p:spPr>
          <a:xfrm>
            <a:off x="184870" y="128508"/>
            <a:ext cx="62014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# KEY CONCEPT \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   service call 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structured query language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DADB9-ABE9-4D36-A735-7C47C83F0116}"/>
              </a:ext>
            </a:extLst>
          </p:cNvPr>
          <p:cNvGrpSpPr/>
          <p:nvPr/>
        </p:nvGrpSpPr>
        <p:grpSpPr>
          <a:xfrm>
            <a:off x="4099704" y="1029505"/>
            <a:ext cx="2948434" cy="1967584"/>
            <a:chOff x="1606237" y="3952107"/>
            <a:chExt cx="3480540" cy="2345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33DB9-859C-47AB-92E5-8E71A3A54648}"/>
                </a:ext>
              </a:extLst>
            </p:cNvPr>
            <p:cNvSpPr/>
            <p:nvPr/>
          </p:nvSpPr>
          <p:spPr>
            <a:xfrm>
              <a:off x="1606237" y="3952107"/>
              <a:ext cx="3480540" cy="2345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DB71FB78-0E8B-4875-8AB2-EE658A45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3597" y="3984417"/>
              <a:ext cx="3403180" cy="228705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9113A4-5BD2-4B42-98E2-CAECD745F45A}"/>
              </a:ext>
            </a:extLst>
          </p:cNvPr>
          <p:cNvGrpSpPr/>
          <p:nvPr/>
        </p:nvGrpSpPr>
        <p:grpSpPr>
          <a:xfrm>
            <a:off x="285584" y="1041903"/>
            <a:ext cx="3653396" cy="1955186"/>
            <a:chOff x="239108" y="4699362"/>
            <a:chExt cx="3650718" cy="17580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548B32-D42A-40D2-9164-A5F8D8AB2E42}"/>
                </a:ext>
              </a:extLst>
            </p:cNvPr>
            <p:cNvSpPr/>
            <p:nvPr/>
          </p:nvSpPr>
          <p:spPr>
            <a:xfrm>
              <a:off x="239108" y="4699362"/>
              <a:ext cx="3502769" cy="1758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427EDB-14D9-4867-8647-8EA4F86693D0}"/>
                </a:ext>
              </a:extLst>
            </p:cNvPr>
            <p:cNvSpPr txBox="1"/>
            <p:nvPr/>
          </p:nvSpPr>
          <p:spPr>
            <a:xfrm>
              <a:off x="297261" y="4793562"/>
              <a:ext cx="3592565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Droid Sans Mono"/>
                </a:rPr>
                <a:t>http://localhost:8080/sample-app-name/service/${schema}_${table}/</a:t>
              </a:r>
              <a:endParaRPr lang="en-US" sz="1400" dirty="0">
                <a:cs typeface="Calibri"/>
              </a:endParaRPr>
            </a:p>
            <a:p>
              <a:r>
                <a:rPr lang="en-US" sz="1100" dirty="0">
                  <a:latin typeface="Droid Sans Mono"/>
                </a:rPr>
                <a:t>    ?  </a:t>
              </a:r>
              <a:r>
                <a:rPr lang="en-US" sz="1100" b="1" dirty="0">
                  <a:latin typeface="Droid Sans Mono"/>
                </a:rPr>
                <a:t>occupation</a:t>
              </a:r>
              <a:r>
                <a:rPr lang="en-US" sz="1100" dirty="0">
                  <a:latin typeface="Droid Sans Mono"/>
                </a:rPr>
                <a:t> = engineer</a:t>
              </a:r>
            </a:p>
            <a:p>
              <a:r>
                <a:rPr lang="en-US" sz="1100" dirty="0">
                  <a:latin typeface="Droid Sans Mono"/>
                </a:rPr>
                <a:t>    &amp; </a:t>
              </a:r>
              <a:r>
                <a:rPr lang="en-US" sz="1100" b="1" dirty="0">
                  <a:latin typeface="Droid Sans Mono"/>
                </a:rPr>
                <a:t>state.in </a:t>
              </a:r>
              <a:r>
                <a:rPr lang="en-US" sz="1100" dirty="0">
                  <a:latin typeface="Droid Sans Mono"/>
                </a:rPr>
                <a:t>= NJ|PA</a:t>
              </a:r>
            </a:p>
            <a:p>
              <a:r>
                <a:rPr lang="en-US" sz="1100" dirty="0">
                  <a:latin typeface="Droid Sans Mono"/>
                </a:rPr>
                <a:t>    &amp; </a:t>
              </a:r>
              <a:r>
                <a:rPr lang="en-US" sz="1100" b="1" dirty="0" err="1">
                  <a:latin typeface="Droid Sans Mono"/>
                </a:rPr>
                <a:t>handle.like</a:t>
              </a:r>
              <a:r>
                <a:rPr lang="en-US" sz="1100" b="1" dirty="0">
                  <a:latin typeface="Droid Sans Mono"/>
                </a:rPr>
                <a:t> </a:t>
              </a:r>
              <a:r>
                <a:rPr lang="en-US" sz="1100" dirty="0">
                  <a:latin typeface="Droid Sans Mono"/>
                </a:rPr>
                <a:t>= </a:t>
              </a:r>
              <a:r>
                <a:rPr lang="en-US" sz="1100" dirty="0" err="1">
                  <a:latin typeface="Droid Sans Mono"/>
                </a:rPr>
                <a:t>sudo</a:t>
              </a:r>
              <a:r>
                <a:rPr lang="en-US" sz="1100" dirty="0">
                  <a:latin typeface="Droid Sans Mono"/>
                </a:rPr>
                <a:t>%</a:t>
              </a:r>
            </a:p>
            <a:p>
              <a:r>
                <a:rPr lang="en-US" sz="1100" dirty="0">
                  <a:latin typeface="Droid Sans Mono"/>
                </a:rPr>
                <a:t>    &amp; </a:t>
              </a:r>
              <a:r>
                <a:rPr lang="en-US" sz="1100" b="1" dirty="0">
                  <a:latin typeface="Droid Sans Mono"/>
                </a:rPr>
                <a:t>|page </a:t>
              </a:r>
              <a:r>
                <a:rPr lang="en-US" sz="1100" dirty="0">
                  <a:latin typeface="Droid Sans Mono"/>
                </a:rPr>
                <a:t>= 5</a:t>
              </a:r>
            </a:p>
            <a:p>
              <a:r>
                <a:rPr lang="en-US" sz="1100" dirty="0">
                  <a:latin typeface="Droid Sans Mono"/>
                </a:rPr>
                <a:t>    &amp;</a:t>
              </a:r>
              <a:r>
                <a:rPr lang="en-US" sz="1100" b="1" dirty="0">
                  <a:latin typeface="Droid Sans Mono"/>
                </a:rPr>
                <a:t> |limit </a:t>
              </a:r>
              <a:r>
                <a:rPr lang="en-US" sz="1100" dirty="0">
                  <a:latin typeface="Droid Sans Mono"/>
                </a:rPr>
                <a:t>= 30</a:t>
              </a:r>
            </a:p>
            <a:p>
              <a:r>
                <a:rPr lang="en-US" sz="1100" dirty="0">
                  <a:latin typeface="Droid Sans Mono"/>
                </a:rPr>
                <a:t>    &amp; </a:t>
              </a:r>
              <a:r>
                <a:rPr lang="en-US" sz="1100" b="1" dirty="0">
                  <a:latin typeface="Droid Sans Mono"/>
                </a:rPr>
                <a:t>|</a:t>
              </a:r>
              <a:r>
                <a:rPr lang="en-US" sz="1100" b="1" dirty="0" err="1">
                  <a:latin typeface="Droid Sans Mono"/>
                </a:rPr>
                <a:t>orderBy</a:t>
              </a:r>
              <a:r>
                <a:rPr lang="en-US" sz="1100" b="1" dirty="0">
                  <a:latin typeface="Droid Sans Mono"/>
                </a:rPr>
                <a:t> </a:t>
              </a:r>
              <a:r>
                <a:rPr lang="en-US" sz="1100" dirty="0">
                  <a:latin typeface="Droid Sans Mono"/>
                </a:rPr>
                <a:t>= </a:t>
              </a:r>
              <a:r>
                <a:rPr lang="en-US" sz="1100" dirty="0" err="1">
                  <a:latin typeface="Droid Sans Mono"/>
                </a:rPr>
                <a:t>handle,name_last:desc</a:t>
              </a:r>
            </a:p>
            <a:p>
              <a:r>
                <a:rPr lang="en-US" sz="1100" dirty="0">
                  <a:latin typeface="Droid Sans Mono"/>
                </a:rPr>
                <a:t>    &amp; </a:t>
              </a:r>
              <a:r>
                <a:rPr lang="en-US" sz="1100" b="1" dirty="0">
                  <a:latin typeface="Droid Sans Mono"/>
                </a:rPr>
                <a:t>|fields </a:t>
              </a:r>
              <a:r>
                <a:rPr lang="en-US" sz="1100" dirty="0">
                  <a:latin typeface="Droid Sans Mono"/>
                </a:rPr>
                <a:t>= </a:t>
              </a:r>
              <a:r>
                <a:rPr lang="en-US" sz="1100" dirty="0" err="1">
                  <a:latin typeface="Droid Sans Mono"/>
                </a:rPr>
                <a:t>id,handle,email,name_first</a:t>
              </a:r>
            </a:p>
            <a:p>
              <a:r>
                <a:rPr lang="en-US" sz="1100" dirty="0">
                  <a:latin typeface="Droid Sans Mono"/>
                </a:rPr>
                <a:t>    &amp; </a:t>
              </a:r>
              <a:r>
                <a:rPr lang="en-US" sz="1100" b="1" dirty="0">
                  <a:latin typeface="Droid Sans Mono"/>
                </a:rPr>
                <a:t>|</a:t>
              </a:r>
              <a:r>
                <a:rPr lang="en-US" sz="1100" b="1" dirty="0" err="1">
                  <a:latin typeface="Droid Sans Mono"/>
                </a:rPr>
                <a:t>seperator</a:t>
              </a:r>
              <a:r>
                <a:rPr lang="en-US" sz="1100" b="1" dirty="0">
                  <a:latin typeface="Droid Sans Mono"/>
                </a:rPr>
                <a:t> </a:t>
              </a:r>
              <a:r>
                <a:rPr lang="en-US" sz="1100" dirty="0">
                  <a:latin typeface="Droid Sans Mono"/>
                </a:rPr>
                <a:t>= |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DA6544E-D6F6-401A-91DE-75BB7ED534D7}"/>
              </a:ext>
            </a:extLst>
          </p:cNvPr>
          <p:cNvSpPr/>
          <p:nvPr/>
        </p:nvSpPr>
        <p:spPr>
          <a:xfrm>
            <a:off x="7696200" y="-1"/>
            <a:ext cx="4495799" cy="4866939"/>
          </a:xfrm>
          <a:prstGeom prst="rect">
            <a:avLst/>
          </a:prstGeom>
          <a:pattFill prst="dotDmnd">
            <a:fgClr>
              <a:schemeClr val="tx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7B2B1-F842-4AC6-B035-F3076937EDAF}"/>
              </a:ext>
            </a:extLst>
          </p:cNvPr>
          <p:cNvSpPr/>
          <p:nvPr/>
        </p:nvSpPr>
        <p:spPr>
          <a:xfrm>
            <a:off x="7989853" y="306379"/>
            <a:ext cx="3813174" cy="43435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C367-523F-4BDD-99DE-F47068760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83034"/>
              </p:ext>
            </p:extLst>
          </p:nvPr>
        </p:nvGraphicFramePr>
        <p:xfrm>
          <a:off x="302683" y="3741422"/>
          <a:ext cx="6999164" cy="162138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1792">
                  <a:extLst>
                    <a:ext uri="{9D8B030D-6E8A-4147-A177-3AD203B41FA5}">
                      <a16:colId xmlns:a16="http://schemas.microsoft.com/office/drawing/2014/main" val="4093775950"/>
                    </a:ext>
                  </a:extLst>
                </a:gridCol>
                <a:gridCol w="832167">
                  <a:extLst>
                    <a:ext uri="{9D8B030D-6E8A-4147-A177-3AD203B41FA5}">
                      <a16:colId xmlns:a16="http://schemas.microsoft.com/office/drawing/2014/main" val="433483239"/>
                    </a:ext>
                  </a:extLst>
                </a:gridCol>
                <a:gridCol w="3487953">
                  <a:extLst>
                    <a:ext uri="{9D8B030D-6E8A-4147-A177-3AD203B41FA5}">
                      <a16:colId xmlns:a16="http://schemas.microsoft.com/office/drawing/2014/main" val="2820616405"/>
                    </a:ext>
                  </a:extLst>
                </a:gridCol>
                <a:gridCol w="1807252">
                  <a:extLst>
                    <a:ext uri="{9D8B030D-6E8A-4147-A177-3AD203B41FA5}">
                      <a16:colId xmlns:a16="http://schemas.microsoft.com/office/drawing/2014/main" val="2430444981"/>
                    </a:ext>
                  </a:extLst>
                </a:gridCol>
              </a:tblGrid>
              <a:tr h="219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action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method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effectLst/>
                        </a:rPr>
                        <a:t>     endpoint pattern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note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07082"/>
                  </a:ext>
                </a:extLst>
              </a:tr>
              <a:tr h="219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CREATE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POST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effectLst/>
                        </a:rPr>
                        <a:t>     /service/:resource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1 or many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2858"/>
                  </a:ext>
                </a:extLst>
              </a:tr>
              <a:tr h="253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READ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GET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effectLst/>
                        </a:rPr>
                        <a:t>     /service/:resource/</a:t>
                      </a:r>
                      <a:r>
                        <a:rPr lang="en-US" sz="1000" dirty="0" err="1">
                          <a:effectLst/>
                        </a:rPr>
                        <a:t>record?field_a</a:t>
                      </a:r>
                      <a:r>
                        <a:rPr lang="en-US" sz="1000" dirty="0">
                          <a:effectLst/>
                        </a:rPr>
                        <a:t>=</a:t>
                      </a:r>
                      <a:r>
                        <a:rPr lang="en-US" sz="1000" dirty="0" err="1">
                          <a:effectLst/>
                        </a:rPr>
                        <a:t>alpha&amp;field_b</a:t>
                      </a:r>
                      <a:r>
                        <a:rPr lang="en-US" sz="1000" dirty="0">
                          <a:effectLst/>
                        </a:rPr>
                        <a:t>=bravo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if resource is keyed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80101"/>
                  </a:ext>
                </a:extLst>
              </a:tr>
              <a:tr h="33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UPDATE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PUT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effectLst/>
                        </a:rPr>
                        <a:t>     /service/:resource/</a:t>
                      </a:r>
                      <a:r>
                        <a:rPr lang="en-US" sz="1000" dirty="0" err="1">
                          <a:effectLst/>
                        </a:rPr>
                        <a:t>record?field_a</a:t>
                      </a:r>
                      <a:r>
                        <a:rPr lang="en-US" sz="1000" dirty="0">
                          <a:effectLst/>
                        </a:rPr>
                        <a:t>=</a:t>
                      </a:r>
                      <a:r>
                        <a:rPr lang="en-US" sz="1000" dirty="0" err="1">
                          <a:effectLst/>
                        </a:rPr>
                        <a:t>alpha&amp;field_b</a:t>
                      </a:r>
                      <a:r>
                        <a:rPr lang="en-US" sz="1000" dirty="0">
                          <a:effectLst/>
                        </a:rPr>
                        <a:t>=bravo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if resource is keyed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405814"/>
                  </a:ext>
                </a:extLst>
              </a:tr>
              <a:tr h="257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DELETE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DELETE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effectLst/>
                        </a:rPr>
                        <a:t>     /service/:resource/</a:t>
                      </a:r>
                      <a:r>
                        <a:rPr lang="en-US" sz="1000" dirty="0" err="1">
                          <a:effectLst/>
                        </a:rPr>
                        <a:t>record?field_a</a:t>
                      </a:r>
                      <a:r>
                        <a:rPr lang="en-US" sz="1000" dirty="0">
                          <a:effectLst/>
                        </a:rPr>
                        <a:t>=</a:t>
                      </a:r>
                      <a:r>
                        <a:rPr lang="en-US" sz="1000" dirty="0" err="1">
                          <a:effectLst/>
                        </a:rPr>
                        <a:t>alpha&amp;field_b</a:t>
                      </a:r>
                      <a:r>
                        <a:rPr lang="en-US" sz="1000" dirty="0">
                          <a:effectLst/>
                        </a:rPr>
                        <a:t>=bravo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if resource is keyed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20647"/>
                  </a:ext>
                </a:extLst>
              </a:tr>
              <a:tr h="33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READ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GET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effectLst/>
                        </a:rPr>
                        <a:t>     /service/:resource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many supported operators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259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DDDE8B-DE92-408C-9B34-15E18A351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86520"/>
              </p:ext>
            </p:extLst>
          </p:nvPr>
        </p:nvGraphicFramePr>
        <p:xfrm>
          <a:off x="279996" y="5745687"/>
          <a:ext cx="7021851" cy="8915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66609">
                  <a:extLst>
                    <a:ext uri="{9D8B030D-6E8A-4147-A177-3AD203B41FA5}">
                      <a16:colId xmlns:a16="http://schemas.microsoft.com/office/drawing/2014/main" val="257128597"/>
                    </a:ext>
                  </a:extLst>
                </a:gridCol>
                <a:gridCol w="1218789">
                  <a:extLst>
                    <a:ext uri="{9D8B030D-6E8A-4147-A177-3AD203B41FA5}">
                      <a16:colId xmlns:a16="http://schemas.microsoft.com/office/drawing/2014/main" val="114160051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995982290"/>
                    </a:ext>
                  </a:extLst>
                </a:gridCol>
                <a:gridCol w="3283903">
                  <a:extLst>
                    <a:ext uri="{9D8B030D-6E8A-4147-A177-3AD203B41FA5}">
                      <a16:colId xmlns:a16="http://schemas.microsoft.com/office/drawing/2014/main" val="24263094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req header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req header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resp header key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resp header value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694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x-request-id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UUID assigned to request for injection into log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469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x-get-sql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truthy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x-sql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SQL built by service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902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x-get-count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truthy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x-count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unpaginated count for submitted query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8118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712871-9F06-4AFB-B76D-0C087D640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43692"/>
              </p:ext>
            </p:extLst>
          </p:nvPr>
        </p:nvGraphicFramePr>
        <p:xfrm>
          <a:off x="7696200" y="5295298"/>
          <a:ext cx="4272037" cy="1337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1686">
                  <a:extLst>
                    <a:ext uri="{9D8B030D-6E8A-4147-A177-3AD203B41FA5}">
                      <a16:colId xmlns:a16="http://schemas.microsoft.com/office/drawing/2014/main" val="4086220058"/>
                    </a:ext>
                  </a:extLst>
                </a:gridCol>
                <a:gridCol w="3390351">
                  <a:extLst>
                    <a:ext uri="{9D8B030D-6E8A-4147-A177-3AD203B41FA5}">
                      <a16:colId xmlns:a16="http://schemas.microsoft.com/office/drawing/2014/main" val="2287897897"/>
                    </a:ext>
                  </a:extLst>
                </a:gridCol>
              </a:tblGrid>
              <a:tr h="17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key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64610"/>
                  </a:ext>
                </a:extLst>
              </a:tr>
              <a:tr h="17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|page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Pagination Page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82965"/>
                  </a:ext>
                </a:extLst>
              </a:tr>
              <a:tr h="17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|limit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Pagination Limit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10694"/>
                  </a:ext>
                </a:extLst>
              </a:tr>
              <a:tr h="17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|fields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Fields to return from the SQL query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0343"/>
                  </a:ext>
                </a:extLst>
              </a:tr>
              <a:tr h="299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</a:rPr>
                        <a:t>|</a:t>
                      </a:r>
                      <a:r>
                        <a:rPr lang="en-US" sz="1000" err="1">
                          <a:effectLst/>
                        </a:rPr>
                        <a:t>orderBy</a:t>
                      </a:r>
                      <a:endParaRPr lang="en-US" sz="10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Fields to order results by. (</a:t>
                      </a:r>
                      <a:r>
                        <a:rPr lang="en-US" sz="1000" dirty="0" err="1">
                          <a:effectLst/>
                        </a:rPr>
                        <a:t>field_a:desc,field_b,field_c:desc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87878"/>
                  </a:ext>
                </a:extLst>
              </a:tr>
              <a:tr h="17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|</a:t>
                      </a:r>
                      <a:r>
                        <a:rPr lang="en-US" sz="1000" dirty="0" err="1">
                          <a:effectLst/>
                        </a:rPr>
                        <a:t>seperator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Separator used to separate values submitted in request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82819"/>
                  </a:ext>
                </a:extLst>
              </a:tr>
            </a:tbl>
          </a:graphicData>
        </a:graphic>
      </p:graphicFrame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F5673C75-4EEE-4888-A5E5-E7FAD652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53" y="951729"/>
            <a:ext cx="3417573" cy="3492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9B7FF-8797-4E71-BCDA-0572F0BC9BC5}"/>
              </a:ext>
            </a:extLst>
          </p:cNvPr>
          <p:cNvSpPr txBox="1"/>
          <p:nvPr/>
        </p:nvSpPr>
        <p:spPr>
          <a:xfrm>
            <a:off x="8853937" y="519910"/>
            <a:ext cx="18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## SQL 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A38A6-DDC6-42B8-B51B-85340368AE5D}"/>
              </a:ext>
            </a:extLst>
          </p:cNvPr>
          <p:cNvSpPr txBox="1"/>
          <p:nvPr/>
        </p:nvSpPr>
        <p:spPr>
          <a:xfrm>
            <a:off x="8387156" y="4893642"/>
            <a:ext cx="30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## Additional Query Context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DBD36-F9F1-407F-BF66-AA2890109F56}"/>
              </a:ext>
            </a:extLst>
          </p:cNvPr>
          <p:cNvSpPr txBox="1"/>
          <p:nvPr/>
        </p:nvSpPr>
        <p:spPr>
          <a:xfrm>
            <a:off x="529786" y="5376355"/>
            <a:ext cx="214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## REST API Headers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CB6826-915F-4FAA-ACA1-42CB6F8679F9}"/>
              </a:ext>
            </a:extLst>
          </p:cNvPr>
          <p:cNvSpPr txBox="1"/>
          <p:nvPr/>
        </p:nvSpPr>
        <p:spPr>
          <a:xfrm>
            <a:off x="529787" y="3358539"/>
            <a:ext cx="318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## REST API Endpoint Patterns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FD3A4C-79A1-415B-980F-6F497264E32E}"/>
              </a:ext>
            </a:extLst>
          </p:cNvPr>
          <p:cNvSpPr/>
          <p:nvPr/>
        </p:nvSpPr>
        <p:spPr>
          <a:xfrm>
            <a:off x="277872" y="3417248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2E2D26-E8F0-4A98-8B87-0441E1726C45}"/>
              </a:ext>
            </a:extLst>
          </p:cNvPr>
          <p:cNvSpPr/>
          <p:nvPr/>
        </p:nvSpPr>
        <p:spPr>
          <a:xfrm>
            <a:off x="276868" y="5428289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AAC589-949C-4451-8E70-38C5D85D4BCE}"/>
              </a:ext>
            </a:extLst>
          </p:cNvPr>
          <p:cNvSpPr/>
          <p:nvPr/>
        </p:nvSpPr>
        <p:spPr>
          <a:xfrm>
            <a:off x="184872" y="943282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581E68-EAC7-4D33-AA9F-6A97D1C72D05}"/>
              </a:ext>
            </a:extLst>
          </p:cNvPr>
          <p:cNvSpPr/>
          <p:nvPr/>
        </p:nvSpPr>
        <p:spPr>
          <a:xfrm>
            <a:off x="3938983" y="943282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23A578-E053-4FC4-BF6C-E46292A28F0F}"/>
              </a:ext>
            </a:extLst>
          </p:cNvPr>
          <p:cNvSpPr/>
          <p:nvPr/>
        </p:nvSpPr>
        <p:spPr>
          <a:xfrm>
            <a:off x="7863893" y="193178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50D6BD-CA84-4317-AC57-084EE385B897}"/>
              </a:ext>
            </a:extLst>
          </p:cNvPr>
          <p:cNvSpPr/>
          <p:nvPr/>
        </p:nvSpPr>
        <p:spPr>
          <a:xfrm>
            <a:off x="8115807" y="4952351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09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74D3D42-0CE6-4921-A6A2-3277159D2907}"/>
              </a:ext>
            </a:extLst>
          </p:cNvPr>
          <p:cNvSpPr/>
          <p:nvPr/>
        </p:nvSpPr>
        <p:spPr>
          <a:xfrm>
            <a:off x="8356457" y="0"/>
            <a:ext cx="3835543" cy="68638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247232-0EBE-4662-9351-DCD3E4BEAB86}"/>
              </a:ext>
            </a:extLst>
          </p:cNvPr>
          <p:cNvGrpSpPr/>
          <p:nvPr/>
        </p:nvGrpSpPr>
        <p:grpSpPr>
          <a:xfrm>
            <a:off x="8753165" y="2372185"/>
            <a:ext cx="3240782" cy="1838973"/>
            <a:chOff x="1606237" y="1608715"/>
            <a:chExt cx="3480540" cy="19750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C610B6-F561-4DA6-B0E8-619E00C1BAE6}"/>
                </a:ext>
              </a:extLst>
            </p:cNvPr>
            <p:cNvSpPr/>
            <p:nvPr/>
          </p:nvSpPr>
          <p:spPr>
            <a:xfrm>
              <a:off x="1606237" y="1608715"/>
              <a:ext cx="3480540" cy="1975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Text, timeline&#10;&#10;Description automatically generated">
              <a:extLst>
                <a:ext uri="{FF2B5EF4-FFF2-40B4-BE49-F238E27FC236}">
                  <a16:creationId xmlns:a16="http://schemas.microsoft.com/office/drawing/2014/main" id="{95058D51-C11B-4D36-A299-48DBCB85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28" y="1656341"/>
              <a:ext cx="3388358" cy="183657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C9D650-3C01-42F2-B426-72A192A79011}"/>
              </a:ext>
            </a:extLst>
          </p:cNvPr>
          <p:cNvGrpSpPr/>
          <p:nvPr/>
        </p:nvGrpSpPr>
        <p:grpSpPr>
          <a:xfrm>
            <a:off x="8753165" y="4439168"/>
            <a:ext cx="3240782" cy="2184270"/>
            <a:chOff x="1606237" y="3952107"/>
            <a:chExt cx="3480540" cy="23458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728986-6B54-4772-9227-21181E68E7FD}"/>
                </a:ext>
              </a:extLst>
            </p:cNvPr>
            <p:cNvSpPr/>
            <p:nvPr/>
          </p:nvSpPr>
          <p:spPr>
            <a:xfrm>
              <a:off x="1606237" y="3952107"/>
              <a:ext cx="3480540" cy="2345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C024B81B-993B-4859-B040-F4831E546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597" y="3984417"/>
              <a:ext cx="3403180" cy="228705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6ED304-6BD7-4814-A93D-D9C206AF65F3}"/>
              </a:ext>
            </a:extLst>
          </p:cNvPr>
          <p:cNvGrpSpPr/>
          <p:nvPr/>
        </p:nvGrpSpPr>
        <p:grpSpPr>
          <a:xfrm>
            <a:off x="8719227" y="262932"/>
            <a:ext cx="3308659" cy="1881242"/>
            <a:chOff x="687727" y="261087"/>
            <a:chExt cx="3308659" cy="18812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BC122-9938-471E-B862-57CF03C9EBE4}"/>
                </a:ext>
              </a:extLst>
            </p:cNvPr>
            <p:cNvSpPr/>
            <p:nvPr/>
          </p:nvSpPr>
          <p:spPr>
            <a:xfrm>
              <a:off x="687727" y="261087"/>
              <a:ext cx="3240782" cy="188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5A4E31-43B3-43D7-8A8A-D7374B7E7DD7}"/>
                </a:ext>
              </a:extLst>
            </p:cNvPr>
            <p:cNvSpPr txBox="1"/>
            <p:nvPr/>
          </p:nvSpPr>
          <p:spPr>
            <a:xfrm>
              <a:off x="687727" y="339933"/>
              <a:ext cx="3308659" cy="17235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Droid Sans Mono"/>
                </a:rPr>
                <a:t>http://localhost:8080/sample-app-name/service/${schema}_${table}/</a:t>
              </a:r>
              <a:endParaRPr lang="en-US" sz="1400" dirty="0">
                <a:cs typeface="Calibri"/>
              </a:endParaRPr>
            </a:p>
            <a:p>
              <a:r>
                <a:rPr lang="en-US" sz="1200" dirty="0">
                  <a:latin typeface="Droid Sans Mono"/>
                </a:rPr>
                <a:t>    ?  </a:t>
              </a:r>
              <a:r>
                <a:rPr lang="en-US" sz="1200" b="1" dirty="0">
                  <a:latin typeface="Droid Sans Mono"/>
                </a:rPr>
                <a:t>occupation</a:t>
              </a:r>
              <a:r>
                <a:rPr lang="en-US" sz="1200" dirty="0">
                  <a:latin typeface="Droid Sans Mono"/>
                </a:rPr>
                <a:t> = engineer</a:t>
              </a:r>
            </a:p>
            <a:p>
              <a:r>
                <a:rPr lang="en-US" sz="1200" dirty="0">
                  <a:latin typeface="Droid Sans Mono"/>
                </a:rPr>
                <a:t>    &amp; </a:t>
              </a:r>
              <a:r>
                <a:rPr lang="en-US" sz="1200" b="1" dirty="0">
                  <a:latin typeface="Droid Sans Mono"/>
                </a:rPr>
                <a:t>state.in </a:t>
              </a:r>
              <a:r>
                <a:rPr lang="en-US" sz="1200" dirty="0">
                  <a:latin typeface="Droid Sans Mono"/>
                </a:rPr>
                <a:t>= NJ|PA</a:t>
              </a:r>
            </a:p>
            <a:p>
              <a:r>
                <a:rPr lang="en-US" sz="1200" dirty="0">
                  <a:latin typeface="Droid Sans Mono"/>
                </a:rPr>
                <a:t>    &amp; </a:t>
              </a:r>
              <a:r>
                <a:rPr lang="en-US" sz="1200" b="1" dirty="0" err="1">
                  <a:latin typeface="Droid Sans Mono"/>
                </a:rPr>
                <a:t>handle.like</a:t>
              </a:r>
              <a:r>
                <a:rPr lang="en-US" sz="1200" b="1" dirty="0">
                  <a:latin typeface="Droid Sans Mono"/>
                </a:rPr>
                <a:t> </a:t>
              </a:r>
              <a:r>
                <a:rPr lang="en-US" sz="1200" dirty="0">
                  <a:latin typeface="Droid Sans Mono"/>
                </a:rPr>
                <a:t>= </a:t>
              </a:r>
              <a:r>
                <a:rPr lang="en-US" sz="1200" dirty="0" err="1">
                  <a:latin typeface="Droid Sans Mono"/>
                </a:rPr>
                <a:t>sudo</a:t>
              </a:r>
              <a:r>
                <a:rPr lang="en-US" sz="1200" dirty="0">
                  <a:latin typeface="Droid Sans Mono"/>
                </a:rPr>
                <a:t>%</a:t>
              </a:r>
            </a:p>
            <a:p>
              <a:r>
                <a:rPr lang="en-US" sz="1200" dirty="0">
                  <a:latin typeface="Droid Sans Mono"/>
                </a:rPr>
                <a:t>    &amp; </a:t>
              </a:r>
              <a:r>
                <a:rPr lang="en-US" sz="1200" b="1" dirty="0">
                  <a:latin typeface="Droid Sans Mono"/>
                </a:rPr>
                <a:t>|page </a:t>
              </a:r>
              <a:r>
                <a:rPr lang="en-US" sz="1200" dirty="0">
                  <a:latin typeface="Droid Sans Mono"/>
                </a:rPr>
                <a:t>= 5</a:t>
              </a:r>
            </a:p>
            <a:p>
              <a:r>
                <a:rPr lang="en-US" sz="1200" dirty="0">
                  <a:latin typeface="Droid Sans Mono"/>
                </a:rPr>
                <a:t>    &amp;</a:t>
              </a:r>
              <a:r>
                <a:rPr lang="en-US" sz="1200" b="1" dirty="0">
                  <a:latin typeface="Droid Sans Mono"/>
                </a:rPr>
                <a:t> |limit </a:t>
              </a:r>
              <a:r>
                <a:rPr lang="en-US" sz="1200" dirty="0">
                  <a:latin typeface="Droid Sans Mono"/>
                </a:rPr>
                <a:t>= 30</a:t>
              </a:r>
            </a:p>
            <a:p>
              <a:r>
                <a:rPr lang="en-US" sz="1200" dirty="0">
                  <a:latin typeface="Droid Sans Mono"/>
                </a:rPr>
                <a:t>    &amp; </a:t>
              </a:r>
              <a:r>
                <a:rPr lang="en-US" sz="1200" b="1" dirty="0">
                  <a:latin typeface="Droid Sans Mono"/>
                </a:rPr>
                <a:t>|</a:t>
              </a:r>
              <a:r>
                <a:rPr lang="en-US" sz="1200" b="1" dirty="0" err="1">
                  <a:latin typeface="Droid Sans Mono"/>
                </a:rPr>
                <a:t>orderBy</a:t>
              </a:r>
              <a:r>
                <a:rPr lang="en-US" sz="1200" b="1" dirty="0">
                  <a:latin typeface="Droid Sans Mono"/>
                </a:rPr>
                <a:t> </a:t>
              </a:r>
              <a:r>
                <a:rPr lang="en-US" sz="1200" dirty="0">
                  <a:latin typeface="Droid Sans Mono"/>
                </a:rPr>
                <a:t>= </a:t>
              </a:r>
              <a:r>
                <a:rPr lang="en-US" sz="1200" dirty="0" err="1">
                  <a:latin typeface="Droid Sans Mono"/>
                </a:rPr>
                <a:t>handle,name_last:desc</a:t>
              </a:r>
            </a:p>
            <a:p>
              <a:r>
                <a:rPr lang="en-US" sz="1200" dirty="0">
                  <a:latin typeface="Droid Sans Mono"/>
                </a:rPr>
                <a:t>    &amp; </a:t>
              </a:r>
              <a:r>
                <a:rPr lang="en-US" sz="1200" b="1" dirty="0">
                  <a:latin typeface="Droid Sans Mono"/>
                </a:rPr>
                <a:t>|fields </a:t>
              </a:r>
              <a:r>
                <a:rPr lang="en-US" sz="1200" dirty="0">
                  <a:latin typeface="Droid Sans Mono"/>
                </a:rPr>
                <a:t>= </a:t>
              </a:r>
              <a:r>
                <a:rPr lang="en-US" sz="1200" dirty="0" err="1">
                  <a:latin typeface="Droid Sans Mono"/>
                </a:rPr>
                <a:t>id,handle,email,name_first</a:t>
              </a:r>
            </a:p>
            <a:p>
              <a:r>
                <a:rPr lang="en-US" sz="1200" dirty="0">
                  <a:latin typeface="Droid Sans Mono"/>
                </a:rPr>
                <a:t>    &amp; </a:t>
              </a:r>
              <a:r>
                <a:rPr lang="en-US" sz="1200" b="1" dirty="0">
                  <a:latin typeface="Droid Sans Mono"/>
                </a:rPr>
                <a:t>|</a:t>
              </a:r>
              <a:r>
                <a:rPr lang="en-US" sz="1200" b="1" dirty="0" err="1">
                  <a:latin typeface="Droid Sans Mono"/>
                </a:rPr>
                <a:t>seperator</a:t>
              </a:r>
              <a:r>
                <a:rPr lang="en-US" sz="1200" b="1" dirty="0">
                  <a:latin typeface="Droid Sans Mono"/>
                </a:rPr>
                <a:t> </a:t>
              </a:r>
              <a:r>
                <a:rPr lang="en-US" sz="1200" dirty="0">
                  <a:latin typeface="Droid Sans Mono"/>
                </a:rPr>
                <a:t>= |</a:t>
              </a:r>
            </a:p>
          </p:txBody>
        </p:sp>
      </p:grpSp>
      <p:sp>
        <p:nvSpPr>
          <p:cNvPr id="2" name="Cylinder 1">
            <a:extLst>
              <a:ext uri="{FF2B5EF4-FFF2-40B4-BE49-F238E27FC236}">
                <a16:creationId xmlns:a16="http://schemas.microsoft.com/office/drawing/2014/main" id="{F103397D-CE64-4C0A-9B3A-9BB238FA735D}"/>
              </a:ext>
            </a:extLst>
          </p:cNvPr>
          <p:cNvSpPr/>
          <p:nvPr/>
        </p:nvSpPr>
        <p:spPr>
          <a:xfrm>
            <a:off x="2926755" y="5488865"/>
            <a:ext cx="2990567" cy="1085544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Calibri"/>
              </a:rPr>
              <a:t>database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970C9-63A7-4703-B982-2E8976206931}"/>
              </a:ext>
            </a:extLst>
          </p:cNvPr>
          <p:cNvSpPr/>
          <p:nvPr/>
        </p:nvSpPr>
        <p:spPr>
          <a:xfrm>
            <a:off x="2139203" y="4616237"/>
            <a:ext cx="4565671" cy="62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cs typeface="Calibri"/>
              </a:rPr>
              <a:t>query builder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19837-B8CA-49F0-B5BC-160E8E952DA7}"/>
              </a:ext>
            </a:extLst>
          </p:cNvPr>
          <p:cNvSpPr/>
          <p:nvPr/>
        </p:nvSpPr>
        <p:spPr>
          <a:xfrm>
            <a:off x="2139203" y="3737962"/>
            <a:ext cx="4565671" cy="62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cs typeface="Calibri"/>
              </a:rPr>
              <a:t>query validation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BF03266-34F0-42B3-AE02-74E1CF77B23F}"/>
              </a:ext>
            </a:extLst>
          </p:cNvPr>
          <p:cNvSpPr/>
          <p:nvPr/>
        </p:nvSpPr>
        <p:spPr>
          <a:xfrm rot="10800000">
            <a:off x="1290343" y="2668542"/>
            <a:ext cx="6591198" cy="880892"/>
          </a:xfrm>
          <a:prstGeom prst="trapezoid">
            <a:avLst>
              <a:gd name="adj" fmla="val 596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AFFE3F-F723-4093-8B69-2763CCA19C7B}"/>
              </a:ext>
            </a:extLst>
          </p:cNvPr>
          <p:cNvGrpSpPr/>
          <p:nvPr/>
        </p:nvGrpSpPr>
        <p:grpSpPr>
          <a:xfrm>
            <a:off x="3671076" y="1281132"/>
            <a:ext cx="1681529" cy="1085544"/>
            <a:chOff x="9448439" y="719831"/>
            <a:chExt cx="1881187" cy="1214437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14F93FC-63EF-419E-AF53-E169EE16866E}"/>
                </a:ext>
              </a:extLst>
            </p:cNvPr>
            <p:cNvSpPr/>
            <p:nvPr/>
          </p:nvSpPr>
          <p:spPr>
            <a:xfrm rot="10800000">
              <a:off x="9448439" y="719831"/>
              <a:ext cx="1881187" cy="1214437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cs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4A241A-4429-493D-881B-B76DDF9390B4}"/>
                </a:ext>
              </a:extLst>
            </p:cNvPr>
            <p:cNvSpPr txBox="1"/>
            <p:nvPr/>
          </p:nvSpPr>
          <p:spPr>
            <a:xfrm>
              <a:off x="9833010" y="1009252"/>
              <a:ext cx="1112043" cy="6542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GraphQL</a:t>
              </a:r>
              <a:endParaRPr lang="en-US" sz="1600" b="1" dirty="0">
                <a:solidFill>
                  <a:schemeClr val="bg1"/>
                </a:solidFill>
                <a:cs typeface="Calibri"/>
              </a:endParaRP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Calibri"/>
                </a:rPr>
                <a:t>resolver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F17C5E-94C3-4811-9FF0-B376C36552F6}"/>
              </a:ext>
            </a:extLst>
          </p:cNvPr>
          <p:cNvGrpSpPr/>
          <p:nvPr/>
        </p:nvGrpSpPr>
        <p:grpSpPr>
          <a:xfrm>
            <a:off x="5725095" y="1281132"/>
            <a:ext cx="1681529" cy="1085544"/>
            <a:chOff x="12163064" y="719831"/>
            <a:chExt cx="1881187" cy="1214437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A8AB437A-C20A-4403-96BC-20A795BF9369}"/>
                </a:ext>
              </a:extLst>
            </p:cNvPr>
            <p:cNvSpPr/>
            <p:nvPr/>
          </p:nvSpPr>
          <p:spPr>
            <a:xfrm rot="10800000">
              <a:off x="12163064" y="719831"/>
              <a:ext cx="1881187" cy="1214437"/>
            </a:xfrm>
            <a:prstGeom prst="trapezoid">
              <a:avLst/>
            </a:prstGeom>
            <a:solidFill>
              <a:srgbClr val="19461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B7C-C30A-4278-B586-7BCF7DA247AC}"/>
                </a:ext>
              </a:extLst>
            </p:cNvPr>
            <p:cNvSpPr txBox="1"/>
            <p:nvPr/>
          </p:nvSpPr>
          <p:spPr>
            <a:xfrm>
              <a:off x="12595260" y="973106"/>
              <a:ext cx="1016793" cy="6542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gRPC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Calibri"/>
                </a:rPr>
                <a:t>method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695B74-6A0D-49B9-8C28-2A8BEF0DB870}"/>
              </a:ext>
            </a:extLst>
          </p:cNvPr>
          <p:cNvSpPr txBox="1"/>
          <p:nvPr/>
        </p:nvSpPr>
        <p:spPr>
          <a:xfrm>
            <a:off x="2218706" y="2733370"/>
            <a:ext cx="53380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service call normalizer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5DE619-8297-48E1-8DA2-70FC623B49D9}"/>
              </a:ext>
            </a:extLst>
          </p:cNvPr>
          <p:cNvGrpSpPr/>
          <p:nvPr/>
        </p:nvGrpSpPr>
        <p:grpSpPr>
          <a:xfrm>
            <a:off x="1617057" y="1281132"/>
            <a:ext cx="1681529" cy="1085544"/>
            <a:chOff x="6733814" y="719831"/>
            <a:chExt cx="1881187" cy="1214437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3D10A20D-A54A-4627-B4C6-BABDA142C201}"/>
                </a:ext>
              </a:extLst>
            </p:cNvPr>
            <p:cNvSpPr/>
            <p:nvPr/>
          </p:nvSpPr>
          <p:spPr>
            <a:xfrm rot="10800000">
              <a:off x="6733814" y="719831"/>
              <a:ext cx="1881187" cy="1214437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ECDA31-E25D-45B5-AC29-34AD4AD3A88F}"/>
                </a:ext>
              </a:extLst>
            </p:cNvPr>
            <p:cNvSpPr txBox="1"/>
            <p:nvPr/>
          </p:nvSpPr>
          <p:spPr>
            <a:xfrm>
              <a:off x="7307695" y="962385"/>
              <a:ext cx="754856" cy="6542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REST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Calibri"/>
                </a:rPr>
                <a:t>view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5158B58-3352-4FF8-8B65-CF6363EC572D}"/>
              </a:ext>
            </a:extLst>
          </p:cNvPr>
          <p:cNvSpPr/>
          <p:nvPr/>
        </p:nvSpPr>
        <p:spPr>
          <a:xfrm>
            <a:off x="8555113" y="158907"/>
            <a:ext cx="225177" cy="2251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9493D0-0D93-472E-8513-787DB2EFADDB}"/>
              </a:ext>
            </a:extLst>
          </p:cNvPr>
          <p:cNvSpPr/>
          <p:nvPr/>
        </p:nvSpPr>
        <p:spPr>
          <a:xfrm>
            <a:off x="1134838" y="2555953"/>
            <a:ext cx="225177" cy="2251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7EA5F6-6289-48FC-81EC-3847FC1DC7AC}"/>
              </a:ext>
            </a:extLst>
          </p:cNvPr>
          <p:cNvSpPr/>
          <p:nvPr/>
        </p:nvSpPr>
        <p:spPr>
          <a:xfrm>
            <a:off x="8598028" y="2262456"/>
            <a:ext cx="225177" cy="2251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6E32E0-19CF-4321-81B0-591F82A10ED4}"/>
              </a:ext>
            </a:extLst>
          </p:cNvPr>
          <p:cNvSpPr/>
          <p:nvPr/>
        </p:nvSpPr>
        <p:spPr>
          <a:xfrm>
            <a:off x="1991816" y="3644776"/>
            <a:ext cx="225177" cy="2251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666545-B942-414E-BF40-337E5E5B1C8B}"/>
              </a:ext>
            </a:extLst>
          </p:cNvPr>
          <p:cNvSpPr/>
          <p:nvPr/>
        </p:nvSpPr>
        <p:spPr>
          <a:xfrm>
            <a:off x="1965079" y="4554532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829247-68F8-4523-B1BE-01841E6EFEBD}"/>
              </a:ext>
            </a:extLst>
          </p:cNvPr>
          <p:cNvSpPr/>
          <p:nvPr/>
        </p:nvSpPr>
        <p:spPr>
          <a:xfrm>
            <a:off x="8604253" y="4366005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7E5A34-5F7E-4780-9A9C-C76D70BC74A5}"/>
              </a:ext>
            </a:extLst>
          </p:cNvPr>
          <p:cNvSpPr/>
          <p:nvPr/>
        </p:nvSpPr>
        <p:spPr>
          <a:xfrm>
            <a:off x="2780234" y="5488865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8B41E8-0478-429C-9554-CBC7E3DBFA8F}"/>
              </a:ext>
            </a:extLst>
          </p:cNvPr>
          <p:cNvSpPr txBox="1"/>
          <p:nvPr/>
        </p:nvSpPr>
        <p:spPr>
          <a:xfrm>
            <a:off x="97787" y="55938"/>
            <a:ext cx="54631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# SYSTEM DESIGN \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   normalize 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 validate  build SQL</a:t>
            </a:r>
            <a:endParaRPr lang="en-US" sz="2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229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DA1BE97-401C-429A-A01E-CF6A91AAE490}"/>
              </a:ext>
            </a:extLst>
          </p:cNvPr>
          <p:cNvSpPr/>
          <p:nvPr/>
        </p:nvSpPr>
        <p:spPr>
          <a:xfrm>
            <a:off x="0" y="1341995"/>
            <a:ext cx="4920751" cy="5516005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3A43A-0685-48D3-80A4-DA381A37D75B}"/>
              </a:ext>
            </a:extLst>
          </p:cNvPr>
          <p:cNvSpPr txBox="1"/>
          <p:nvPr/>
        </p:nvSpPr>
        <p:spPr>
          <a:xfrm>
            <a:off x="6288529" y="735955"/>
            <a:ext cx="511607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## Application Considerations</a:t>
            </a:r>
          </a:p>
          <a:p>
            <a:br>
              <a:rPr lang="en-US" sz="1400" dirty="0"/>
            </a:br>
            <a:r>
              <a:rPr lang="en-US" b="1" dirty="0"/>
              <a:t>### Unsupported Characters in </a:t>
            </a:r>
            <a:r>
              <a:rPr lang="en-US" b="1" dirty="0" err="1"/>
              <a:t>GraphQL</a:t>
            </a:r>
            <a:endParaRPr lang="en-US" b="1" dirty="0"/>
          </a:p>
          <a:p>
            <a:endParaRPr lang="en-US" sz="1400" dirty="0"/>
          </a:p>
          <a:p>
            <a:r>
              <a:rPr lang="en-US" sz="1400" dirty="0">
                <a:latin typeface="Amasis MT Pro" panose="02040504050005020304" pitchFamily="18" charset="0"/>
              </a:rPr>
              <a:t>All DB schema names, resource names and field names must adhere to </a:t>
            </a:r>
            <a:r>
              <a:rPr lang="en-US" sz="1400" dirty="0" err="1">
                <a:latin typeface="Amasis MT Pro" panose="02040504050005020304" pitchFamily="18" charset="0"/>
              </a:rPr>
              <a:t>GraphQL</a:t>
            </a:r>
            <a:r>
              <a:rPr lang="en-US" sz="1400" dirty="0">
                <a:latin typeface="Amasis MT Pro" panose="02040504050005020304" pitchFamily="18" charset="0"/>
              </a:rPr>
              <a:t> Schema Definition Language (SDL)</a:t>
            </a:r>
          </a:p>
          <a:p>
            <a:endParaRPr lang="en-US" sz="1400" dirty="0"/>
          </a:p>
          <a:p>
            <a:r>
              <a:rPr lang="en-US" b="1" dirty="0"/>
              <a:t>### DB Permissions</a:t>
            </a:r>
          </a:p>
          <a:p>
            <a:br>
              <a:rPr lang="en-US" sz="1400" dirty="0">
                <a:latin typeface="Amasis MT Pro" panose="02040504050005020304" pitchFamily="18" charset="0"/>
              </a:rPr>
            </a:br>
            <a:r>
              <a:rPr lang="en-US" sz="1400" dirty="0">
                <a:latin typeface="Amasis MT Pro" panose="02040504050005020304" pitchFamily="18" charset="0"/>
              </a:rPr>
              <a:t>Migration support is optional -- however if you want to use it you'll need to ensure the service account being used by the app has appropriate permissions to create objects and write records.</a:t>
            </a:r>
          </a:p>
          <a:p>
            <a:br>
              <a:rPr lang="en-US" sz="1400" dirty="0"/>
            </a:br>
            <a:r>
              <a:rPr lang="en-US" b="1" dirty="0"/>
              <a:t>### Returning Fields on CREATE &amp; UPDATE</a:t>
            </a:r>
          </a:p>
          <a:p>
            <a:endParaRPr lang="en-US" sz="1400" dirty="0"/>
          </a:p>
          <a:p>
            <a:r>
              <a:rPr lang="en-US" sz="1400" dirty="0">
                <a:latin typeface="Amasis MT Pro" panose="02040504050005020304" pitchFamily="18" charset="0"/>
              </a:rPr>
              <a:t>Not all DBs support returning fields on INSERT &amp; UPDATE statements.</a:t>
            </a:r>
          </a:p>
          <a:p>
            <a:br>
              <a:rPr lang="en-US" sz="1400" dirty="0">
                <a:latin typeface="Amasis MT Pro" panose="02040504050005020304" pitchFamily="18" charset="0"/>
              </a:rPr>
            </a:br>
            <a:r>
              <a:rPr lang="en-US" sz="1400" dirty="0">
                <a:latin typeface="Amasis MT Pro" panose="02040504050005020304" pitchFamily="18" charset="0"/>
              </a:rPr>
              <a:t>Postgres does and it's the recommended engine for new projects implemented this library.</a:t>
            </a:r>
          </a:p>
          <a:p>
            <a:endParaRPr lang="en-US" sz="1400" dirty="0">
              <a:latin typeface="Amasis MT Pro" panose="02040504050005020304" pitchFamily="18" charset="0"/>
            </a:endParaRPr>
          </a:p>
          <a:p>
            <a:r>
              <a:rPr lang="en-US" sz="1400" dirty="0">
                <a:latin typeface="Amasis MT Pro" panose="02040504050005020304" pitchFamily="18" charset="0"/>
              </a:rPr>
              <a:t>For example, MySQL &amp; Sqlite3 return 201s with no-body in REST and other payloads in </a:t>
            </a:r>
            <a:r>
              <a:rPr lang="en-US" sz="1400" dirty="0" err="1">
                <a:latin typeface="Amasis MT Pro" panose="02040504050005020304" pitchFamily="18" charset="0"/>
              </a:rPr>
              <a:t>GraphQL</a:t>
            </a:r>
            <a:r>
              <a:rPr lang="en-US" sz="1400" dirty="0">
                <a:latin typeface="Amasis MT Pro" panose="02040504050005020304" pitchFamily="18" charset="0"/>
              </a:rPr>
              <a:t> &amp; </a:t>
            </a:r>
            <a:r>
              <a:rPr lang="en-US" sz="1400" dirty="0" err="1">
                <a:latin typeface="Amasis MT Pro" panose="02040504050005020304" pitchFamily="18" charset="0"/>
              </a:rPr>
              <a:t>gRPC</a:t>
            </a:r>
            <a:r>
              <a:rPr lang="en-US" sz="1400" dirty="0">
                <a:latin typeface="Amasis MT Pro" panose="020405040500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7D62CA-F938-4377-BEF8-E9A511AD592B}"/>
              </a:ext>
            </a:extLst>
          </p:cNvPr>
          <p:cNvSpPr txBox="1"/>
          <p:nvPr/>
        </p:nvSpPr>
        <p:spPr>
          <a:xfrm>
            <a:off x="184871" y="128508"/>
            <a:ext cx="81027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# DOCUMENTATION \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   video feature overviews &amp; requirements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76FE3A-2B97-414F-A702-0D71B28D5637}"/>
              </a:ext>
            </a:extLst>
          </p:cNvPr>
          <p:cNvSpPr/>
          <p:nvPr/>
        </p:nvSpPr>
        <p:spPr>
          <a:xfrm>
            <a:off x="-217715" y="1927030"/>
            <a:ext cx="4401481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2DA4A-4D0B-4443-A05C-2B87A36B4310}"/>
              </a:ext>
            </a:extLst>
          </p:cNvPr>
          <p:cNvSpPr txBox="1"/>
          <p:nvPr/>
        </p:nvSpPr>
        <p:spPr>
          <a:xfrm>
            <a:off x="320663" y="2188708"/>
            <a:ext cx="400539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## Feature Overview Videos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Quick Start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Key REST Endpoints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Insomnia Import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CRUD Operations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SQL Operators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Query Context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API Response Metadata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Debug Mode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Permissions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DB Schema Migrations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GraphQL Playground and </a:t>
            </a:r>
            <a:r>
              <a:rPr lang="en-US" sz="1400" dirty="0" err="1">
                <a:hlinkClick r:id="rId12"/>
              </a:rPr>
              <a:t>Geoqueries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gRPC Service (CRUD &amp; </a:t>
            </a:r>
            <a:r>
              <a:rPr lang="en-US" sz="1400" dirty="0" err="1">
                <a:hlinkClick r:id="rId13"/>
              </a:rPr>
              <a:t>Geoqueries</a:t>
            </a:r>
            <a:r>
              <a:rPr lang="en-US" sz="1400" dirty="0">
                <a:hlinkClick r:id="rId13"/>
              </a:rPr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14"/>
              </a:rPr>
              <a:t>Complex Resources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14"/>
              </a:rPr>
              <a:t>subqueries &amp; aggregate 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14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5"/>
              </a:rPr>
              <a:t>Middleware &amp; Redactions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BDEA58-D127-4EA3-B082-514D04AED13A}"/>
              </a:ext>
            </a:extLst>
          </p:cNvPr>
          <p:cNvSpPr/>
          <p:nvPr/>
        </p:nvSpPr>
        <p:spPr>
          <a:xfrm>
            <a:off x="92019" y="2224630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060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DBB290F-982C-4613-B684-21EDE530B74F}"/>
              </a:ext>
            </a:extLst>
          </p:cNvPr>
          <p:cNvSpPr/>
          <p:nvPr/>
        </p:nvSpPr>
        <p:spPr>
          <a:xfrm>
            <a:off x="-152400" y="1086503"/>
            <a:ext cx="2754413" cy="5666573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21503F-690D-45C0-AB99-41772499274F}"/>
              </a:ext>
            </a:extLst>
          </p:cNvPr>
          <p:cNvGrpSpPr/>
          <p:nvPr/>
        </p:nvGrpSpPr>
        <p:grpSpPr>
          <a:xfrm>
            <a:off x="653034" y="1454724"/>
            <a:ext cx="1927228" cy="861887"/>
            <a:chOff x="684279" y="807645"/>
            <a:chExt cx="5668681" cy="2535124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7F780D80-A407-47ED-B9DB-03A11D2C292A}"/>
                </a:ext>
              </a:extLst>
            </p:cNvPr>
            <p:cNvSpPr/>
            <p:nvPr/>
          </p:nvSpPr>
          <p:spPr>
            <a:xfrm>
              <a:off x="684279" y="807645"/>
              <a:ext cx="1830599" cy="2535124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cs typeface="Calibri"/>
                </a:rPr>
                <a:t>PostgreSQL</a:t>
              </a:r>
            </a:p>
            <a:p>
              <a:pPr algn="ctr"/>
              <a:endParaRPr lang="en-US" sz="800" b="1" dirty="0">
                <a:cs typeface="Calibri"/>
              </a:endParaRPr>
            </a:p>
            <a:p>
              <a:pPr algn="ctr"/>
              <a:r>
                <a:rPr lang="en-US" sz="800" b="1" dirty="0">
                  <a:cs typeface="Calibri"/>
                </a:rPr>
                <a:t>geo</a:t>
              </a:r>
            </a:p>
            <a:p>
              <a:pPr algn="ctr"/>
              <a:r>
                <a:rPr lang="en-US" sz="800" b="1" dirty="0">
                  <a:cs typeface="Calibri"/>
                </a:rPr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9C52F5-2FBB-4FE0-868A-C5EAC2428B08}"/>
                </a:ext>
              </a:extLst>
            </p:cNvPr>
            <p:cNvSpPr/>
            <p:nvPr/>
          </p:nvSpPr>
          <p:spPr>
            <a:xfrm>
              <a:off x="2828810" y="1515514"/>
              <a:ext cx="3524150" cy="3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b="1" dirty="0">
                  <a:cs typeface="Calibri"/>
                </a:rPr>
                <a:t> :8080            REST   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67840B-FD9D-4508-829D-FA0BB3E11797}"/>
                </a:ext>
              </a:extLst>
            </p:cNvPr>
            <p:cNvSpPr/>
            <p:nvPr/>
          </p:nvSpPr>
          <p:spPr>
            <a:xfrm>
              <a:off x="2828810" y="1942527"/>
              <a:ext cx="3524150" cy="3158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:8080     GraphQL   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A22EAB-4DDA-4A98-902B-51DAD699E3CE}"/>
                </a:ext>
              </a:extLst>
            </p:cNvPr>
            <p:cNvSpPr/>
            <p:nvPr/>
          </p:nvSpPr>
          <p:spPr>
            <a:xfrm>
              <a:off x="2828810" y="2322742"/>
              <a:ext cx="3524150" cy="315874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:50051          gRPC   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F8182E9-4750-4F0B-882B-4BF538883857}"/>
                </a:ext>
              </a:extLst>
            </p:cNvPr>
            <p:cNvSpPr/>
            <p:nvPr/>
          </p:nvSpPr>
          <p:spPr>
            <a:xfrm rot="5400000">
              <a:off x="2152797" y="1132443"/>
              <a:ext cx="2281295" cy="1885531"/>
            </a:xfrm>
            <a:prstGeom prst="hexagon">
              <a:avLst/>
            </a:prstGeom>
            <a:solidFill>
              <a:srgbClr val="0DB7E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pic>
          <p:nvPicPr>
            <p:cNvPr id="17" name="Graphic 12" descr="Gears with solid fill">
              <a:extLst>
                <a:ext uri="{FF2B5EF4-FFF2-40B4-BE49-F238E27FC236}">
                  <a16:creationId xmlns:a16="http://schemas.microsoft.com/office/drawing/2014/main" id="{78B8BC3E-86C4-463D-A140-EAB5B0EBC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80000">
              <a:off x="2391355" y="1121742"/>
              <a:ext cx="1815946" cy="188119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2C03D1-0737-43AD-9E56-8F1106E43B34}"/>
                </a:ext>
              </a:extLst>
            </p:cNvPr>
            <p:cNvSpPr txBox="1"/>
            <p:nvPr/>
          </p:nvSpPr>
          <p:spPr>
            <a:xfrm>
              <a:off x="2584395" y="1305412"/>
              <a:ext cx="764199" cy="4979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500" b="1" dirty="0">
                  <a:solidFill>
                    <a:schemeClr val="bg1"/>
                  </a:solidFill>
                  <a:latin typeface="Rockwell"/>
                </a:rPr>
                <a:t>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364349-2BCF-4D9D-BCC5-08AF99CA6647}"/>
              </a:ext>
            </a:extLst>
          </p:cNvPr>
          <p:cNvGrpSpPr/>
          <p:nvPr/>
        </p:nvGrpSpPr>
        <p:grpSpPr>
          <a:xfrm>
            <a:off x="674785" y="2513081"/>
            <a:ext cx="1927228" cy="861887"/>
            <a:chOff x="684279" y="807645"/>
            <a:chExt cx="5668681" cy="2535124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E69EC6CC-522D-4A6F-A4EB-E66FEF0DDC49}"/>
                </a:ext>
              </a:extLst>
            </p:cNvPr>
            <p:cNvSpPr/>
            <p:nvPr/>
          </p:nvSpPr>
          <p:spPr>
            <a:xfrm>
              <a:off x="684279" y="807645"/>
              <a:ext cx="1830599" cy="2535124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cs typeface="Calibri"/>
                </a:rPr>
                <a:t>MySQL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  <a:p>
              <a:pPr algn="ctr"/>
              <a:endParaRPr lang="en-US" sz="800" b="1" dirty="0">
                <a:cs typeface="Calibri"/>
              </a:endParaRPr>
            </a:p>
            <a:p>
              <a:pPr algn="ctr"/>
              <a:r>
                <a:rPr lang="en-US" sz="800" b="1" dirty="0">
                  <a:cs typeface="Calibri"/>
                </a:rPr>
                <a:t>user</a:t>
              </a:r>
            </a:p>
            <a:p>
              <a:pPr algn="ctr"/>
              <a:r>
                <a:rPr lang="en-US" sz="800" b="1" dirty="0">
                  <a:cs typeface="Calibri"/>
                </a:rPr>
                <a:t>data</a:t>
              </a:r>
              <a:endParaRPr lang="en-US" sz="500" b="1" dirty="0"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FD373C-7C48-4ED5-8E0C-F0BFCC98CD54}"/>
                </a:ext>
              </a:extLst>
            </p:cNvPr>
            <p:cNvSpPr/>
            <p:nvPr/>
          </p:nvSpPr>
          <p:spPr>
            <a:xfrm>
              <a:off x="2828810" y="1515514"/>
              <a:ext cx="3524150" cy="3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b="1" dirty="0">
                  <a:cs typeface="Calibri"/>
                </a:rPr>
                <a:t> :8080            REST   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1BADFC-E8A4-40E4-AA99-E4E966478449}"/>
                </a:ext>
              </a:extLst>
            </p:cNvPr>
            <p:cNvSpPr/>
            <p:nvPr/>
          </p:nvSpPr>
          <p:spPr>
            <a:xfrm>
              <a:off x="2828810" y="1942527"/>
              <a:ext cx="3524150" cy="3158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:8080     GraphQL   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6A2819-1C52-43E3-91FA-E93A89DB81AC}"/>
                </a:ext>
              </a:extLst>
            </p:cNvPr>
            <p:cNvSpPr/>
            <p:nvPr/>
          </p:nvSpPr>
          <p:spPr>
            <a:xfrm>
              <a:off x="2828810" y="2322742"/>
              <a:ext cx="3524150" cy="315874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:50051          gRPC   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F9AB554B-655B-41BC-B8F1-310147A8C152}"/>
                </a:ext>
              </a:extLst>
            </p:cNvPr>
            <p:cNvSpPr/>
            <p:nvPr/>
          </p:nvSpPr>
          <p:spPr>
            <a:xfrm rot="5400000">
              <a:off x="2152797" y="1132443"/>
              <a:ext cx="2281295" cy="1885531"/>
            </a:xfrm>
            <a:prstGeom prst="hexagon">
              <a:avLst/>
            </a:prstGeom>
            <a:solidFill>
              <a:srgbClr val="0DB7E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pic>
          <p:nvPicPr>
            <p:cNvPr id="25" name="Graphic 12" descr="Gears with solid fill">
              <a:extLst>
                <a:ext uri="{FF2B5EF4-FFF2-40B4-BE49-F238E27FC236}">
                  <a16:creationId xmlns:a16="http://schemas.microsoft.com/office/drawing/2014/main" id="{4A13388F-60D5-4F18-8418-45B4D83A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80000">
              <a:off x="2391355" y="1121742"/>
              <a:ext cx="1815946" cy="188119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B224BD-A0E3-42ED-AC0B-56E0DFDAA7D5}"/>
                </a:ext>
              </a:extLst>
            </p:cNvPr>
            <p:cNvSpPr txBox="1"/>
            <p:nvPr/>
          </p:nvSpPr>
          <p:spPr>
            <a:xfrm>
              <a:off x="2584395" y="1305412"/>
              <a:ext cx="807861" cy="4979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500" b="1" dirty="0">
                  <a:solidFill>
                    <a:schemeClr val="bg1"/>
                  </a:solidFill>
                  <a:latin typeface="Rockwell"/>
                </a:rPr>
                <a:t>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352E5-0A03-4D07-8AC4-AFE3A3706D54}"/>
              </a:ext>
            </a:extLst>
          </p:cNvPr>
          <p:cNvGrpSpPr/>
          <p:nvPr/>
        </p:nvGrpSpPr>
        <p:grpSpPr>
          <a:xfrm>
            <a:off x="674785" y="3571438"/>
            <a:ext cx="1927228" cy="861887"/>
            <a:chOff x="684279" y="807645"/>
            <a:chExt cx="5668681" cy="2535124"/>
          </a:xfrm>
        </p:grpSpPr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0B79251D-6D12-4181-B788-B747F45D1C8E}"/>
                </a:ext>
              </a:extLst>
            </p:cNvPr>
            <p:cNvSpPr/>
            <p:nvPr/>
          </p:nvSpPr>
          <p:spPr>
            <a:xfrm>
              <a:off x="684279" y="807645"/>
              <a:ext cx="1830599" cy="2535124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cs typeface="Calibri"/>
                </a:rPr>
                <a:t>SQLite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  <a:p>
              <a:pPr algn="ctr"/>
              <a:endParaRPr lang="en-US" sz="800" b="1" dirty="0">
                <a:cs typeface="Calibri"/>
              </a:endParaRPr>
            </a:p>
            <a:p>
              <a:pPr algn="ctr"/>
              <a:r>
                <a:rPr lang="en-US" sz="800" b="1" dirty="0">
                  <a:cs typeface="Calibri"/>
                </a:rPr>
                <a:t>prediction</a:t>
              </a:r>
            </a:p>
            <a:p>
              <a:pPr algn="ctr"/>
              <a:r>
                <a:rPr lang="en-US" sz="800" b="1" dirty="0">
                  <a:cs typeface="Calibri"/>
                </a:rPr>
                <a:t>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6C97A8-A43D-46EE-88EB-43C3A024259E}"/>
                </a:ext>
              </a:extLst>
            </p:cNvPr>
            <p:cNvSpPr/>
            <p:nvPr/>
          </p:nvSpPr>
          <p:spPr>
            <a:xfrm>
              <a:off x="2828810" y="1515514"/>
              <a:ext cx="3524150" cy="3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b="1" dirty="0">
                  <a:cs typeface="Calibri"/>
                </a:rPr>
                <a:t> :8080            REST   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AF74BC-F604-41C1-897D-290C72C8EB10}"/>
                </a:ext>
              </a:extLst>
            </p:cNvPr>
            <p:cNvSpPr/>
            <p:nvPr/>
          </p:nvSpPr>
          <p:spPr>
            <a:xfrm>
              <a:off x="2828810" y="1942527"/>
              <a:ext cx="3524150" cy="3158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:8080     GraphQL   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B65CD8-C1EA-4195-AE9D-932F07642FC4}"/>
                </a:ext>
              </a:extLst>
            </p:cNvPr>
            <p:cNvSpPr/>
            <p:nvPr/>
          </p:nvSpPr>
          <p:spPr>
            <a:xfrm>
              <a:off x="2828810" y="2322742"/>
              <a:ext cx="3524150" cy="315874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:50051          gRPC   </a:t>
              </a: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4A2FE1B-95AA-481A-A23F-BECD9A15A662}"/>
                </a:ext>
              </a:extLst>
            </p:cNvPr>
            <p:cNvSpPr/>
            <p:nvPr/>
          </p:nvSpPr>
          <p:spPr>
            <a:xfrm rot="5400000">
              <a:off x="2152797" y="1132443"/>
              <a:ext cx="2281295" cy="1885531"/>
            </a:xfrm>
            <a:prstGeom prst="hexagon">
              <a:avLst/>
            </a:prstGeom>
            <a:solidFill>
              <a:srgbClr val="0DB7E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pic>
          <p:nvPicPr>
            <p:cNvPr id="33" name="Graphic 12" descr="Gears with solid fill">
              <a:extLst>
                <a:ext uri="{FF2B5EF4-FFF2-40B4-BE49-F238E27FC236}">
                  <a16:creationId xmlns:a16="http://schemas.microsoft.com/office/drawing/2014/main" id="{08952D86-2899-422B-81C3-194BAC5A0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80000">
              <a:off x="2391355" y="1121742"/>
              <a:ext cx="1815946" cy="188119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891736-7F81-4976-8643-09C3A7464626}"/>
                </a:ext>
              </a:extLst>
            </p:cNvPr>
            <p:cNvSpPr txBox="1"/>
            <p:nvPr/>
          </p:nvSpPr>
          <p:spPr>
            <a:xfrm>
              <a:off x="2584395" y="1305412"/>
              <a:ext cx="905914" cy="4979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500" b="1" dirty="0">
                  <a:solidFill>
                    <a:schemeClr val="bg1"/>
                  </a:solidFill>
                  <a:latin typeface="Rockwell"/>
                </a:rPr>
                <a:t>SE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BB566A-2974-4310-B0D0-460AB749613F}"/>
              </a:ext>
            </a:extLst>
          </p:cNvPr>
          <p:cNvGrpSpPr/>
          <p:nvPr/>
        </p:nvGrpSpPr>
        <p:grpSpPr>
          <a:xfrm>
            <a:off x="674785" y="4629795"/>
            <a:ext cx="1927228" cy="861887"/>
            <a:chOff x="684279" y="807645"/>
            <a:chExt cx="5668681" cy="2535124"/>
          </a:xfrm>
        </p:grpSpPr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7F1413-9918-41CB-BE1B-11D74D03E133}"/>
                </a:ext>
              </a:extLst>
            </p:cNvPr>
            <p:cNvSpPr/>
            <p:nvPr/>
          </p:nvSpPr>
          <p:spPr>
            <a:xfrm>
              <a:off x="684279" y="807645"/>
              <a:ext cx="1830599" cy="2535124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cs typeface="Calibri"/>
                </a:rPr>
                <a:t>SQL Server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  <a:p>
              <a:pPr algn="ctr"/>
              <a:endParaRPr lang="en-US" sz="800" b="1" dirty="0">
                <a:cs typeface="Calibri"/>
              </a:endParaRPr>
            </a:p>
            <a:p>
              <a:pPr algn="ctr"/>
              <a:r>
                <a:rPr lang="en-US" sz="800" b="1" dirty="0">
                  <a:cs typeface="Calibri"/>
                </a:rPr>
                <a:t>inventory</a:t>
              </a:r>
            </a:p>
            <a:p>
              <a:pPr algn="ctr"/>
              <a:r>
                <a:rPr lang="en-US" sz="800" b="1" dirty="0">
                  <a:cs typeface="Calibri"/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00C3B2-91B2-45BC-9D3B-2A41DCF09418}"/>
                </a:ext>
              </a:extLst>
            </p:cNvPr>
            <p:cNvSpPr/>
            <p:nvPr/>
          </p:nvSpPr>
          <p:spPr>
            <a:xfrm>
              <a:off x="2828810" y="1515514"/>
              <a:ext cx="3524150" cy="3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b="1" dirty="0">
                  <a:cs typeface="Calibri"/>
                </a:rPr>
                <a:t> :8080            REST   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99F161-16A3-49C4-970E-D3D2BBF1D255}"/>
                </a:ext>
              </a:extLst>
            </p:cNvPr>
            <p:cNvSpPr/>
            <p:nvPr/>
          </p:nvSpPr>
          <p:spPr>
            <a:xfrm>
              <a:off x="2828810" y="1942527"/>
              <a:ext cx="3524150" cy="3158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:8080     GraphQL   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7E80FC-486E-49E4-B174-F12E6ECE88B6}"/>
                </a:ext>
              </a:extLst>
            </p:cNvPr>
            <p:cNvSpPr/>
            <p:nvPr/>
          </p:nvSpPr>
          <p:spPr>
            <a:xfrm>
              <a:off x="2828810" y="2322742"/>
              <a:ext cx="3524150" cy="315874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:50051          gRPC   </a:t>
              </a:r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6598AEE2-E740-4F92-B35A-08F8AD15C6F2}"/>
                </a:ext>
              </a:extLst>
            </p:cNvPr>
            <p:cNvSpPr/>
            <p:nvPr/>
          </p:nvSpPr>
          <p:spPr>
            <a:xfrm rot="5400000">
              <a:off x="2152797" y="1132443"/>
              <a:ext cx="2281295" cy="1885531"/>
            </a:xfrm>
            <a:prstGeom prst="hexagon">
              <a:avLst/>
            </a:prstGeom>
            <a:solidFill>
              <a:srgbClr val="0DB7E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pic>
          <p:nvPicPr>
            <p:cNvPr id="41" name="Graphic 12" descr="Gears with solid fill">
              <a:extLst>
                <a:ext uri="{FF2B5EF4-FFF2-40B4-BE49-F238E27FC236}">
                  <a16:creationId xmlns:a16="http://schemas.microsoft.com/office/drawing/2014/main" id="{9813415E-66A5-4A0C-9717-2EF71316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80000">
              <a:off x="2391355" y="1121742"/>
              <a:ext cx="1815946" cy="188119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33D369-84BB-4B62-9AFF-809AE4085DD5}"/>
                </a:ext>
              </a:extLst>
            </p:cNvPr>
            <p:cNvSpPr txBox="1"/>
            <p:nvPr/>
          </p:nvSpPr>
          <p:spPr>
            <a:xfrm>
              <a:off x="2584398" y="1305412"/>
              <a:ext cx="905911" cy="4979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500" b="1" dirty="0">
                  <a:solidFill>
                    <a:schemeClr val="bg1"/>
                  </a:solidFill>
                  <a:latin typeface="Rockwell"/>
                </a:rPr>
                <a:t>SE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08D27-ACDB-4832-957B-7C226CFD49BA}"/>
              </a:ext>
            </a:extLst>
          </p:cNvPr>
          <p:cNvGrpSpPr/>
          <p:nvPr/>
        </p:nvGrpSpPr>
        <p:grpSpPr>
          <a:xfrm>
            <a:off x="691932" y="5688151"/>
            <a:ext cx="1927228" cy="861887"/>
            <a:chOff x="684279" y="807645"/>
            <a:chExt cx="5668681" cy="2535125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04B30F99-5BEC-4477-8C47-3D23501CC44E}"/>
                </a:ext>
              </a:extLst>
            </p:cNvPr>
            <p:cNvSpPr/>
            <p:nvPr/>
          </p:nvSpPr>
          <p:spPr>
            <a:xfrm>
              <a:off x="684279" y="807645"/>
              <a:ext cx="1830599" cy="2535125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cs typeface="Calibri"/>
                </a:rPr>
                <a:t>Oracle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  <a:p>
              <a:pPr algn="ctr"/>
              <a:endParaRPr lang="en-US" sz="800" b="1" dirty="0">
                <a:cs typeface="Calibri"/>
              </a:endParaRPr>
            </a:p>
            <a:p>
              <a:pPr algn="ctr"/>
              <a:r>
                <a:rPr lang="en-US" sz="800" b="1" dirty="0">
                  <a:cs typeface="Calibri"/>
                </a:rPr>
                <a:t>partner</a:t>
              </a:r>
            </a:p>
            <a:p>
              <a:pPr algn="ctr"/>
              <a:r>
                <a:rPr lang="en-US" sz="800" b="1" dirty="0">
                  <a:cs typeface="Calibri"/>
                </a:rPr>
                <a:t>data</a:t>
              </a:r>
              <a:endParaRPr lang="en-US" sz="700" b="1" dirty="0">
                <a:cs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D2012B-6FEE-449C-AA38-A243BBEEF070}"/>
                </a:ext>
              </a:extLst>
            </p:cNvPr>
            <p:cNvSpPr/>
            <p:nvPr/>
          </p:nvSpPr>
          <p:spPr>
            <a:xfrm>
              <a:off x="2828810" y="1515514"/>
              <a:ext cx="3524150" cy="3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b="1" dirty="0">
                  <a:cs typeface="Calibri"/>
                </a:rPr>
                <a:t> :8080            REST   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3CD737-59C3-4068-9ED3-488A3BF4564A}"/>
                </a:ext>
              </a:extLst>
            </p:cNvPr>
            <p:cNvSpPr/>
            <p:nvPr/>
          </p:nvSpPr>
          <p:spPr>
            <a:xfrm>
              <a:off x="2828810" y="1942527"/>
              <a:ext cx="3524150" cy="3158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:8080     GraphQL   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9D763F-F321-4F87-AF78-C47B19B82956}"/>
                </a:ext>
              </a:extLst>
            </p:cNvPr>
            <p:cNvSpPr/>
            <p:nvPr/>
          </p:nvSpPr>
          <p:spPr>
            <a:xfrm>
              <a:off x="2828810" y="2322742"/>
              <a:ext cx="3524150" cy="315874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500" b="1" dirty="0">
                  <a:cs typeface="Calibri"/>
                </a:rPr>
                <a:t>:50051          gRPC   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C03057AA-F328-4F21-BEE5-10C75D9FBD42}"/>
                </a:ext>
              </a:extLst>
            </p:cNvPr>
            <p:cNvSpPr/>
            <p:nvPr/>
          </p:nvSpPr>
          <p:spPr>
            <a:xfrm rot="5400000">
              <a:off x="2152797" y="1132443"/>
              <a:ext cx="2281295" cy="1885531"/>
            </a:xfrm>
            <a:prstGeom prst="hexagon">
              <a:avLst/>
            </a:prstGeom>
            <a:solidFill>
              <a:srgbClr val="0DB7E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pic>
          <p:nvPicPr>
            <p:cNvPr id="49" name="Graphic 12" descr="Gears with solid fill">
              <a:extLst>
                <a:ext uri="{FF2B5EF4-FFF2-40B4-BE49-F238E27FC236}">
                  <a16:creationId xmlns:a16="http://schemas.microsoft.com/office/drawing/2014/main" id="{930BB49E-9CBA-4FCE-A0C0-D7D24732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80000">
              <a:off x="2391355" y="1121742"/>
              <a:ext cx="1815946" cy="188119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D4CADF-0131-482F-93DF-D595FE3F2943}"/>
                </a:ext>
              </a:extLst>
            </p:cNvPr>
            <p:cNvSpPr txBox="1"/>
            <p:nvPr/>
          </p:nvSpPr>
          <p:spPr>
            <a:xfrm>
              <a:off x="2584395" y="1305412"/>
              <a:ext cx="981554" cy="49790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500" b="1" dirty="0">
                  <a:solidFill>
                    <a:schemeClr val="bg1"/>
                  </a:solidFill>
                  <a:latin typeface="Rockwell"/>
                </a:rPr>
                <a:t>SE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37F9516-60C0-476C-B417-C8E6EB9B46F3}"/>
              </a:ext>
            </a:extLst>
          </p:cNvPr>
          <p:cNvSpPr/>
          <p:nvPr/>
        </p:nvSpPr>
        <p:spPr>
          <a:xfrm>
            <a:off x="250761" y="1765498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A584DBF-F2CB-4092-97EA-A197C9CEAC81}"/>
              </a:ext>
            </a:extLst>
          </p:cNvPr>
          <p:cNvSpPr/>
          <p:nvPr/>
        </p:nvSpPr>
        <p:spPr>
          <a:xfrm>
            <a:off x="250761" y="2824555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E52A458-5A6F-4DDB-834E-C4C0579D4730}"/>
              </a:ext>
            </a:extLst>
          </p:cNvPr>
          <p:cNvSpPr/>
          <p:nvPr/>
        </p:nvSpPr>
        <p:spPr>
          <a:xfrm>
            <a:off x="250761" y="3883612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86A90B3-9997-4027-B2C9-9B11F3AB5451}"/>
              </a:ext>
            </a:extLst>
          </p:cNvPr>
          <p:cNvSpPr/>
          <p:nvPr/>
        </p:nvSpPr>
        <p:spPr>
          <a:xfrm>
            <a:off x="250761" y="4942668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690DBE-3CB1-45CB-B5DA-E069905AFB0A}"/>
              </a:ext>
            </a:extLst>
          </p:cNvPr>
          <p:cNvSpPr/>
          <p:nvPr/>
        </p:nvSpPr>
        <p:spPr>
          <a:xfrm>
            <a:off x="250761" y="6001724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FCF07A-B9FD-4723-B236-E6ABDE4856F0}"/>
              </a:ext>
            </a:extLst>
          </p:cNvPr>
          <p:cNvSpPr/>
          <p:nvPr/>
        </p:nvSpPr>
        <p:spPr>
          <a:xfrm>
            <a:off x="6535479" y="297180"/>
            <a:ext cx="8258787" cy="215377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4DF61B-0078-4666-AE7D-513FF520AD31}"/>
              </a:ext>
            </a:extLst>
          </p:cNvPr>
          <p:cNvSpPr/>
          <p:nvPr/>
        </p:nvSpPr>
        <p:spPr>
          <a:xfrm>
            <a:off x="9256321" y="2898916"/>
            <a:ext cx="3355753" cy="385416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12D0D-7725-4DB4-A394-7642B6B3464A}"/>
              </a:ext>
            </a:extLst>
          </p:cNvPr>
          <p:cNvGrpSpPr/>
          <p:nvPr/>
        </p:nvGrpSpPr>
        <p:grpSpPr>
          <a:xfrm>
            <a:off x="9256321" y="4206286"/>
            <a:ext cx="807821" cy="169423"/>
            <a:chOff x="13254554" y="4646326"/>
            <a:chExt cx="1198134" cy="16942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474568-A428-4ADE-9D32-060BEC0E507D}"/>
                </a:ext>
              </a:extLst>
            </p:cNvPr>
            <p:cNvSpPr/>
            <p:nvPr/>
          </p:nvSpPr>
          <p:spPr>
            <a:xfrm>
              <a:off x="13254554" y="4646326"/>
              <a:ext cx="1198134" cy="45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0DA47C-E225-4504-B832-39D2B90FC90D}"/>
                </a:ext>
              </a:extLst>
            </p:cNvPr>
            <p:cNvSpPr/>
            <p:nvPr/>
          </p:nvSpPr>
          <p:spPr>
            <a:xfrm>
              <a:off x="13254554" y="4708178"/>
              <a:ext cx="1198134" cy="45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B1792CF-D6AE-42D6-A3B0-9835F912850E}"/>
                </a:ext>
              </a:extLst>
            </p:cNvPr>
            <p:cNvSpPr/>
            <p:nvPr/>
          </p:nvSpPr>
          <p:spPr>
            <a:xfrm>
              <a:off x="13254554" y="4770029"/>
              <a:ext cx="1198134" cy="45720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E07F406-4210-4706-B2CB-DD8005ACC2E1}"/>
              </a:ext>
            </a:extLst>
          </p:cNvPr>
          <p:cNvGrpSpPr/>
          <p:nvPr/>
        </p:nvGrpSpPr>
        <p:grpSpPr>
          <a:xfrm>
            <a:off x="9256321" y="4455395"/>
            <a:ext cx="807821" cy="169423"/>
            <a:chOff x="13254554" y="4646326"/>
            <a:chExt cx="1198134" cy="169423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64E5CE1-224F-497F-A91C-20246C50AEEF}"/>
                </a:ext>
              </a:extLst>
            </p:cNvPr>
            <p:cNvSpPr/>
            <p:nvPr/>
          </p:nvSpPr>
          <p:spPr>
            <a:xfrm>
              <a:off x="13254554" y="4646326"/>
              <a:ext cx="1198134" cy="45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3D5A8AD-6989-4113-B319-0AA2CCBD0494}"/>
                </a:ext>
              </a:extLst>
            </p:cNvPr>
            <p:cNvSpPr/>
            <p:nvPr/>
          </p:nvSpPr>
          <p:spPr>
            <a:xfrm>
              <a:off x="13254554" y="4708178"/>
              <a:ext cx="1198134" cy="45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B81B-D5E9-440A-ADA5-CD17B3491ABA}"/>
                </a:ext>
              </a:extLst>
            </p:cNvPr>
            <p:cNvSpPr/>
            <p:nvPr/>
          </p:nvSpPr>
          <p:spPr>
            <a:xfrm>
              <a:off x="13254554" y="4770029"/>
              <a:ext cx="1198134" cy="45720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8C6BAF-ACAF-4D47-9310-9C04ECC3FEA3}"/>
              </a:ext>
            </a:extLst>
          </p:cNvPr>
          <p:cNvGrpSpPr/>
          <p:nvPr/>
        </p:nvGrpSpPr>
        <p:grpSpPr>
          <a:xfrm>
            <a:off x="9256321" y="4704504"/>
            <a:ext cx="807821" cy="169423"/>
            <a:chOff x="13254554" y="4646326"/>
            <a:chExt cx="1198134" cy="169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1D3E41B-310F-411D-837B-2D41333C61BA}"/>
                </a:ext>
              </a:extLst>
            </p:cNvPr>
            <p:cNvSpPr/>
            <p:nvPr/>
          </p:nvSpPr>
          <p:spPr>
            <a:xfrm>
              <a:off x="13254554" y="4646326"/>
              <a:ext cx="1198134" cy="45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83B74AE-2CE2-4D44-8297-D95EDBF8E563}"/>
                </a:ext>
              </a:extLst>
            </p:cNvPr>
            <p:cNvSpPr/>
            <p:nvPr/>
          </p:nvSpPr>
          <p:spPr>
            <a:xfrm>
              <a:off x="13254554" y="4708178"/>
              <a:ext cx="1198134" cy="45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C0FFF49-392F-4FAA-BECE-889930CEDC14}"/>
                </a:ext>
              </a:extLst>
            </p:cNvPr>
            <p:cNvSpPr/>
            <p:nvPr/>
          </p:nvSpPr>
          <p:spPr>
            <a:xfrm>
              <a:off x="13254554" y="4770029"/>
              <a:ext cx="1198134" cy="45720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B3EE5B7-7D70-4455-B03A-5D074B956756}"/>
              </a:ext>
            </a:extLst>
          </p:cNvPr>
          <p:cNvGrpSpPr/>
          <p:nvPr/>
        </p:nvGrpSpPr>
        <p:grpSpPr>
          <a:xfrm>
            <a:off x="9256321" y="4953613"/>
            <a:ext cx="807821" cy="169423"/>
            <a:chOff x="13254554" y="4646326"/>
            <a:chExt cx="1198134" cy="16942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2C971D8-FBAD-46AD-9424-19F45AFE58B7}"/>
                </a:ext>
              </a:extLst>
            </p:cNvPr>
            <p:cNvSpPr/>
            <p:nvPr/>
          </p:nvSpPr>
          <p:spPr>
            <a:xfrm>
              <a:off x="13254554" y="4646326"/>
              <a:ext cx="1198134" cy="45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2CF91C-3C9B-4D43-A467-6452C6AE376B}"/>
                </a:ext>
              </a:extLst>
            </p:cNvPr>
            <p:cNvSpPr/>
            <p:nvPr/>
          </p:nvSpPr>
          <p:spPr>
            <a:xfrm>
              <a:off x="13254554" y="4708178"/>
              <a:ext cx="1198134" cy="45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DDF1FBD-EFBC-4704-AE8D-B09D27335CBF}"/>
                </a:ext>
              </a:extLst>
            </p:cNvPr>
            <p:cNvSpPr/>
            <p:nvPr/>
          </p:nvSpPr>
          <p:spPr>
            <a:xfrm>
              <a:off x="13254554" y="4770029"/>
              <a:ext cx="1198134" cy="45720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47DEFB0-0536-4596-A64C-A062474E02E8}"/>
              </a:ext>
            </a:extLst>
          </p:cNvPr>
          <p:cNvGrpSpPr/>
          <p:nvPr/>
        </p:nvGrpSpPr>
        <p:grpSpPr>
          <a:xfrm>
            <a:off x="9256321" y="5202722"/>
            <a:ext cx="807821" cy="169423"/>
            <a:chOff x="13254554" y="4646326"/>
            <a:chExt cx="1198134" cy="16942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306E2C8-3D63-4D4B-8B49-4B6930563CEF}"/>
                </a:ext>
              </a:extLst>
            </p:cNvPr>
            <p:cNvSpPr/>
            <p:nvPr/>
          </p:nvSpPr>
          <p:spPr>
            <a:xfrm>
              <a:off x="13254554" y="4646326"/>
              <a:ext cx="1198134" cy="45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146C78C-23B4-43B3-A695-2A251E1AF062}"/>
                </a:ext>
              </a:extLst>
            </p:cNvPr>
            <p:cNvSpPr/>
            <p:nvPr/>
          </p:nvSpPr>
          <p:spPr>
            <a:xfrm>
              <a:off x="13254554" y="4708178"/>
              <a:ext cx="1198134" cy="45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6C85C0D-7113-4D5F-B860-975CAC012027}"/>
                </a:ext>
              </a:extLst>
            </p:cNvPr>
            <p:cNvSpPr/>
            <p:nvPr/>
          </p:nvSpPr>
          <p:spPr>
            <a:xfrm>
              <a:off x="13254554" y="4770029"/>
              <a:ext cx="1198134" cy="45720"/>
            </a:xfrm>
            <a:prstGeom prst="rect">
              <a:avLst/>
            </a:prstGeom>
            <a:solidFill>
              <a:srgbClr val="1946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 sz="500" b="1" dirty="0">
                <a:cs typeface="Calibri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36E2B0E-B40A-4209-B9BC-B4734DD025FF}"/>
              </a:ext>
            </a:extLst>
          </p:cNvPr>
          <p:cNvSpPr/>
          <p:nvPr/>
        </p:nvSpPr>
        <p:spPr>
          <a:xfrm>
            <a:off x="9568215" y="3350086"/>
            <a:ext cx="2439811" cy="2989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api.domain.com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  /v1/geography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/v1/user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/v2/prediction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/v1/inventory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/v1/partner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15D30D-7632-4672-9DD8-5D6837594E96}"/>
              </a:ext>
            </a:extLst>
          </p:cNvPr>
          <p:cNvSpPr/>
          <p:nvPr/>
        </p:nvSpPr>
        <p:spPr>
          <a:xfrm>
            <a:off x="10731809" y="6420607"/>
            <a:ext cx="251914" cy="251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mpact" panose="020B0806030902050204" pitchFamily="34" charset="0"/>
              </a:rPr>
              <a:t>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EFE1A4-B6BD-4EED-B6BF-BDF60EC619E1}"/>
              </a:ext>
            </a:extLst>
          </p:cNvPr>
          <p:cNvGrpSpPr/>
          <p:nvPr/>
        </p:nvGrpSpPr>
        <p:grpSpPr>
          <a:xfrm>
            <a:off x="6824467" y="584287"/>
            <a:ext cx="4812907" cy="1602647"/>
            <a:chOff x="6202984" y="-2042025"/>
            <a:chExt cx="4812907" cy="160264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E796C4-536F-4823-AD33-6A0D5BA82FF7}"/>
                </a:ext>
              </a:extLst>
            </p:cNvPr>
            <p:cNvSpPr/>
            <p:nvPr/>
          </p:nvSpPr>
          <p:spPr>
            <a:xfrm>
              <a:off x="8120538" y="-2042025"/>
              <a:ext cx="2895353" cy="1602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A7BB27-3DB2-4AB1-B031-9513BA9CF4C0}"/>
                </a:ext>
              </a:extLst>
            </p:cNvPr>
            <p:cNvSpPr txBox="1"/>
            <p:nvPr/>
          </p:nvSpPr>
          <p:spPr>
            <a:xfrm>
              <a:off x="7839028" y="-1876518"/>
              <a:ext cx="30047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r"/>
              <a:r>
                <a:rPr lang="en-US" sz="2000" b="1" dirty="0"/>
                <a:t>Joe Wingard</a:t>
              </a:r>
            </a:p>
            <a:p>
              <a:pPr lvl="1" algn="r"/>
              <a:r>
                <a:rPr lang="en-US" sz="2000" b="1" dirty="0" err="1"/>
                <a:t>github</a:t>
              </a:r>
              <a:r>
                <a:rPr lang="en-US" sz="2000" b="1" dirty="0"/>
                <a:t> </a:t>
              </a:r>
              <a:r>
                <a:rPr lang="en-US" sz="2000" b="1" dirty="0">
                  <a:hlinkClick r:id="rId4"/>
                </a:rPr>
                <a:t>@sudowing</a:t>
              </a:r>
              <a:endParaRPr lang="en-US" sz="2000" b="1" dirty="0"/>
            </a:p>
            <a:p>
              <a:pPr lvl="1" algn="r"/>
              <a:r>
                <a:rPr lang="en-US" sz="2000" b="1" dirty="0" err="1"/>
                <a:t>keybase</a:t>
              </a:r>
              <a:r>
                <a:rPr lang="en-US" sz="2000" b="1" dirty="0"/>
                <a:t> </a:t>
              </a:r>
              <a:r>
                <a:rPr lang="en-US" sz="2000" b="1" dirty="0">
                  <a:hlinkClick r:id="rId5"/>
                </a:rPr>
                <a:t>@sudowing</a:t>
              </a:r>
              <a:endParaRPr lang="en-US" sz="2000" b="1" dirty="0"/>
            </a:p>
            <a:p>
              <a:pPr lvl="1" algn="r"/>
              <a:r>
                <a:rPr lang="en-US" sz="2000" b="1" dirty="0" err="1"/>
                <a:t>linkedIn</a:t>
              </a:r>
              <a:r>
                <a:rPr lang="en-US" sz="2000" b="1" dirty="0"/>
                <a:t> </a:t>
              </a:r>
              <a:r>
                <a:rPr lang="en-US" sz="2000" b="1" dirty="0">
                  <a:hlinkClick r:id="rId6"/>
                </a:rPr>
                <a:t>@joewingard</a:t>
              </a:r>
              <a:endParaRPr lang="en-US" sz="2000" b="1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1EDB10C-22A4-405A-91D2-EF56FA208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984" y="-2042025"/>
              <a:ext cx="1602646" cy="1602646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68489-23E3-4E91-974C-3E72BF35BE52}"/>
              </a:ext>
            </a:extLst>
          </p:cNvPr>
          <p:cNvSpPr txBox="1"/>
          <p:nvPr/>
        </p:nvSpPr>
        <p:spPr>
          <a:xfrm>
            <a:off x="2919732" y="2279207"/>
            <a:ext cx="5540779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## Project Feedback</a:t>
            </a:r>
          </a:p>
          <a:p>
            <a:endParaRPr lang="en-US" sz="600" dirty="0"/>
          </a:p>
          <a:p>
            <a:r>
              <a:rPr lang="en-US" sz="2800" dirty="0">
                <a:latin typeface="Amasis MT Pro" panose="02040504050005020304" pitchFamily="18" charset="0"/>
              </a:rPr>
              <a:t>Feedback and Recommendations are best received as </a:t>
            </a:r>
            <a:r>
              <a:rPr lang="en-US" sz="2800" dirty="0">
                <a:latin typeface="Amasis MT Pro" panose="02040504050005020304" pitchFamily="18" charset="0"/>
                <a:hlinkClick r:id="rId8"/>
              </a:rPr>
              <a:t>Pull-Requests</a:t>
            </a:r>
            <a:r>
              <a:rPr lang="en-US" sz="2800" dirty="0">
                <a:latin typeface="Amasis MT Pro" panose="02040504050005020304" pitchFamily="18" charset="0"/>
              </a:rPr>
              <a:t> &amp; </a:t>
            </a:r>
            <a:r>
              <a:rPr lang="en-US" sz="2800" dirty="0">
                <a:latin typeface="Amasis MT Pro" panose="02040504050005020304" pitchFamily="18" charset="0"/>
                <a:hlinkClick r:id="rId9"/>
              </a:rPr>
              <a:t>GitHub Issues</a:t>
            </a:r>
            <a:r>
              <a:rPr lang="en-US" sz="2800" dirty="0">
                <a:latin typeface="Amasis MT Pro" panose="02040504050005020304" pitchFamily="18" charset="0"/>
              </a:rPr>
              <a:t>.</a:t>
            </a:r>
            <a:br>
              <a:rPr lang="en-US" sz="2800" dirty="0">
                <a:latin typeface="Amasis MT Pro" panose="02040504050005020304" pitchFamily="18" charset="0"/>
              </a:rPr>
            </a:br>
            <a:endParaRPr lang="en-US" sz="2800" dirty="0">
              <a:latin typeface="Amasis MT Pro" panose="02040504050005020304" pitchFamily="18" charset="0"/>
            </a:endParaRPr>
          </a:p>
          <a:p>
            <a:r>
              <a:rPr lang="en-US" sz="2800" b="1" dirty="0"/>
              <a:t>## Closing Thought</a:t>
            </a:r>
          </a:p>
          <a:p>
            <a:endParaRPr lang="en-US" sz="1000" dirty="0"/>
          </a:p>
          <a:p>
            <a:r>
              <a:rPr lang="en-US" sz="2800" dirty="0">
                <a:latin typeface="Amasis MT Pro" panose="02040504050005020304" pitchFamily="18" charset="0"/>
              </a:rPr>
              <a:t>I hope this project is useful to you and your team. If you find it valuable, please send me a note!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FE44A-CC79-4B75-8732-0FDFFFA665A3}"/>
              </a:ext>
            </a:extLst>
          </p:cNvPr>
          <p:cNvSpPr/>
          <p:nvPr/>
        </p:nvSpPr>
        <p:spPr>
          <a:xfrm>
            <a:off x="2598919" y="-494772"/>
            <a:ext cx="306633" cy="8218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A7A31C-5454-4E93-9D87-0041A959E88C}"/>
              </a:ext>
            </a:extLst>
          </p:cNvPr>
          <p:cNvSpPr txBox="1"/>
          <p:nvPr/>
        </p:nvSpPr>
        <p:spPr>
          <a:xfrm>
            <a:off x="190500" y="104924"/>
            <a:ext cx="60445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# CLOSING NOTES \</a:t>
            </a:r>
            <a:b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   feedback, closing thought &amp; contact info</a:t>
            </a:r>
          </a:p>
        </p:txBody>
      </p:sp>
    </p:spTree>
    <p:extLst>
      <p:ext uri="{BB962C8B-B14F-4D97-AF65-F5344CB8AC3E}">
        <p14:creationId xmlns:p14="http://schemas.microsoft.com/office/powerpoint/2010/main" val="149385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1029</Words>
  <Application>Microsoft Office PowerPoint</Application>
  <PresentationFormat>Widescreen</PresentationFormat>
  <Paragraphs>260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</vt:lpstr>
      <vt:lpstr>Arial</vt:lpstr>
      <vt:lpstr>Calibri</vt:lpstr>
      <vt:lpstr>Calibri Light</vt:lpstr>
      <vt:lpstr>Droid Sans Mono</vt:lpstr>
      <vt:lpstr>Impact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Wingard</dc:creator>
  <cp:lastModifiedBy>Joseph Wingard</cp:lastModifiedBy>
  <cp:revision>587</cp:revision>
  <dcterms:created xsi:type="dcterms:W3CDTF">2021-10-14T13:29:54Z</dcterms:created>
  <dcterms:modified xsi:type="dcterms:W3CDTF">2021-10-16T01:16:41Z</dcterms:modified>
</cp:coreProperties>
</file>