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B6F6-5706-1974-8AB1-F5809D040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DD072-EDA5-C0E7-0523-F072FB56F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A5AA1-ED1E-2EDF-EE2E-8E4DA5D7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E09A-295E-4E36-AA82-9F7FA169ED5B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947C3-1568-DC3A-840F-058F4EDE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B4194-A970-D112-C444-4271900F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FEF7-D8D0-4474-BF6B-8D3D82D01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65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38BC-83DF-F2E6-155D-A7AC9E8D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DE60F-A3F6-E9B0-BD3F-2834A482E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D1CDE-C4DA-4DBF-FB31-A3F8820A7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E09A-295E-4E36-AA82-9F7FA169ED5B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9D8D8-C4E7-F9D8-6E72-0029DBC2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98A4D-1C26-F322-B493-34E89811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FEF7-D8D0-4474-BF6B-8D3D82D01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45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84939-7BDB-877B-F446-B5243179F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00346-BF0D-9CDC-A76D-DFE6A03A2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14E7C-BB46-60E7-D4E0-7C1048B52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E09A-295E-4E36-AA82-9F7FA169ED5B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DE68D-ED7E-2DF1-C16D-ECE628631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14E83-9DA7-9ACA-6DC1-CBB5E33E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FEF7-D8D0-4474-BF6B-8D3D82D01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8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E78D-43E4-2B5C-3DD7-05FB5D415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F5BF5-F5FF-BD3F-ACB3-454EE1E3A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1901F-ADB6-6D1D-0048-CEDEB986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E09A-295E-4E36-AA82-9F7FA169ED5B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FF349-259D-E4FE-C624-8D27CC89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9E6C8-1B2B-59A2-F6BB-784A162F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FEF7-D8D0-4474-BF6B-8D3D82D01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15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FE66-FD98-78E9-0B3B-2C837C8AE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A3D17-3629-BB20-D1B1-0BCE35D08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4E529-5686-99D6-5C26-9D05FEC7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E09A-295E-4E36-AA82-9F7FA169ED5B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A67E9-99D4-8687-EF31-9C12AA19D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4E54D-D4E8-A065-4E96-168771CB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FEF7-D8D0-4474-BF6B-8D3D82D01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69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8956F-6E41-1FD5-633F-44A4349B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BD008-E905-E6FC-5EFD-0A6216CC2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5204A-7FAC-A4A6-44B2-167E5239C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C780B-6BA1-C84B-A967-643064D8B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E09A-295E-4E36-AA82-9F7FA169ED5B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9BB11-C341-A610-2C3A-F29F9FBF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B1464-07F2-BE42-21F9-9BCB4CEC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FEF7-D8D0-4474-BF6B-8D3D82D01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04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D336-AC6E-49BB-1525-0B235951D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50E22-2C7E-7228-7AB6-77D89D167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534B1-6FEC-F9C7-4CA5-3543B6226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E83064-F181-8F27-601D-F84E4EA2F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F18432-A269-FDC6-D7DA-C51F3DDDA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CB057A-696B-0C38-8CBD-C56D94C2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E09A-295E-4E36-AA82-9F7FA169ED5B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A9C872-B3E8-396C-CFF1-572EFFDAA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4A600E-4B9F-6190-85D0-411593A2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FEF7-D8D0-4474-BF6B-8D3D82D01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5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2DBC-5392-CBED-7F96-E3D7A1D7D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55E09-2F13-B51E-1969-BAF06945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E09A-295E-4E36-AA82-9F7FA169ED5B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A515F-A970-BC90-0E91-4609FFC5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8F05D-A64A-73A9-95C3-FEEF413D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FEF7-D8D0-4474-BF6B-8D3D82D01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75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5A17CC-7687-074C-2E74-A447BC62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E09A-295E-4E36-AA82-9F7FA169ED5B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A42A2-EF51-696D-113F-5F02E0975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0BC86-D1FE-7956-B036-A766C80E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FEF7-D8D0-4474-BF6B-8D3D82D01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52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6BE1-EB2E-368C-9C82-D6EA81B60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3F564-79B1-39EC-54A4-9F67A13E3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FC19F-FA04-5561-99A3-5F5876366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CF441-EDB6-E594-4ED1-0F5804A2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E09A-295E-4E36-AA82-9F7FA169ED5B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2F2CF-9805-A8F3-3E30-12458530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7FD68-2C4A-3977-69FA-C4484ACA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FEF7-D8D0-4474-BF6B-8D3D82D01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59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BFCEA-F075-A908-BBAA-0A1D565D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2FB28A-9297-6175-B87F-8FD8E17F7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54271-05B8-C6EA-C75A-8DCD7693B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63736-9739-EA3D-A4E2-EEA66ED0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8E09A-295E-4E36-AA82-9F7FA169ED5B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902A8-6D91-12EA-3436-23868851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850EF-C9D4-B5FE-974E-165548FC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FEF7-D8D0-4474-BF6B-8D3D82D01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29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91D43-3604-7E2C-B6A1-6CA2B772D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79365-1D14-018F-E865-FAC169C0E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98CEE-7D70-CEEC-E89C-D785D7EF2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8E09A-295E-4E36-AA82-9F7FA169ED5B}" type="datetimeFigureOut">
              <a:rPr lang="en-IN" smtClean="0"/>
              <a:t>14-06-2023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077D8-DAAC-6B99-C7ED-C8473C7FF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91B7C-1F6A-04AD-9FBB-B1C18F681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BFEF7-D8D0-4474-BF6B-8D3D82D01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05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DAAF-FE3E-2D0B-3BDD-1F1E440CA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Session 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9DE0C-4152-1BA3-945F-28421AE398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Basics of 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65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7F30-CE0E-A089-5B3C-B774A903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Else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47DBD-3A00-24D4-B8DC-2C805927F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if condition:</a:t>
            </a:r>
          </a:p>
          <a:p>
            <a:pPr marL="0" indent="0">
              <a:buNone/>
            </a:pPr>
            <a:r>
              <a:rPr lang="en-GB" dirty="0"/>
              <a:t>	action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elif</a:t>
            </a:r>
            <a:r>
              <a:rPr lang="en-IN" dirty="0"/>
              <a:t> condition:</a:t>
            </a:r>
          </a:p>
          <a:p>
            <a:pPr marL="0" indent="0">
              <a:buNone/>
            </a:pPr>
            <a:r>
              <a:rPr lang="en-IN" dirty="0"/>
              <a:t>	action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248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9A20-A40A-4EDF-AF43-08777C72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1849-1908-A0FA-91C8-B9242D8FB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Example: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arr</a:t>
            </a:r>
            <a:r>
              <a:rPr lang="en-GB" dirty="0"/>
              <a:t> = [</a:t>
            </a:r>
            <a:r>
              <a:rPr lang="en-GB" dirty="0" err="1"/>
              <a:t>i</a:t>
            </a:r>
            <a:r>
              <a:rPr lang="en-GB" dirty="0"/>
              <a:t> for </a:t>
            </a:r>
            <a:r>
              <a:rPr lang="en-GB" dirty="0" err="1"/>
              <a:t>i</a:t>
            </a:r>
            <a:r>
              <a:rPr lang="en-GB" dirty="0"/>
              <a:t> in range (1,11)]</a:t>
            </a:r>
          </a:p>
          <a:p>
            <a:pPr marL="0" indent="0">
              <a:buNone/>
            </a:pPr>
            <a:r>
              <a:rPr lang="en-GB" dirty="0"/>
              <a:t>Creates a list of numbers ranging from 1 to 10.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15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AAEC-A8FE-C150-D883-419BEEEF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A9BD0-A003-D10E-61A8-C3F2D3DA4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while (condition == true):</a:t>
            </a:r>
          </a:p>
          <a:p>
            <a:pPr marL="0" indent="0">
              <a:buNone/>
            </a:pPr>
            <a:r>
              <a:rPr lang="en-GB" dirty="0"/>
              <a:t>	run loop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925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8D96-3ED0-25EC-C07F-60099EB80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Defined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4F06C-D9DF-C3DF-E5CF-B5E7D4D79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def </a:t>
            </a:r>
            <a:r>
              <a:rPr lang="en-GB" dirty="0" err="1"/>
              <a:t>function_name</a:t>
            </a:r>
            <a:r>
              <a:rPr lang="en-GB" dirty="0"/>
              <a:t>(argument):</a:t>
            </a:r>
          </a:p>
          <a:p>
            <a:pPr marL="0" indent="0">
              <a:buNone/>
            </a:pPr>
            <a:r>
              <a:rPr lang="en-GB" dirty="0"/>
              <a:t>	action (return)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47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99FA-C10C-004F-05F6-6AE83F6A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ChatGPT</a:t>
            </a:r>
            <a:r>
              <a:rPr lang="en-GB" dirty="0"/>
              <a:t> in Coding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B1D63-D641-2034-1AEE-661FDD6D5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Use for getting a hint at what the code might look like, functions used in code etc.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Without </a:t>
            </a:r>
            <a:r>
              <a:rPr lang="en-GB" dirty="0" err="1"/>
              <a:t>ChatGPT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Developing Code takes time but debugging is faster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With </a:t>
            </a:r>
            <a:r>
              <a:rPr lang="en-GB" dirty="0" err="1"/>
              <a:t>ChatGPT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Code Development is relatively faster but debugging the code can take days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83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121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Session 1</vt:lpstr>
      <vt:lpstr>If Else</vt:lpstr>
      <vt:lpstr>For Loop</vt:lpstr>
      <vt:lpstr>While Loop</vt:lpstr>
      <vt:lpstr>User Defined Functions</vt:lpstr>
      <vt:lpstr>ChatGPT in 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</dc:title>
  <dc:creator>Ishan Bansal</dc:creator>
  <cp:lastModifiedBy>Ishan Bansal</cp:lastModifiedBy>
  <cp:revision>4</cp:revision>
  <dcterms:created xsi:type="dcterms:W3CDTF">2023-06-12T08:25:06Z</dcterms:created>
  <dcterms:modified xsi:type="dcterms:W3CDTF">2023-06-14T05:07:30Z</dcterms:modified>
</cp:coreProperties>
</file>