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9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9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6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85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0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4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6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69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4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5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9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0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8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4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3368C8-103A-4342-900A-E7B27E361772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7D87-58CE-4371-B38B-CBCE81F36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50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6DB8-3138-92E8-297F-DC131CB2B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POOJA</a:t>
            </a:r>
            <a:endParaRPr lang="en-I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BFE6B-1C59-F433-83F9-60D501E25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SUDRUK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POOJA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omprakash deshmane</dc:creator>
  <cp:lastModifiedBy>omprakash deshmane</cp:lastModifiedBy>
  <cp:revision>1</cp:revision>
  <dcterms:created xsi:type="dcterms:W3CDTF">2024-07-25T14:21:28Z</dcterms:created>
  <dcterms:modified xsi:type="dcterms:W3CDTF">2024-07-25T14:23:55Z</dcterms:modified>
</cp:coreProperties>
</file>