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3" d="100"/>
          <a:sy n="63" d="100"/>
        </p:scale>
        <p:origin x="-138" y="-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pi.openweathermap.org/data/2.5/weather?lat=39.9583587&amp;lon=-75.1953934&amp;units=imperial" TargetMode="External"/><Relationship Id="rId2" Type="http://schemas.openxmlformats.org/officeDocument/2006/relationships/hyperlink" Target="http://maps.googleapis.com/maps/api/geocode/json?sensor=false&amp;address=1910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Sudarshan Muralidhar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4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your own thing!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google maps – drop a pin on click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twilio</a:t>
            </a:r>
            <a:r>
              <a:rPr lang="en-US" dirty="0" smtClean="0"/>
              <a:t> to auto-respond to texts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sendgrid</a:t>
            </a:r>
            <a:r>
              <a:rPr lang="en-US" dirty="0" smtClean="0"/>
              <a:t> to auto-forward emails</a:t>
            </a:r>
          </a:p>
          <a:p>
            <a:r>
              <a:rPr lang="en-US" dirty="0" smtClean="0"/>
              <a:t>Use Yelp to recommend food for a certain city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filepicker</a:t>
            </a:r>
            <a:r>
              <a:rPr lang="en-US" dirty="0" smtClean="0"/>
              <a:t> to upload to 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2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APIs</a:t>
            </a:r>
          </a:p>
          <a:p>
            <a:r>
              <a:rPr lang="en-US" dirty="0" smtClean="0"/>
              <a:t>Types and examples of APIs</a:t>
            </a:r>
          </a:p>
          <a:p>
            <a:r>
              <a:rPr lang="en-US" dirty="0" smtClean="0"/>
              <a:t>Project: </a:t>
            </a:r>
            <a:r>
              <a:rPr lang="en-US" dirty="0" err="1" smtClean="0"/>
              <a:t>Venmo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Or do your own 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66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Programming Interface</a:t>
            </a:r>
          </a:p>
          <a:p>
            <a:r>
              <a:rPr lang="en-US" dirty="0" smtClean="0"/>
              <a:t>Allow you to incorporate cool stuff built by other people</a:t>
            </a:r>
          </a:p>
          <a:p>
            <a:r>
              <a:rPr lang="en-US" dirty="0" smtClean="0"/>
              <a:t>Don’t reinvent the wheel</a:t>
            </a:r>
          </a:p>
        </p:txBody>
      </p:sp>
    </p:spTree>
    <p:extLst>
      <p:ext uri="{BB962C8B-B14F-4D97-AF65-F5344CB8AC3E}">
        <p14:creationId xmlns:p14="http://schemas.microsoft.com/office/powerpoint/2010/main" val="182782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Object Notation</a:t>
            </a:r>
          </a:p>
          <a:p>
            <a:r>
              <a:rPr lang="en-US" dirty="0" smtClean="0"/>
              <a:t>{ </a:t>
            </a:r>
            <a:br>
              <a:rPr lang="en-US" dirty="0" smtClean="0"/>
            </a:br>
            <a:r>
              <a:rPr lang="en-US" dirty="0" smtClean="0"/>
              <a:t>  key: value,</a:t>
            </a:r>
            <a:br>
              <a:rPr lang="en-US" dirty="0" smtClean="0"/>
            </a:br>
            <a:r>
              <a:rPr lang="en-US" dirty="0" smtClean="0"/>
              <a:t>  key2: [array, of, values],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key3: {another: object},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r>
              <a:rPr lang="en-US" dirty="0" smtClean="0"/>
              <a:t>Concise, readable way to serialize and send structured data</a:t>
            </a:r>
          </a:p>
          <a:p>
            <a:r>
              <a:rPr lang="en-US" dirty="0" smtClean="0"/>
              <a:t>Read with </a:t>
            </a:r>
            <a:r>
              <a:rPr lang="en-US" dirty="0" err="1" smtClean="0"/>
              <a:t>JSON.parse</a:t>
            </a:r>
            <a:r>
              <a:rPr lang="en-US" dirty="0" smtClean="0"/>
              <a:t> in JavaScript</a:t>
            </a:r>
          </a:p>
        </p:txBody>
      </p:sp>
    </p:spTree>
    <p:extLst>
      <p:ext uri="{BB962C8B-B14F-4D97-AF65-F5344CB8AC3E}">
        <p14:creationId xmlns:p14="http://schemas.microsoft.com/office/powerpoint/2010/main" val="204932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Simplest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get request; no authentication; can be called client-side</a:t>
            </a:r>
          </a:p>
          <a:p>
            <a:r>
              <a:rPr lang="en-US" dirty="0" smtClean="0"/>
              <a:t>Returns JSON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maps.googleapis.com/maps/api/geocode/json?sensor=false&amp;address=19104</a:t>
            </a:r>
            <a:endParaRPr lang="en-US" dirty="0"/>
          </a:p>
          <a:p>
            <a:r>
              <a:rPr lang="en-US" dirty="0">
                <a:hlinkClick r:id="rId3"/>
              </a:rPr>
              <a:t>http://api.openweathermap.org/data/2.5/weather?lat=39.9583587&amp;lon=-</a:t>
            </a:r>
            <a:r>
              <a:rPr lang="en-US" dirty="0" smtClean="0">
                <a:hlinkClick r:id="rId3"/>
              </a:rPr>
              <a:t>75.1953934&amp;units=imperial</a:t>
            </a:r>
            <a:endParaRPr lang="en-US" dirty="0" smtClean="0"/>
          </a:p>
          <a:p>
            <a:r>
              <a:rPr lang="en-US" dirty="0" smtClean="0"/>
              <a:t>We can already build an app with this!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351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follow a similar structure</a:t>
            </a:r>
          </a:p>
          <a:p>
            <a:r>
              <a:rPr lang="en-US" dirty="0" smtClean="0"/>
              <a:t>Some require downloading a special library</a:t>
            </a:r>
          </a:p>
          <a:p>
            <a:pPr lvl="1"/>
            <a:r>
              <a:rPr lang="en-US" dirty="0" smtClean="0"/>
              <a:t>Google maps</a:t>
            </a:r>
          </a:p>
          <a:p>
            <a:pPr lvl="1"/>
            <a:r>
              <a:rPr lang="en-US" dirty="0" err="1" smtClean="0"/>
              <a:t>Filepicker</a:t>
            </a:r>
            <a:endParaRPr lang="en-US" dirty="0" smtClean="0"/>
          </a:p>
          <a:p>
            <a:pPr lvl="1"/>
            <a:r>
              <a:rPr lang="en-US" dirty="0" smtClean="0"/>
              <a:t>Firebase</a:t>
            </a:r>
          </a:p>
          <a:p>
            <a:r>
              <a:rPr lang="en-US" dirty="0" smtClean="0"/>
              <a:t>Some must be done server side (usually because they need </a:t>
            </a:r>
            <a:r>
              <a:rPr lang="en-US" dirty="0" err="1" smtClean="0"/>
              <a:t>Oauth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Twilio</a:t>
            </a:r>
            <a:endParaRPr lang="en-US" dirty="0" smtClean="0"/>
          </a:p>
          <a:p>
            <a:pPr lvl="1"/>
            <a:r>
              <a:rPr lang="en-US" dirty="0" err="1" smtClean="0"/>
              <a:t>Venmo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581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Carol the Client (user), Sam the Server (website)</a:t>
            </a:r>
          </a:p>
          <a:p>
            <a:r>
              <a:rPr lang="en-US" dirty="0" smtClean="0"/>
              <a:t>Sam: “Sorry, but you must be logged in to see this! Click here to log in with </a:t>
            </a:r>
            <a:r>
              <a:rPr lang="en-US" dirty="0" err="1" smtClean="0"/>
              <a:t>facebook</a:t>
            </a:r>
            <a:r>
              <a:rPr lang="en-US" dirty="0" smtClean="0"/>
              <a:t>”</a:t>
            </a:r>
            <a:endParaRPr lang="en-US" dirty="0"/>
          </a:p>
          <a:p>
            <a:pPr lvl="1"/>
            <a:r>
              <a:rPr lang="en-US" dirty="0" smtClean="0"/>
              <a:t>Link: facebook.com/…. &amp;permissions=</a:t>
            </a:r>
            <a:r>
              <a:rPr lang="en-US" dirty="0" err="1" smtClean="0"/>
              <a:t>see_all_data&amp;app-id</a:t>
            </a:r>
            <a:r>
              <a:rPr lang="en-US" dirty="0" smtClean="0"/>
              <a:t>=</a:t>
            </a:r>
            <a:r>
              <a:rPr lang="en-US" dirty="0" err="1" smtClean="0"/>
              <a:t>sams_creepy_app</a:t>
            </a:r>
            <a:endParaRPr lang="en-US" dirty="0" smtClean="0"/>
          </a:p>
          <a:p>
            <a:pPr lvl="1"/>
            <a:r>
              <a:rPr lang="en-US" dirty="0" smtClean="0"/>
              <a:t>Carol proves to Facebook that she really is Carol</a:t>
            </a:r>
          </a:p>
          <a:p>
            <a:r>
              <a:rPr lang="en-US" dirty="0" smtClean="0"/>
              <a:t>Facebook: “Sam’s creepy app wants all permissions. Are you sure?”</a:t>
            </a:r>
          </a:p>
          <a:p>
            <a:pPr lvl="1"/>
            <a:r>
              <a:rPr lang="en-US" dirty="0" smtClean="0"/>
              <a:t>Link: sams-app.com/</a:t>
            </a:r>
            <a:r>
              <a:rPr lang="en-US" dirty="0" err="1" smtClean="0"/>
              <a:t>auth</a:t>
            </a:r>
            <a:r>
              <a:rPr lang="en-US" dirty="0" smtClean="0"/>
              <a:t>/… &amp;authentication-token=random</a:t>
            </a:r>
          </a:p>
          <a:p>
            <a:pPr lvl="1"/>
            <a:r>
              <a:rPr lang="en-US" dirty="0" smtClean="0"/>
              <a:t>Sam proves to Facebook that he really is Sam by sending a secret key (password) and the </a:t>
            </a:r>
            <a:r>
              <a:rPr lang="en-US" dirty="0" err="1" smtClean="0"/>
              <a:t>facebook</a:t>
            </a:r>
            <a:r>
              <a:rPr lang="en-US" dirty="0" smtClean="0"/>
              <a:t>-token as response</a:t>
            </a:r>
          </a:p>
          <a:p>
            <a:r>
              <a:rPr lang="en-US" dirty="0" smtClean="0"/>
              <a:t>Facebook: “Okay, Sam is really Sam, Carol is really Carol, and they are both willing to proceed – I’ll allow it!</a:t>
            </a:r>
          </a:p>
          <a:p>
            <a:pPr lvl="1"/>
            <a:r>
              <a:rPr lang="en-US" dirty="0" smtClean="0"/>
              <a:t>Respond to Sam’s message with a </a:t>
            </a:r>
            <a:r>
              <a:rPr lang="en-US" dirty="0" err="1" smtClean="0"/>
              <a:t>facebook</a:t>
            </a:r>
            <a:r>
              <a:rPr lang="en-US" dirty="0" smtClean="0"/>
              <a:t>-token – represents unique session between Carol and Sam</a:t>
            </a:r>
          </a:p>
          <a:p>
            <a:r>
              <a:rPr lang="en-US" dirty="0" smtClean="0"/>
              <a:t>Sam now can show content, and request data from Facebook API with that token – token is checked by </a:t>
            </a:r>
            <a:r>
              <a:rPr lang="en-US" dirty="0" err="1" smtClean="0"/>
              <a:t>facebook</a:t>
            </a:r>
            <a:r>
              <a:rPr lang="en-US" dirty="0" smtClean="0"/>
              <a:t> to see what data he’s allowed to access</a:t>
            </a:r>
          </a:p>
          <a:p>
            <a:r>
              <a:rPr lang="en-US" dirty="0" smtClean="0"/>
              <a:t>Can’t be client side because of Sam’s secret key</a:t>
            </a:r>
          </a:p>
        </p:txBody>
      </p:sp>
    </p:spTree>
    <p:extLst>
      <p:ext uri="{BB962C8B-B14F-4D97-AF65-F5344CB8AC3E}">
        <p14:creationId xmlns:p14="http://schemas.microsoft.com/office/powerpoint/2010/main" val="2636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Venmo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Choices:</a:t>
            </a:r>
          </a:p>
          <a:p>
            <a:pPr lvl="1"/>
            <a:r>
              <a:rPr lang="en-US" dirty="0" smtClean="0"/>
              <a:t>Live coding (with lots of errors)</a:t>
            </a:r>
          </a:p>
          <a:p>
            <a:pPr lvl="1"/>
            <a:r>
              <a:rPr lang="en-US" dirty="0" smtClean="0"/>
              <a:t>Do it yourself</a:t>
            </a:r>
          </a:p>
          <a:p>
            <a:pPr lvl="1"/>
            <a:r>
              <a:rPr lang="en-US" dirty="0" smtClean="0"/>
              <a:t>Walked through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46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Your Own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language supports this</a:t>
            </a:r>
          </a:p>
          <a:p>
            <a:r>
              <a:rPr lang="en-US" dirty="0" smtClean="0"/>
              <a:t>When receiving a request on a certain route, read the parameters, do some calculation, get an object</a:t>
            </a:r>
          </a:p>
          <a:p>
            <a:r>
              <a:rPr lang="en-US" dirty="0" smtClean="0"/>
              <a:t>Format the object as JSON, send the JSON</a:t>
            </a:r>
          </a:p>
          <a:p>
            <a:pPr lvl="1"/>
            <a:r>
              <a:rPr lang="en-US" dirty="0" smtClean="0"/>
              <a:t>(doesn’t even need to be JSON)</a:t>
            </a:r>
          </a:p>
          <a:p>
            <a:r>
              <a:rPr lang="en-US" dirty="0" smtClean="0"/>
              <a:t>Hooray, API!</a:t>
            </a:r>
          </a:p>
          <a:p>
            <a:endParaRPr lang="en-US" dirty="0"/>
          </a:p>
          <a:p>
            <a:r>
              <a:rPr lang="en-US" dirty="0" smtClean="0"/>
              <a:t>Useful to make the front and backend parts of your </a:t>
            </a:r>
            <a:r>
              <a:rPr lang="en-US" dirty="0" err="1" smtClean="0"/>
              <a:t>webapp</a:t>
            </a:r>
            <a:r>
              <a:rPr lang="en-US" dirty="0" smtClean="0"/>
              <a:t> work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0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578</TotalTime>
  <Words>402</Words>
  <Application>Microsoft Office PowerPoint</Application>
  <PresentationFormat>Custom</PresentationFormat>
  <Paragraphs>62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Celestial</vt:lpstr>
      <vt:lpstr>APIs</vt:lpstr>
      <vt:lpstr>Plan</vt:lpstr>
      <vt:lpstr>What are APIs</vt:lpstr>
      <vt:lpstr>JSON</vt:lpstr>
      <vt:lpstr>Simplest API</vt:lpstr>
      <vt:lpstr>Other APIs</vt:lpstr>
      <vt:lpstr>OAuth</vt:lpstr>
      <vt:lpstr>Venmo!</vt:lpstr>
      <vt:lpstr>Making Your Own API</vt:lpstr>
      <vt:lpstr>Build your own thing!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APIs</dc:title>
  <dc:creator>Sudarshan</dc:creator>
  <cp:lastModifiedBy>Sudarshan</cp:lastModifiedBy>
  <cp:revision>5</cp:revision>
  <dcterms:created xsi:type="dcterms:W3CDTF">2015-08-30T09:41:39Z</dcterms:created>
  <dcterms:modified xsi:type="dcterms:W3CDTF">2015-08-31T00:29:17Z</dcterms:modified>
</cp:coreProperties>
</file>