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0E6C1DF-801C-4002-B92B-6532B8ED05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372872-AF59-49EC-9D44-1550476FA295}" type="datetimeFigureOut">
              <a:rPr lang="en-US" smtClean="0"/>
              <a:t>2/28/2015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deploy-a-flask-application-on-an-ubuntu-vps" TargetMode="External"/><Relationship Id="rId2" Type="http://schemas.openxmlformats.org/officeDocument/2006/relationships/hyperlink" Target="http://alex.nisnevich.com/blog/2014/10/01/setting_up_flask_on_ec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Sudarshan 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Web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webserver using Python</a:t>
            </a:r>
          </a:p>
          <a:p>
            <a:endParaRPr lang="en-US" dirty="0" smtClean="0"/>
          </a:p>
          <a:p>
            <a:r>
              <a:rPr lang="en-US" dirty="0" smtClean="0"/>
              <a:t>Doesn’t enforce lots of structure (use your own classes, databases, whatever)</a:t>
            </a:r>
          </a:p>
          <a:p>
            <a:endParaRPr lang="en-US" dirty="0"/>
          </a:p>
          <a:p>
            <a:r>
              <a:rPr lang="en-US" dirty="0" smtClean="0"/>
              <a:t>Super easy debugging</a:t>
            </a:r>
          </a:p>
          <a:p>
            <a:endParaRPr lang="en-US" dirty="0"/>
          </a:p>
          <a:p>
            <a:r>
              <a:rPr lang="en-US" dirty="0" smtClean="0"/>
              <a:t>All Python packages are available!</a:t>
            </a:r>
          </a:p>
          <a:p>
            <a:endParaRPr lang="en-US" dirty="0"/>
          </a:p>
          <a:p>
            <a:r>
              <a:rPr lang="en-US" dirty="0" smtClean="0"/>
              <a:t>Great community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082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server?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200400" cy="4602480"/>
          </a:xfrm>
        </p:spPr>
        <p:txBody>
          <a:bodyPr/>
          <a:lstStyle/>
          <a:p>
            <a:r>
              <a:rPr lang="en-US" dirty="0" smtClean="0"/>
              <a:t>Flask lets you handle incoming requests, and serve back responses (html, </a:t>
            </a:r>
            <a:r>
              <a:rPr lang="en-US" dirty="0" err="1" smtClean="0"/>
              <a:t>json</a:t>
            </a:r>
            <a:r>
              <a:rPr lang="en-US" dirty="0" smtClean="0"/>
              <a:t>, text, whatever) to the client</a:t>
            </a:r>
          </a:p>
          <a:p>
            <a:r>
              <a:rPr lang="en-US" dirty="0" smtClean="0"/>
              <a:t>Useful websites, APIs</a:t>
            </a:r>
            <a:endParaRPr lang="en-US" dirty="0"/>
          </a:p>
        </p:txBody>
      </p:sp>
      <p:pic>
        <p:nvPicPr>
          <p:cNvPr id="1026" name="Picture 2" descr="http://contentdeliverance.com/cms-school/wp-content/uploads/2011/05/client-server-diagram-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" y="1964724"/>
            <a:ext cx="4953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Major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HTML and JS is great, but can’t handle login forms, storing users,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Lightweight tools for other people (or you!) to use</a:t>
            </a:r>
          </a:p>
          <a:p>
            <a:pPr lvl="1"/>
            <a:r>
              <a:rPr lang="en-US" dirty="0" smtClean="0"/>
              <a:t>Automatic updates for applications</a:t>
            </a:r>
          </a:p>
          <a:p>
            <a:pPr lvl="2"/>
            <a:r>
              <a:rPr lang="en-US" dirty="0" smtClean="0"/>
              <a:t>App asks server if it should update; server returns download </a:t>
            </a:r>
            <a:r>
              <a:rPr lang="en-US" dirty="0" err="1" smtClean="0"/>
              <a:t>url</a:t>
            </a:r>
            <a:endParaRPr lang="en-US" dirty="0"/>
          </a:p>
          <a:p>
            <a:pPr lvl="1"/>
            <a:r>
              <a:rPr lang="en-US" dirty="0" smtClean="0"/>
              <a:t>Built a program and want to let others use it from their apps</a:t>
            </a:r>
          </a:p>
          <a:p>
            <a:pPr lvl="2"/>
            <a:r>
              <a:rPr lang="en-US" dirty="0" smtClean="0"/>
              <a:t>They send a request with parameters to server, server sends back processed </a:t>
            </a:r>
            <a:r>
              <a:rPr lang="en-US" dirty="0" smtClean="0"/>
              <a:t>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7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</a:t>
            </a:r>
          </a:p>
          <a:p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vs GET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</a:t>
            </a:r>
            <a:r>
              <a:rPr lang="en-US" dirty="0"/>
              <a:t> - Requests data from a specified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Can send some parameters, but these are public</a:t>
            </a:r>
          </a:p>
          <a:p>
            <a:pPr lvl="1"/>
            <a:r>
              <a:rPr lang="en-US" dirty="0"/>
              <a:t>https</a:t>
            </a:r>
            <a:r>
              <a:rPr lang="en-US" dirty="0" smtClean="0"/>
              <a:t>://www.youtube.com/watch</a:t>
            </a:r>
            <a:r>
              <a:rPr lang="en-US" b="1" dirty="0" smtClean="0"/>
              <a:t>?v=blahblah&amp;t=100</a:t>
            </a:r>
          </a:p>
          <a:p>
            <a:pPr lvl="1"/>
            <a:r>
              <a:rPr lang="en-US" dirty="0" smtClean="0"/>
              <a:t>Can be bookmarked and cached; stored in history</a:t>
            </a:r>
          </a:p>
          <a:p>
            <a:pPr lvl="1"/>
            <a:r>
              <a:rPr lang="en-US" dirty="0" smtClean="0"/>
              <a:t>Browser’s default request type.</a:t>
            </a:r>
            <a:endParaRPr lang="en-US" dirty="0"/>
          </a:p>
          <a:p>
            <a:r>
              <a:rPr lang="en-US" b="1" dirty="0" smtClean="0"/>
              <a:t>POST</a:t>
            </a:r>
            <a:r>
              <a:rPr lang="en-US" dirty="0"/>
              <a:t> - Submits data to be processed to a specified resource</a:t>
            </a:r>
          </a:p>
          <a:p>
            <a:pPr lvl="1"/>
            <a:r>
              <a:rPr lang="en-US" dirty="0" smtClean="0"/>
              <a:t>Parameters are hidden</a:t>
            </a:r>
          </a:p>
          <a:p>
            <a:pPr lvl="1"/>
            <a:r>
              <a:rPr lang="en-US" dirty="0" smtClean="0"/>
              <a:t>Browsers ask for confirmation before resending</a:t>
            </a:r>
          </a:p>
          <a:p>
            <a:pPr lvl="1"/>
            <a:r>
              <a:rPr lang="en-US" dirty="0" smtClean="0"/>
              <a:t>No restriction on length or type of data</a:t>
            </a:r>
          </a:p>
        </p:txBody>
      </p:sp>
    </p:spTree>
    <p:extLst>
      <p:ext uri="{BB962C8B-B14F-4D97-AF65-F5344CB8AC3E}">
        <p14:creationId xmlns:p14="http://schemas.microsoft.com/office/powerpoint/2010/main" val="2375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Homepage says hi</a:t>
            </a:r>
          </a:p>
          <a:p>
            <a:pPr lvl="1"/>
            <a:r>
              <a:rPr lang="en-US" dirty="0" smtClean="0"/>
              <a:t>Login asks for name and password</a:t>
            </a:r>
          </a:p>
          <a:p>
            <a:pPr lvl="1"/>
            <a:r>
              <a:rPr lang="en-US" dirty="0" smtClean="0"/>
              <a:t>/user/name says “hi name” and lists all people who have logged in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Page</a:t>
            </a:r>
          </a:p>
          <a:p>
            <a:r>
              <a:rPr lang="en-US" dirty="0" err="1" smtClean="0"/>
              <a:t>Templated</a:t>
            </a:r>
            <a:r>
              <a:rPr lang="en-US" dirty="0" smtClean="0"/>
              <a:t> Page</a:t>
            </a:r>
          </a:p>
          <a:p>
            <a:endParaRPr lang="en-US" dirty="0" smtClean="0"/>
          </a:p>
          <a:p>
            <a:r>
              <a:rPr lang="en-US" dirty="0" smtClean="0"/>
              <a:t>Handling request parameters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Template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17502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http://flask.pocoo.org/docs/0.10/quickstart/</a:t>
            </a:r>
          </a:p>
        </p:txBody>
      </p:sp>
    </p:spTree>
    <p:extLst>
      <p:ext uri="{BB962C8B-B14F-4D97-AF65-F5344CB8AC3E}">
        <p14:creationId xmlns:p14="http://schemas.microsoft.com/office/powerpoint/2010/main" val="21098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alex.nisnevich.com/blog/2014/10/01/setting_up_flask_on_ec2.html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www.digitalocean.com/community/tutorials/how-to-deploy-a-flask-application-on-an-ubuntu-vps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1267</TotalTime>
  <Words>207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Intro to Flask</vt:lpstr>
      <vt:lpstr>Minimal Web Framework</vt:lpstr>
      <vt:lpstr>What’s a server?</vt:lpstr>
      <vt:lpstr>2 Major Use-Cases</vt:lpstr>
      <vt:lpstr>Intro</vt:lpstr>
      <vt:lpstr>POST vs GET requests</vt:lpstr>
      <vt:lpstr>Website</vt:lpstr>
      <vt:lpstr>More Tutorial</vt:lpstr>
      <vt:lpstr>Hosting On Server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and Flask</dc:title>
  <dc:creator>Sudarshan</dc:creator>
  <cp:lastModifiedBy>Sudarshan</cp:lastModifiedBy>
  <cp:revision>9</cp:revision>
  <dcterms:created xsi:type="dcterms:W3CDTF">2015-02-28T09:06:06Z</dcterms:created>
  <dcterms:modified xsi:type="dcterms:W3CDTF">2015-03-01T13:31:14Z</dcterms:modified>
</cp:coreProperties>
</file>