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4" autoAdjust="0"/>
    <p:restoredTop sz="94660"/>
  </p:normalViewPr>
  <p:slideViewPr>
    <p:cSldViewPr snapToGrid="0">
      <p:cViewPr>
        <p:scale>
          <a:sx n="80" d="100"/>
          <a:sy n="80" d="100"/>
        </p:scale>
        <p:origin x="-4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70AD-DC74-4F59-AF33-26A0D0120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D190A-F8EE-478B-AE4C-63EB52781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8DC2F-4F52-48CF-B0A0-D6AAC60C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FF656-FB44-46CC-98F7-A1085AFB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A138C-E7CD-4AC8-8C19-C7421CF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2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421F8-5E8A-496F-B101-85B75E72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E93AD-8114-47E8-AB0E-11EE74A1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BB46B-F06C-4266-BD91-EC8E0BAA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00A08-F936-475B-A582-AB97056F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8834B-E51D-40AB-A2B8-90204C9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8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68E8EC-AD4A-43C0-8CED-3B897212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671856-6CF8-423B-9D57-01B99582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62B30-F5B4-49E8-BF15-C579EDF3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A4B24-B305-43F4-AFF2-792EB246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279C6-6016-4666-8DE9-A2ED422B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8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9CEEF-CD70-4543-A95C-11186036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80E5B-0BE6-4290-B639-9138FE3C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A0F4A-2E3A-47D9-8C36-B102EC48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919BE-0965-43AB-BBF9-2506F97A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425F1-B7B7-4A1E-BD76-4641FF3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3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1943B-A740-4680-9507-DBC56CFE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439578-4953-465A-9E5B-57AD69EA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B6209-FDA8-4443-B440-9ABD7E5A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00ECA-DAC8-4106-A6EC-277823D3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07D4A-0EDE-4D81-912A-15BA361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35869-AE2E-415C-BBE1-012AFCDB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454B8-B30D-434D-AF7A-1465B333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844F08-C49D-4783-815D-4661C46C0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B137F-2F3A-40B1-9CE0-3C155276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DC910-CDD3-425B-BC8C-2C4C7320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F38D1-B8BB-4F07-806E-E6868DEB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6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E3674-F95C-4F3D-AFE2-BFC31524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677064-E2C1-40FC-BC3C-48410404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6D79A3-C33A-48B7-B8B0-01027A37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46AF89-EA45-407F-BE6D-CE65430D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A1BC72-7D5B-44B7-A7A3-5C2644C36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F3E464-F1F9-4B22-9DE3-14CB7D1D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523122-87F1-4719-A9DC-499CED96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FDCCD9-9C61-48C0-96A2-C17DE8C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3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1D091-5627-426A-9E42-632E9B07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FF6349-5CFD-4B74-BCCA-5374FA4D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6C791-FD3B-40BE-8A56-E1E8AB94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9A10A0-81D7-4F9C-BAC0-829C188D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9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8AD15F-55AC-45C7-B102-767D73C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3F142A-FC34-4922-AD27-7DF2689B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539270-559F-4467-B229-9F6796CB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0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8029-35BB-44A9-83D5-F094F05A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0F0BA-5A3B-4DDB-8E97-36BB7527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2BAB1F-A7D5-4AA9-B178-1006FD2E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72C5FB-6D4B-4447-8B6B-EEC3CB8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A555C-8D71-497F-907E-AAD2457A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92255-CC93-42E6-B31B-6CD1738D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56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DDE61-8E7D-49DD-A1BE-A4C3FDB7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5417AB-D527-4EA8-ABEE-889919A0C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C4D0AD-08B5-478B-A00E-C77F9263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7E689-FD84-4DCC-B9D4-BEB9748B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4F281-C488-4A15-B66B-6C878517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1CDB3-333B-4436-90A4-12464737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9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510EB3-DB25-40E2-A7EC-5FBF8986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72D36-0E9C-4D71-98BC-FD48FE7C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62845-C665-4943-9CEF-8E6A01351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756-4928-4D43-90DF-BADEB3E195E7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416DBF-B105-4796-B5EB-2E605F3E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65844-2C80-4DE4-A664-D14B1CFD3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8E89-E606-459E-899C-33AAD1B57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65F5F63-D474-4A5D-8888-B3C779131F55}"/>
              </a:ext>
            </a:extLst>
          </p:cNvPr>
          <p:cNvSpPr/>
          <p:nvPr/>
        </p:nvSpPr>
        <p:spPr>
          <a:xfrm>
            <a:off x="1855304" y="689113"/>
            <a:ext cx="8481392" cy="2093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9A7122-C136-4DAD-A9F6-F8A946FE2C0C}"/>
              </a:ext>
            </a:extLst>
          </p:cNvPr>
          <p:cNvSpPr txBox="1"/>
          <p:nvPr/>
        </p:nvSpPr>
        <p:spPr>
          <a:xfrm>
            <a:off x="2107096" y="834887"/>
            <a:ext cx="7964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Extrusor para recubrir cable</a:t>
            </a:r>
          </a:p>
        </p:txBody>
      </p:sp>
      <p:sp>
        <p:nvSpPr>
          <p:cNvPr id="12" name="Botón de acción: ir hacia delante o siguient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48EE33-176E-4497-AEF0-E4681FF17D65}"/>
              </a:ext>
            </a:extLst>
          </p:cNvPr>
          <p:cNvSpPr/>
          <p:nvPr/>
        </p:nvSpPr>
        <p:spPr>
          <a:xfrm>
            <a:off x="1616765" y="3896139"/>
            <a:ext cx="2411896" cy="2093844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E493C97-5FD4-45BF-B26B-1BE1E1FC544C}"/>
              </a:ext>
            </a:extLst>
          </p:cNvPr>
          <p:cNvSpPr txBox="1"/>
          <p:nvPr/>
        </p:nvSpPr>
        <p:spPr>
          <a:xfrm>
            <a:off x="2079545" y="3348523"/>
            <a:ext cx="194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Comenzar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30040F-AAAA-4D84-B41A-8F305D796F10}"/>
              </a:ext>
            </a:extLst>
          </p:cNvPr>
          <p:cNvSpPr txBox="1"/>
          <p:nvPr/>
        </p:nvSpPr>
        <p:spPr>
          <a:xfrm>
            <a:off x="8039622" y="3344446"/>
            <a:ext cx="186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Apagar</a:t>
            </a:r>
          </a:p>
        </p:txBody>
      </p:sp>
      <p:sp>
        <p:nvSpPr>
          <p:cNvPr id="21" name="Botón de acción: obtener información 2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9326F0-B0F9-4F8C-AD81-F7C7D9D75E09}"/>
              </a:ext>
            </a:extLst>
          </p:cNvPr>
          <p:cNvSpPr/>
          <p:nvPr/>
        </p:nvSpPr>
        <p:spPr>
          <a:xfrm rot="5400000">
            <a:off x="7483642" y="3896139"/>
            <a:ext cx="2273969" cy="2093844"/>
          </a:xfrm>
          <a:prstGeom prst="actionButtonInformat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13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F9E9AE3-B5FD-4232-A368-B3A71B410564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FE739B-7C58-4D63-A8BA-9245C00939B8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130EC5-D6F5-4969-A434-9F08BB8DE26F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AE5C9B-52AC-4E15-9AE6-4F4FDE4DAFC4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B7922F-3AC4-4898-BCA7-E3138C8D957E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9" name="Botón de acción: ir hacia atrás o anterior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F1276C-9AC7-4EC1-95CE-5747279334C6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ir hacia atrás o anterior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EB607F5-F91F-430E-BECB-B6A20C8D3FCB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r hacia atrás o anterior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DC89413-D57F-42F8-934D-BCF410665637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Botón de acción: ir hacia atrás o anterior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E51D719-E796-4C5F-A03D-88DB190B19C6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4A9C289-4E1B-43D5-824B-1336AD49B7B5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120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17ECC2-BD64-4C28-BA93-9DDB4732F7B5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20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B13859-CF68-4A8D-B0A8-70FBDA08D676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803057-67FE-4FC8-BE57-87D9B2119AAF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1" name="Botón de acción: ir hacia delante o siguiente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CAF0507-35C1-4F20-A266-2EBD88D3F72F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CB00D0D-067C-4BE5-82D3-BB8B666AB5A6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Ajustes Generales</a:t>
            </a:r>
            <a:endParaRPr lang="es-MX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9ABF822-4D65-4CD4-ABEC-0848E70DB01E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5" name="Botón de acción: ir a inicio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8DC2A86-708F-4D34-9F8C-61B7EAFE403C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48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D91A4D-EE77-4C40-A365-6289597BB369}"/>
              </a:ext>
            </a:extLst>
          </p:cNvPr>
          <p:cNvSpPr/>
          <p:nvPr/>
        </p:nvSpPr>
        <p:spPr>
          <a:xfrm>
            <a:off x="0" y="96253"/>
            <a:ext cx="12296274" cy="6761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34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DB265E-C6FE-4451-901E-B6646664CADE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37961FA-F122-4806-A568-39FC5D07F5C3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1E065B1-279F-454A-A501-006E30D8BC93}"/>
              </a:ext>
            </a:extLst>
          </p:cNvPr>
          <p:cNvSpPr/>
          <p:nvPr/>
        </p:nvSpPr>
        <p:spPr>
          <a:xfrm>
            <a:off x="1948325" y="3062038"/>
            <a:ext cx="1058795" cy="2317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599A492-C142-4C95-B379-1F7624F187A0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8E55D9E0-2E79-441D-90D5-56962486AD17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56D3CF54-D496-41AC-992F-A28A3432ACF2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60DBB79D-9AA7-46B5-A062-18B46E77EB38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7985CA65-E0F2-49B5-9FF0-0462EF04E87B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89DBEDB1-A978-4EC1-93A1-6038E8634448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EC390B92-7E76-4787-9006-F7B70AA72C77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ADC1FA70-53DB-40E4-A9AF-5FC8B6977A00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04287A84-42F5-4EC5-8E03-FF0E3A4B863D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1F1A4108-6C60-42A3-942F-BBD3873C3523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FD69051F-5F09-4710-A685-F935418AE47F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E137EDB4-EDCF-4526-895C-4E3EA3E2166C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D45E3F14-3689-4DFF-B732-9FEFF132C710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F85C95CE-5A7B-4F4F-A8B6-583A34C3B855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937AB3FA-3456-4D09-A8A4-EC7F58A587A6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11CA08A4-9F3F-4D89-B3CD-80F55A36747B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BD47FEA4-51A4-4905-AEF3-57C1ED1D2DBE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6096CB2-9B46-4088-8153-512D8A596E03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A9285F-E94A-4781-9F4B-7C0EB5975D9F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2C0A4B2-3EA7-407B-90FB-DAD8183A50F3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714F31E-233C-42DB-A1E1-B521AA066DBA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89DD7BA-5556-412C-A45E-F6B7F8AB092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B3757BB-C354-4EA3-85AA-908AF71153AD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Flecha: a la derecha con bandas 30">
            <a:extLst>
              <a:ext uri="{FF2B5EF4-FFF2-40B4-BE49-F238E27FC236}">
                <a16:creationId xmlns:a16="http://schemas.microsoft.com/office/drawing/2014/main" id="{6A7FC463-9FAC-4242-BCB9-3A6679F0A5DC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: a la derecha con bandas 31">
            <a:extLst>
              <a:ext uri="{FF2B5EF4-FFF2-40B4-BE49-F238E27FC236}">
                <a16:creationId xmlns:a16="http://schemas.microsoft.com/office/drawing/2014/main" id="{087FA403-6389-4F20-BB22-16ED27C43DFA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24078B-25C2-4C68-B1E1-C5E3BFF27448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89F96B3-6115-459E-81D8-EB341CC5F64B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4A965A9-01FB-46C9-91EC-1F77C4A589D6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6" name="Marco 35">
            <a:extLst>
              <a:ext uri="{FF2B5EF4-FFF2-40B4-BE49-F238E27FC236}">
                <a16:creationId xmlns:a16="http://schemas.microsoft.com/office/drawing/2014/main" id="{FB10C50E-6F93-49FA-8E2C-AF43A9166BE6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1BCB6C7-C802-4640-A510-D81649A44946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B84A463-8762-40A5-8BFF-4DAEDC5A35C4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739F686-ADF3-4C5B-96A4-BFB7491340C7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DBE9F52-5BB7-4A17-96CE-BF429E7EB96C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41" name="Signo menos 40">
            <a:extLst>
              <a:ext uri="{FF2B5EF4-FFF2-40B4-BE49-F238E27FC236}">
                <a16:creationId xmlns:a16="http://schemas.microsoft.com/office/drawing/2014/main" id="{1BABA80F-A65B-412D-B1F1-11512F701344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Signo menos 41">
            <a:extLst>
              <a:ext uri="{FF2B5EF4-FFF2-40B4-BE49-F238E27FC236}">
                <a16:creationId xmlns:a16="http://schemas.microsoft.com/office/drawing/2014/main" id="{E672102B-CEA9-4B56-83CA-AFBF58AF06E7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Botón de acción: ir a inicio 4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6031FA3-9A51-4A1E-B070-BD3DCF11C31B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tón de acción: ir hacia atrás o anterior 4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6DEEC03-FAD7-40E1-9F5B-6DB1CADA9B54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6F3A3A2-9313-47AF-90F4-04256575C9F2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34799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8DB703A7-58BC-47EF-B112-FE0DA39D2B66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2BFC2D9D-2DD9-4E9D-B685-61F342A893CE}"/>
              </a:ext>
            </a:extLst>
          </p:cNvPr>
          <p:cNvSpPr/>
          <p:nvPr/>
        </p:nvSpPr>
        <p:spPr>
          <a:xfrm>
            <a:off x="1948325" y="1716746"/>
            <a:ext cx="1058795" cy="3662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E624D73-44AC-400A-B2E0-CD24C2BE2F81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DBBE203F-B6FC-4045-BC5C-BE60B819D47D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Signo menos 41">
            <a:extLst>
              <a:ext uri="{FF2B5EF4-FFF2-40B4-BE49-F238E27FC236}">
                <a16:creationId xmlns:a16="http://schemas.microsoft.com/office/drawing/2014/main" id="{43BF473D-8C27-4760-A4B9-3DB0CBF88E4C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Signo menos 42">
            <a:extLst>
              <a:ext uri="{FF2B5EF4-FFF2-40B4-BE49-F238E27FC236}">
                <a16:creationId xmlns:a16="http://schemas.microsoft.com/office/drawing/2014/main" id="{A1A12667-1D5D-41EC-8A49-1B1272A5D7F7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Signo menos 43">
            <a:extLst>
              <a:ext uri="{FF2B5EF4-FFF2-40B4-BE49-F238E27FC236}">
                <a16:creationId xmlns:a16="http://schemas.microsoft.com/office/drawing/2014/main" id="{623C7C2B-1D6D-4D4D-9888-5B073CA69901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Signo menos 44">
            <a:extLst>
              <a:ext uri="{FF2B5EF4-FFF2-40B4-BE49-F238E27FC236}">
                <a16:creationId xmlns:a16="http://schemas.microsoft.com/office/drawing/2014/main" id="{A1398221-BA41-4A74-A460-A2318EB8B21F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Signo menos 45">
            <a:extLst>
              <a:ext uri="{FF2B5EF4-FFF2-40B4-BE49-F238E27FC236}">
                <a16:creationId xmlns:a16="http://schemas.microsoft.com/office/drawing/2014/main" id="{A7BED5F2-20CF-402A-AAA1-BA3E19B071DF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Signo menos 46">
            <a:extLst>
              <a:ext uri="{FF2B5EF4-FFF2-40B4-BE49-F238E27FC236}">
                <a16:creationId xmlns:a16="http://schemas.microsoft.com/office/drawing/2014/main" id="{9C7062D5-F87E-4D62-B174-6062DAD6722A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Signo menos 47">
            <a:extLst>
              <a:ext uri="{FF2B5EF4-FFF2-40B4-BE49-F238E27FC236}">
                <a16:creationId xmlns:a16="http://schemas.microsoft.com/office/drawing/2014/main" id="{6E461E27-B201-4304-9A05-B48F18DE14FC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Signo menos 48">
            <a:extLst>
              <a:ext uri="{FF2B5EF4-FFF2-40B4-BE49-F238E27FC236}">
                <a16:creationId xmlns:a16="http://schemas.microsoft.com/office/drawing/2014/main" id="{1D66DA12-CEA2-4D39-8213-5BA5D8FB020C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Signo menos 49">
            <a:extLst>
              <a:ext uri="{FF2B5EF4-FFF2-40B4-BE49-F238E27FC236}">
                <a16:creationId xmlns:a16="http://schemas.microsoft.com/office/drawing/2014/main" id="{B97E6E6D-C3A8-42BA-8F91-924828D1E256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Signo menos 50">
            <a:extLst>
              <a:ext uri="{FF2B5EF4-FFF2-40B4-BE49-F238E27FC236}">
                <a16:creationId xmlns:a16="http://schemas.microsoft.com/office/drawing/2014/main" id="{563BFDCE-A234-4AB2-A597-365E8B41449B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Signo menos 51">
            <a:extLst>
              <a:ext uri="{FF2B5EF4-FFF2-40B4-BE49-F238E27FC236}">
                <a16:creationId xmlns:a16="http://schemas.microsoft.com/office/drawing/2014/main" id="{B98923DE-CC94-4D5E-93EF-0EA9C432F941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Signo menos 52">
            <a:extLst>
              <a:ext uri="{FF2B5EF4-FFF2-40B4-BE49-F238E27FC236}">
                <a16:creationId xmlns:a16="http://schemas.microsoft.com/office/drawing/2014/main" id="{6EAA804C-2B5A-427F-A55B-1A0F5575B51B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Signo menos 53">
            <a:extLst>
              <a:ext uri="{FF2B5EF4-FFF2-40B4-BE49-F238E27FC236}">
                <a16:creationId xmlns:a16="http://schemas.microsoft.com/office/drawing/2014/main" id="{FAD29AFC-3125-4A91-83CE-16B6177990ED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Signo menos 54">
            <a:extLst>
              <a:ext uri="{FF2B5EF4-FFF2-40B4-BE49-F238E27FC236}">
                <a16:creationId xmlns:a16="http://schemas.microsoft.com/office/drawing/2014/main" id="{7A6CD16C-940D-4AC6-AC74-1DD0EB4E4937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Signo menos 55">
            <a:extLst>
              <a:ext uri="{FF2B5EF4-FFF2-40B4-BE49-F238E27FC236}">
                <a16:creationId xmlns:a16="http://schemas.microsoft.com/office/drawing/2014/main" id="{332597FD-0DAC-452B-AE3D-54CEA8941863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3781CB6-D35D-410A-9D51-C4B14E7666B5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8B43DB7-0FF3-41A8-B280-C47F22A45442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F559E89-C0BC-416C-85C6-0DD577413172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448C900-130E-4980-AE0B-B507A1E575F0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7E7170A-9980-452A-998A-507DD4100014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1B3C53BC-8E96-499E-9C63-664DC33ABB88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4462EBB-DAD2-4474-858D-C80D2189BD65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Flecha: a la derecha con bandas 63">
            <a:extLst>
              <a:ext uri="{FF2B5EF4-FFF2-40B4-BE49-F238E27FC236}">
                <a16:creationId xmlns:a16="http://schemas.microsoft.com/office/drawing/2014/main" id="{149C8F1A-76B0-44CD-A00D-21703151949F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Flecha: a la derecha con bandas 64">
            <a:extLst>
              <a:ext uri="{FF2B5EF4-FFF2-40B4-BE49-F238E27FC236}">
                <a16:creationId xmlns:a16="http://schemas.microsoft.com/office/drawing/2014/main" id="{7A6D931A-E5D7-4766-BC61-E79F3B2E6F59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3A2B650-CC49-4741-856E-355D20710AAC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55AABF-3685-4DEF-AFB7-2D636CCF877B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BCA1B4E-AA5A-4FF7-828C-436526512787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69" name="Marco 68">
            <a:extLst>
              <a:ext uri="{FF2B5EF4-FFF2-40B4-BE49-F238E27FC236}">
                <a16:creationId xmlns:a16="http://schemas.microsoft.com/office/drawing/2014/main" id="{3224555F-8E75-4D98-B8CF-F831D148AE45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2E1E1B2-9685-46EB-952D-F9F7EB5ABED0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75B236-12F1-4908-A16F-697D870E0039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E2D6C28-FAAC-47B3-A2C2-BBA884E38B94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79EFE03-EA24-4344-A52C-56D0ECEC8089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74" name="Signo menos 73">
            <a:extLst>
              <a:ext uri="{FF2B5EF4-FFF2-40B4-BE49-F238E27FC236}">
                <a16:creationId xmlns:a16="http://schemas.microsoft.com/office/drawing/2014/main" id="{E1263FC9-0359-43CD-8EFD-4D1DC90D9601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Signo menos 74">
            <a:extLst>
              <a:ext uri="{FF2B5EF4-FFF2-40B4-BE49-F238E27FC236}">
                <a16:creationId xmlns:a16="http://schemas.microsoft.com/office/drawing/2014/main" id="{3458F4BB-FCB8-4565-945B-7CA2B5FFCD26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Botón de acción: ir a inicio 7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8E97C4C-C09E-4566-9089-91CC72BDF2B7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Botón de acción: ir hacia atrás o anterior 7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E3E935E-3F67-4995-8B30-3A63F82D51B9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5028777-50D7-44B2-A7FB-C527F00A5D9D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305860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00D3BBEC-3463-467A-B5B2-938C50FE1A89}"/>
              </a:ext>
            </a:extLst>
          </p:cNvPr>
          <p:cNvSpPr/>
          <p:nvPr/>
        </p:nvSpPr>
        <p:spPr>
          <a:xfrm>
            <a:off x="5247773" y="1756989"/>
            <a:ext cx="1145008" cy="5115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B818E8-88E4-4AD5-8A62-2D5B81D366BF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3DC7EA-CF61-4575-AFED-1EDE3EC8A006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77A54D31-D07A-4EA5-9DD3-641F1062B358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14646F94-200D-4864-B134-81B815182A5A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B33CB5B3-2DD8-4A96-B689-20A2DF5A431E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F75879D6-55CA-465F-817D-B6BADEAB7C8C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0AEE9BFF-63C6-40FB-9E93-7AF2A919A6D4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7A24AD4F-630E-45DE-B97E-753F08EA4B9D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F5975FA1-BA7B-4B62-9564-D9C2C8DD19B2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F014869B-4B21-4E75-A7D6-E5D48E5E3BDE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A7D380CC-6630-4AB7-BB6D-18610D6F197C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357819E9-7E86-4E83-9A4D-56B5A7E4B80D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13A514AA-86C5-47D2-ADE4-7CB83AD98CEC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6089C556-00D9-4633-9C15-D72DAEA08CCB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F5565C7F-94F4-4429-9F08-DFFF2C1BC274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72E024A5-E77F-486F-B3A1-5675D3C39FC2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13B20504-309A-423C-BC6F-584B60DCD5B4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78D1049C-435E-44E3-988E-FE02E7F54342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077233-9A3F-4BD4-AB3D-B0389918135C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AAA74EF-0EB0-410A-8431-7BAD2604E7B3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8403135-9262-426A-99C7-8EA36A309B89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D2EB4C-F975-4A90-9F97-D6EF6E2D8DDF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202845C-344F-4DA6-9CC3-7802ABAC4975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AC8AC43-D503-44A6-A597-0B71AD080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62C99F5-61B0-4EEC-A85B-85BCA5546A9F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35A6A606-F792-42C1-879F-F832FBE80823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53B9CD5E-5A9B-478F-A6E4-DD183A3ED6C7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1B23483-2268-4F19-8388-34FECF82EA20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B9A1C8-5626-4C46-98DF-4E6545CD5E61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05BAA2A-B40F-4692-987A-E3AE5BEE870A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EB46A572-E658-4105-8CE8-BF28974C2636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06F99A9-29F0-4F45-8C4A-33057A77F23B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94576FA-57D2-426D-8D7D-1366FBC681CC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41DE5DA-20EA-4E14-8D43-7657E58B79FA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8497290-4DA4-4E7F-816E-4D7D5D4AEDB7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39024C52-28BE-4871-AC18-6E212A6376AF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A8ECC08D-1B11-453F-BCA0-5CB369D21C81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0A5378B-D2BE-4DB1-B9A8-44347BC30AF7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Botón de acción: ir hacia atrás o anterior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A9AC733-E669-4346-9EB3-68B8A63359B2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730C90B-A578-4F63-910E-645B0CB5A1F0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378848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E874A17E-5AE8-4BF4-A1A7-5686F91DC83D}"/>
              </a:ext>
            </a:extLst>
          </p:cNvPr>
          <p:cNvSpPr/>
          <p:nvPr/>
        </p:nvSpPr>
        <p:spPr>
          <a:xfrm>
            <a:off x="5247773" y="1756989"/>
            <a:ext cx="2320090" cy="5115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EF4897-B548-4405-B1BB-EC924336867A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0F0965-DED0-435C-89C8-7984A0538471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D56EBBDC-A842-4832-95D4-FF05BFB215D9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9841468B-429D-4A8D-B71D-CCC3CD63FD3C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6C68BA94-2FC3-4272-A53C-90E338A0DD1E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31DD214E-7384-48DF-89D9-6D932F33BBED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7F539E48-741C-4525-AC43-5DC7C4034FCF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0550566F-B2A1-4959-91DD-12F289B5E8D4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952606D5-244A-4DB0-8EE2-5DF904162E04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A5608521-44E9-490C-A02B-DCCE82E1EB87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4E78761A-E253-451C-9795-8A942DB11029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CCCEC3DA-3368-40DA-98DA-5A538A68030E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99E59F85-7476-461E-A244-8D5D8FE542D6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FAF54744-B06C-4786-8F9C-28D24F5314C0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7C3E78C9-7F63-45E9-B3BC-60D1E2D698B3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A822384E-F110-4876-9A26-0D635675D217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820E6857-2DFE-47F9-BDCD-570E4D453CB3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4CAA8124-CAD4-4CCE-ABED-264B53772BF3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A01EB0-1381-4B24-94B4-E5A474109014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4C82663-9ABE-42E5-A7B0-AD6AFEF0F285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10691F8-245A-482C-8407-935E67ABF0A1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6CE2800-D931-48ED-92FA-AC54ECA1CF95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859C592-85AC-45E6-BBDB-82AF5236ABFB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820902D-F740-461C-890C-7E6C703C7DB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33CC45A-A29B-4403-AD69-39D72FB8E043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97B49752-12C1-49D1-9622-3916C934D46B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1119755D-D708-4BEF-87F9-182A8B6E75D6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8F98454-A537-4285-B50A-000F1C03CC5A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C17BC0-C06E-4D93-AAC6-74A2C62D27E3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8C7584-18E7-451C-9CB0-881A7646B7F9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BC55F4C9-D0A7-4142-B861-B4FD3010A0AA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51E978-7253-40E4-96FA-4705FAE24E89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BCA4B28-9B0B-46EC-BADA-2F177209F65A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8B1B13F-225F-4723-B3FC-A179287A0FF1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099831C-4497-4F69-A283-9AF7A3C91F7B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7CFCC505-B949-462B-AAE3-E560E5E1A27C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AB569537-A025-4A11-9698-526FAA23F238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CB25005-F167-4872-B95B-BA40F2CBA694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Botón de acción: ir hacia atrás o anterior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279D75-3D37-49CF-B20D-5A4F1BC97457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F241002-A346-4066-846B-D40C74175BE0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198022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16A8E39C-5002-4D8B-9B58-BD972A7D3844}"/>
              </a:ext>
            </a:extLst>
          </p:cNvPr>
          <p:cNvSpPr/>
          <p:nvPr/>
        </p:nvSpPr>
        <p:spPr>
          <a:xfrm>
            <a:off x="5247773" y="1756989"/>
            <a:ext cx="1174081" cy="5115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49E1530-2370-44D1-B6C0-772BEB6A5A0C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0B2E7AB-E82E-47E8-A089-B1A2D80F7DB1}"/>
              </a:ext>
            </a:extLst>
          </p:cNvPr>
          <p:cNvSpPr/>
          <p:nvPr/>
        </p:nvSpPr>
        <p:spPr>
          <a:xfrm>
            <a:off x="1948325" y="3062038"/>
            <a:ext cx="1058795" cy="2317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C58A4-7A72-4DB1-8F0F-E147C9DF8873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930959F7-5C9C-496F-9BFD-DF9D586D6F36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2531A0B3-706C-4FDB-AF05-21E00450B617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11404F7A-D6CA-40FA-94A1-59D5FA954106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E1011038-B482-43EB-8FCE-0C96395AF810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F5D32E12-BF6A-4780-9FAD-6BE9C7AC9387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34333144-46D7-4B45-9579-A9945C4C0114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4600EFD9-D94B-4BC4-A0CF-402651649047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12DACD70-DDB0-4BB1-ADAA-EFB682B4F369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5FDFEF13-9374-4936-A1C2-1267668D05AE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BC6733AA-AF31-4D7C-8F49-E73F62D81C4F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045311B9-3A21-4B74-9C70-1C36494127F7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4E8BFDD2-98AE-447E-84C2-B933420E4A3B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DBA6BFDC-8F1E-4F34-B94A-64CCC2FC4919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F5854EA3-5527-40FF-9FAE-4B40AE613B35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3F5D4154-C86A-4491-B6F1-416C97845B49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3E142459-7236-4DBC-AA12-ECA514DEB8E3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93C9134-6386-4B31-B95E-5E3BDD7071D7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B6A4C8-0238-42CC-9C1D-A45BF5D2A75B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4CF5698-4C53-40AE-93D2-EB71F1195791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4475455-0F4C-4A06-AD0A-46E64571EAD2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4CE253-E959-4262-9408-16C374D0CEDB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31E01C7-C6C4-4306-A8FA-18950E6B9B8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B2025A7-1D8A-49A8-AC71-E0F8C16B00BC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179C167E-082C-444F-8F11-F85988A79AFA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A175E50D-7080-43C0-AB7A-96B9D8AC21A6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9E71C6B-317B-4CD9-A73F-FCACEB1A4B5E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DD85E2A-2616-4BC9-B51E-7EBDC15D275D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077740C-5F5C-486A-B2EE-AB0D84FB19E5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6CA07B1D-ACB8-4F0D-8778-89A662F8134C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BEC53F-C4A2-4169-AE7D-4A5CBBB137ED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EBA4E5-2EAE-435A-8EE6-E0854522A462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B77BA74-04D1-4188-9AEE-96EA9699FD58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3E5A338-B090-4BF2-92AB-464C748883F4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A89B164A-A480-4AA5-A3DB-65695634FD81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8BD2DA9F-6014-4993-A5A5-AE5C19BBEC2B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E8010DB-9892-45D2-912A-0745AC2761D3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Botón de acción: ir hacia atrás o anterior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EEF2DAB-F582-42BA-84E5-95921899D779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836B12-F91C-40B5-BD06-68379B33F15E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44113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5AC59915-1A9E-455A-8D47-9FE48F1B1B38}"/>
              </a:ext>
            </a:extLst>
          </p:cNvPr>
          <p:cNvSpPr/>
          <p:nvPr/>
        </p:nvSpPr>
        <p:spPr>
          <a:xfrm>
            <a:off x="5247773" y="1756989"/>
            <a:ext cx="2320090" cy="5115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25C944F-6E26-4507-A919-9F44AA77D378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97B6D7D-D36B-4EB2-9019-0F1B5FB1AB2A}"/>
              </a:ext>
            </a:extLst>
          </p:cNvPr>
          <p:cNvSpPr/>
          <p:nvPr/>
        </p:nvSpPr>
        <p:spPr>
          <a:xfrm>
            <a:off x="1948325" y="3062038"/>
            <a:ext cx="1058795" cy="2317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129D4A-0F38-4B74-8030-45B854BA7A5B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92553D01-E6AD-4901-B9A8-F5C73B5D8F39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1F82583B-FF7B-47B1-85B6-5CD9D5BE57B8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7DDDF586-4FA3-4452-9BDA-AA8253F583F8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DBEE23C8-997A-4292-ABC7-ED0134D42EBD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B54963B9-6AA5-466B-BE1A-5A619EF1711D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58E06B5C-E016-41A6-A897-F15A7DF1BADC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24211B5D-8B41-4CEE-9FF4-A1D879780069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11A779CC-D991-4DC8-83E0-F9C56B55E3D3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A026394E-A774-4605-9430-33516FF2DC06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E414C472-8BEE-4710-A0ED-EC78AE296178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9CEBE744-6489-4197-A3C6-E9F938DF64FD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C72E1550-251C-435C-B7B0-CFB605C9B9D3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889A4E58-8DD6-4AEB-BE02-6D7AFE6E05CC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4A6BD81F-D185-4B58-A1B1-C527DA032B56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74AAD38D-E608-438A-AD32-1502F92F336C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D214A94B-74E9-49D6-A8EB-8607DBD74776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43B1D4B-A419-4BEE-93A3-2B391B926F0E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903A073-BA10-4E38-AF99-EB622A976913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94F8FB-D327-40BB-853F-6A1FE216E471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19A21D5-1A75-4CB6-A234-CDF9143F809C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FEB61EB-CEF7-4A04-8784-B5798222CE49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B27E418-AA71-43A3-98F8-2F5D817FE0F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B7E1A0F-53B3-40A8-80D1-3EF4D163DBD6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B191977A-9D00-4703-BFD5-15E130CE7C00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5510FE54-7AD1-4A90-A911-094B8447061A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FD74FCB-3353-4D97-9E61-B3C86984A07D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EC4CEF-3F85-4409-8C33-7AE45569368A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FD11903-0F58-43AF-BCEB-705C622C848D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3E04D64E-03DF-46CC-8BB5-42E604A3AD80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111B20-F485-4DC0-B102-DD4AC51AD7D8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C0A7A2-CE60-46A7-87F4-CA6BAEAA5D1C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445F496-8F01-4E27-BBEA-85AE1BD76701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820089-FB93-456C-A6FA-384594A65B9C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ADC2CD34-BBB4-4E78-9FA3-B0DDA838CAA9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3F092B39-B53C-48B7-88A6-09F1CD2FC901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7B2F0E6-EDB2-4A5D-A4B5-1176AC1B890D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Botón de acción: ir hacia atrás o anterior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F5AA1A3-6E8F-46B4-AEB0-E1CFD0510F75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0141602-9DD5-436E-B02F-707E156D371F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42307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B864FE-6C44-4B97-9F0B-A6FC7974DF31}"/>
              </a:ext>
            </a:extLst>
          </p:cNvPr>
          <p:cNvSpPr/>
          <p:nvPr/>
        </p:nvSpPr>
        <p:spPr>
          <a:xfrm>
            <a:off x="5247773" y="1756989"/>
            <a:ext cx="1174081" cy="5115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5D0CBD-BCA9-4B09-B008-170BB8C9FF47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5E97171-FA85-4742-8B4B-D2E1EB45E868}"/>
              </a:ext>
            </a:extLst>
          </p:cNvPr>
          <p:cNvSpPr/>
          <p:nvPr/>
        </p:nvSpPr>
        <p:spPr>
          <a:xfrm>
            <a:off x="1948325" y="1716746"/>
            <a:ext cx="1058795" cy="3662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8F7993-0375-4B7D-9EBC-080C83964238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B409E03B-7590-47F9-ABFB-EDA8EA0307F9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E04C2E55-57F3-433A-8CEA-79A415E97B1E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11B5A8DF-C195-47E6-B2D2-4477B07EFE29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5A55324B-D0C5-4D0A-816C-FBB8C5DB1DFF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AB4BAD59-F9EF-4760-8600-00CFB772A6F3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2605B96F-B178-4423-87B7-A1A6F601FF0E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6C3BE660-6E0F-44E3-AAEE-E8801E94E703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BEAE5F31-C8F3-4F4D-A4F3-C4C7E76ADD50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FE318DEF-C7C0-4C7C-8CCA-DDA05F23822B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F9BB147E-03EC-4866-B705-A02EDCBB9C4E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42C238FA-6022-499E-B17E-B6E9D6B4888B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EEEA2FF7-F30C-43C0-84B3-D5F7E60D9F9A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C44EB7C4-40EC-40C2-8521-3B5FD062BC74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AB8D7E33-2EFE-4A0D-A7AC-CEF0F98DC4BD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854F406F-FC27-47BE-9B20-C32946C181CC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ACCF6575-5006-447F-977A-F4130A2966EB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DE76B6E-DA3B-40B4-A9F0-CA9F421304E8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2A2CED-4661-43C5-BB77-D4464B4B9021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2DB8267-17E0-4F3C-A1F8-6753D4043B51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DCD379A-081C-4B98-8B58-7BAF4BEC95C2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EAD79DE-15DA-48BC-9C71-34A550CDD213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116BF22-1BE4-4F3D-8CF1-5B167063066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629B56-F528-4A98-BC3A-6F1AACB025CE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1E17E68A-E9ED-4455-8A8E-17002D65FB2F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BB7B1911-DD30-4EBD-8A93-14C6423125C1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1A080E5-3842-43C2-9E72-00BC2432F342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9A5DF8-10FE-4E3C-AA1F-E32362E324FA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4C5070D-B09E-40BD-90D9-9FD14A5E1C6E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903350BC-C64E-440D-BCE4-23DE3A9E3141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88BCAC4-A0F3-473C-9BC6-6703D6BA70FD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8E75E3A-1D5E-4DE3-9883-3644F6C7756C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1CD33F3-4FB2-4821-B166-4C688B341DD2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04D74A-319D-4553-9D8F-5ABF960355F0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DBA81B2B-2BC7-4CF3-BB28-553CDC70A8D5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7AF25347-C95D-4DE2-A3CA-7DAAE128E714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0128706-EF3F-4E6B-BD4E-31FC4044E1E5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Botón de acción: ir hacia atrás o anterior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2516345-B715-45FB-A32A-D41F82BBEC0C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EF8E4DE-89C5-4F16-B8D7-B774F634335C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177686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F58F07B4-DA29-4EE5-A317-646A022BE970}"/>
              </a:ext>
            </a:extLst>
          </p:cNvPr>
          <p:cNvSpPr/>
          <p:nvPr/>
        </p:nvSpPr>
        <p:spPr>
          <a:xfrm>
            <a:off x="5247773" y="1756989"/>
            <a:ext cx="2320090" cy="5115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232EAE-9F04-48BB-BAE1-D7DEE02C8788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7305DCB-1AE2-4338-8ED7-656292BCC879}"/>
              </a:ext>
            </a:extLst>
          </p:cNvPr>
          <p:cNvSpPr/>
          <p:nvPr/>
        </p:nvSpPr>
        <p:spPr>
          <a:xfrm>
            <a:off x="1948325" y="1716746"/>
            <a:ext cx="1058795" cy="3662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64BFEB-00F7-419C-929E-951344CCA9EE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302B08D0-A422-43BE-9625-4597F79B9324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77261A2B-AEDC-4F68-988C-F152D38A09B3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0B4C6178-DA60-49B9-89BD-46B70E15150D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C94650DA-1043-414A-B2B8-5AAC70042E83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F25D7606-5425-466A-8E9C-26DD4A6776B7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D57C7C25-199A-4301-86FF-16A7E5086348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C379A3E8-A2AD-4FEE-A87D-3079636CC491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B45CF7AA-22A3-429F-8742-9B16EB45C6DC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DF3E8A7D-F43C-4124-B3F0-700C474327A3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D626FF72-70A4-4234-89CD-D436AEE1EED9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D29CCB5E-6885-4F9B-BDB3-0E0245D9FB71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FF6F53ED-B838-4C58-8256-F54975EF5598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8638FC81-D69F-4BCF-ABAF-8F41809D6FFE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1BCA190B-49B9-411D-9DAF-33BB8827E226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9AE53EC4-CB95-4865-8B15-E7A3B44ACA7B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7C05AF6E-BAFF-4AA9-8D7C-B86065E25F01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318DBD7-B56E-438F-A3A7-14EEC641B164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A73353-BDD4-4A15-AFF1-E8EC9180863E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28A8C5F-B430-4AFE-9245-46C194CB3373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047CB-39FC-4CAB-B3E3-269152ADDCD3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39E1CE8-2046-4457-BCE2-7882ABF6E322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3BA5A4B-780D-4A35-B211-E827751FBA0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60EF77F-A807-4DAE-9DBB-1C4188BC3CA5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F17C8FD6-26CD-482D-B01E-BAF75838E43A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5927709B-CEFB-4A5B-ACF8-8A3B1260FA41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BD89D6D-8A67-4013-8B96-9B4895D6CCC8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3CE746-E3AE-4B81-84BB-2E3F648BCFA0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AB8865A-73CD-4E75-B993-98D97343D942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CBC6C770-BEEE-47BA-8B5C-C62019C6392B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9DF2AC5-0F35-41E0-9F7E-38897900B89D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83BF7E-EA40-448A-83ED-1C79EA79523D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E5FEE67-A862-4BA3-B698-33BB0DAAB4E7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F0D2201-5887-45C4-8515-9B3453E7EB3A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509121AC-80BE-4AAC-9389-F28041A28348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037AF835-10F6-4685-986A-53D0A3EAB0F1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A2E51A9-C885-4FAD-BCB1-F944942EAE57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Botón de acción: ir hacia atrás o anterior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584EC7F-6609-41EF-B5E1-249DA466E31A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E389BB9-D27D-4FF3-9C45-D94372DB6A9C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101875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F1BCB8-2E53-4365-A09A-14DE01552FF4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508A6F-002C-4EB1-A2BF-3CB096C8BE45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4EF5E64-6966-4505-9C2F-1C0DF030E807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CE5092-9A58-4481-A248-A483543398E6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F67F2E-CB19-4D84-9D67-B1FD94D9FFE7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11" name="Botón de acción: ir hacia atrás o anterior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F90BE17-E64E-421C-A5EC-A7288E5DDCBE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Botón de acción: ir hacia atrás o anterior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84927B-6ADF-46A4-B9B6-E0FF97A9A51A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Botón de acción: ir hacia atrás o anterio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88E06D-FDC2-4BB7-B2A1-6694A698D670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Botón de acción: ir hacia atrás o anterior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8EB7FC4-331F-402B-A54D-26E6219AA2E3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38B9CDC-C108-4D7B-B658-43777729424A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69DE8D-60BC-4A48-9DAE-6137FABD2454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7E94712-E838-4244-8EFF-BAF1099FDB74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FF3373A-2F9F-4544-BA0A-00170112D99E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6CA3D6E-286B-48AD-85B7-F9FD88EAD22F}"/>
              </a:ext>
            </a:extLst>
          </p:cNvPr>
          <p:cNvSpPr txBox="1">
            <a:spLocks/>
          </p:cNvSpPr>
          <p:nvPr/>
        </p:nvSpPr>
        <p:spPr>
          <a:xfrm>
            <a:off x="838200" y="4671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/>
              <a:t>Ajustes Generales</a:t>
            </a:r>
          </a:p>
        </p:txBody>
      </p:sp>
      <p:sp>
        <p:nvSpPr>
          <p:cNvPr id="33" name="Botón de acción: Volver 3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2E0F88E-D634-4091-944C-39D5346F10F7}"/>
              </a:ext>
            </a:extLst>
          </p:cNvPr>
          <p:cNvSpPr/>
          <p:nvPr/>
        </p:nvSpPr>
        <p:spPr>
          <a:xfrm rot="16200000">
            <a:off x="11000872" y="287696"/>
            <a:ext cx="842211" cy="842211"/>
          </a:xfrm>
          <a:prstGeom prst="actionButtonRetur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3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2AE5773-6D6C-4608-9E47-BF7E1F87CE6C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762179-9F21-44A2-BCD0-9CD6C4CFC250}"/>
              </a:ext>
            </a:extLst>
          </p:cNvPr>
          <p:cNvSpPr txBox="1"/>
          <p:nvPr/>
        </p:nvSpPr>
        <p:spPr>
          <a:xfrm>
            <a:off x="2225842" y="685800"/>
            <a:ext cx="58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°C</a:t>
            </a: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CBD29EA3-F68D-474A-98AE-CFA3B9893243}"/>
              </a:ext>
            </a:extLst>
          </p:cNvPr>
          <p:cNvSpPr/>
          <p:nvPr/>
        </p:nvSpPr>
        <p:spPr>
          <a:xfrm>
            <a:off x="1828800" y="1130969"/>
            <a:ext cx="1275347" cy="433136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8B240FAD-E598-4722-8CC7-8B6DD36A2F65}"/>
              </a:ext>
            </a:extLst>
          </p:cNvPr>
          <p:cNvSpPr/>
          <p:nvPr/>
        </p:nvSpPr>
        <p:spPr>
          <a:xfrm>
            <a:off x="1876926" y="5041231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menos 5">
            <a:extLst>
              <a:ext uri="{FF2B5EF4-FFF2-40B4-BE49-F238E27FC236}">
                <a16:creationId xmlns:a16="http://schemas.microsoft.com/office/drawing/2014/main" id="{DBE4C9C2-C8BF-4261-8244-5113B0F192D1}"/>
              </a:ext>
            </a:extLst>
          </p:cNvPr>
          <p:cNvSpPr/>
          <p:nvPr/>
        </p:nvSpPr>
        <p:spPr>
          <a:xfrm>
            <a:off x="1876925" y="480060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menos 6">
            <a:extLst>
              <a:ext uri="{FF2B5EF4-FFF2-40B4-BE49-F238E27FC236}">
                <a16:creationId xmlns:a16="http://schemas.microsoft.com/office/drawing/2014/main" id="{FA9A8EE0-8AC6-49BF-9CAC-1161A49E03BE}"/>
              </a:ext>
            </a:extLst>
          </p:cNvPr>
          <p:cNvSpPr/>
          <p:nvPr/>
        </p:nvSpPr>
        <p:spPr>
          <a:xfrm>
            <a:off x="1876925" y="455996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3382DAE6-759B-4FBB-85EE-A19BF497AA72}"/>
              </a:ext>
            </a:extLst>
          </p:cNvPr>
          <p:cNvSpPr/>
          <p:nvPr/>
        </p:nvSpPr>
        <p:spPr>
          <a:xfrm>
            <a:off x="1876925" y="4337384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861B62D6-A37D-4A66-9610-23F52BFE49FB}"/>
              </a:ext>
            </a:extLst>
          </p:cNvPr>
          <p:cNvSpPr/>
          <p:nvPr/>
        </p:nvSpPr>
        <p:spPr>
          <a:xfrm>
            <a:off x="1888955" y="408773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menos 9">
            <a:extLst>
              <a:ext uri="{FF2B5EF4-FFF2-40B4-BE49-F238E27FC236}">
                <a16:creationId xmlns:a16="http://schemas.microsoft.com/office/drawing/2014/main" id="{8DD4CADF-1417-4FF9-96CA-40396980E9F6}"/>
              </a:ext>
            </a:extLst>
          </p:cNvPr>
          <p:cNvSpPr/>
          <p:nvPr/>
        </p:nvSpPr>
        <p:spPr>
          <a:xfrm>
            <a:off x="1888954" y="379596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EB4F2468-5018-454E-B6E5-D78ED1AAB0CB}"/>
              </a:ext>
            </a:extLst>
          </p:cNvPr>
          <p:cNvSpPr/>
          <p:nvPr/>
        </p:nvSpPr>
        <p:spPr>
          <a:xfrm>
            <a:off x="1888954" y="349517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ADE338C7-C045-432C-9A13-45F99B277CE7}"/>
              </a:ext>
            </a:extLst>
          </p:cNvPr>
          <p:cNvSpPr/>
          <p:nvPr/>
        </p:nvSpPr>
        <p:spPr>
          <a:xfrm>
            <a:off x="1876924" y="319438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604B2909-FEB9-402D-AADB-C5171E8F8803}"/>
              </a:ext>
            </a:extLst>
          </p:cNvPr>
          <p:cNvSpPr/>
          <p:nvPr/>
        </p:nvSpPr>
        <p:spPr>
          <a:xfrm>
            <a:off x="1888954" y="2929690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8ABF9BB6-871F-4666-A62A-FA8F7506380C}"/>
              </a:ext>
            </a:extLst>
          </p:cNvPr>
          <p:cNvSpPr/>
          <p:nvPr/>
        </p:nvSpPr>
        <p:spPr>
          <a:xfrm>
            <a:off x="1888954" y="2668003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177D7BE9-2099-4B7A-A209-1A16327F4D94}"/>
              </a:ext>
            </a:extLst>
          </p:cNvPr>
          <p:cNvSpPr/>
          <p:nvPr/>
        </p:nvSpPr>
        <p:spPr>
          <a:xfrm>
            <a:off x="1913015" y="2376966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705C7DDF-6E29-4C6C-9081-1062EE5AF0D3}"/>
              </a:ext>
            </a:extLst>
          </p:cNvPr>
          <p:cNvSpPr/>
          <p:nvPr/>
        </p:nvSpPr>
        <p:spPr>
          <a:xfrm>
            <a:off x="1888951" y="2098372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770A67B8-5C76-4597-AF9C-E91C667B4FE5}"/>
              </a:ext>
            </a:extLst>
          </p:cNvPr>
          <p:cNvSpPr/>
          <p:nvPr/>
        </p:nvSpPr>
        <p:spPr>
          <a:xfrm>
            <a:off x="1888950" y="1848717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menos 17">
            <a:extLst>
              <a:ext uri="{FF2B5EF4-FFF2-40B4-BE49-F238E27FC236}">
                <a16:creationId xmlns:a16="http://schemas.microsoft.com/office/drawing/2014/main" id="{0CF44784-3F3F-48BD-9532-6CF06A397475}"/>
              </a:ext>
            </a:extLst>
          </p:cNvPr>
          <p:cNvSpPr/>
          <p:nvPr/>
        </p:nvSpPr>
        <p:spPr>
          <a:xfrm>
            <a:off x="1925037" y="1605805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menos 18">
            <a:extLst>
              <a:ext uri="{FF2B5EF4-FFF2-40B4-BE49-F238E27FC236}">
                <a16:creationId xmlns:a16="http://schemas.microsoft.com/office/drawing/2014/main" id="{4CE4BFC3-BF27-4091-96C7-33362D97633F}"/>
              </a:ext>
            </a:extLst>
          </p:cNvPr>
          <p:cNvSpPr/>
          <p:nvPr/>
        </p:nvSpPr>
        <p:spPr>
          <a:xfrm>
            <a:off x="1888950" y="1356879"/>
            <a:ext cx="421105" cy="240631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430856-C7D1-4457-855B-2C7DB9EB2EC9}"/>
              </a:ext>
            </a:extLst>
          </p:cNvPr>
          <p:cNvSpPr/>
          <p:nvPr/>
        </p:nvSpPr>
        <p:spPr>
          <a:xfrm>
            <a:off x="6003760" y="2520616"/>
            <a:ext cx="1275347" cy="1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B9B12CC-171A-43D7-B62D-A54DA285BBD8}"/>
              </a:ext>
            </a:extLst>
          </p:cNvPr>
          <p:cNvSpPr/>
          <p:nvPr/>
        </p:nvSpPr>
        <p:spPr>
          <a:xfrm>
            <a:off x="6053891" y="4337384"/>
            <a:ext cx="1175084" cy="10422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FB8D9AE-0051-4908-95F6-DB8A41DBFCBE}"/>
              </a:ext>
            </a:extLst>
          </p:cNvPr>
          <p:cNvSpPr/>
          <p:nvPr/>
        </p:nvSpPr>
        <p:spPr>
          <a:xfrm>
            <a:off x="6292518" y="3735807"/>
            <a:ext cx="685800" cy="84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A65E3CB-9BE9-4529-A5ED-9F4303CE8773}"/>
              </a:ext>
            </a:extLst>
          </p:cNvPr>
          <p:cNvSpPr/>
          <p:nvPr/>
        </p:nvSpPr>
        <p:spPr>
          <a:xfrm>
            <a:off x="5852363" y="4680284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73FB809-446D-4853-86A3-BD1EB2250FCD}"/>
              </a:ext>
            </a:extLst>
          </p:cNvPr>
          <p:cNvSpPr/>
          <p:nvPr/>
        </p:nvSpPr>
        <p:spPr>
          <a:xfrm>
            <a:off x="7077578" y="4675818"/>
            <a:ext cx="302794" cy="372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3F15B28-8A57-4F10-8848-7E84B5AD4B1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80372" y="4858525"/>
            <a:ext cx="1174081" cy="3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D525C2E-768D-456F-B075-33598CB5CBC7}"/>
              </a:ext>
            </a:extLst>
          </p:cNvPr>
          <p:cNvCxnSpPr>
            <a:cxnSpLocks/>
          </p:cNvCxnSpPr>
          <p:nvPr/>
        </p:nvCxnSpPr>
        <p:spPr>
          <a:xfrm flipV="1">
            <a:off x="4660733" y="4866773"/>
            <a:ext cx="1174081" cy="3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echa: a la derecha con bandas 26">
            <a:extLst>
              <a:ext uri="{FF2B5EF4-FFF2-40B4-BE49-F238E27FC236}">
                <a16:creationId xmlns:a16="http://schemas.microsoft.com/office/drawing/2014/main" id="{B2C63958-AB7F-4D34-993D-2D45DDA18CEF}"/>
              </a:ext>
            </a:extLst>
          </p:cNvPr>
          <p:cNvSpPr/>
          <p:nvPr/>
        </p:nvSpPr>
        <p:spPr>
          <a:xfrm>
            <a:off x="7567863" y="4208045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AE866692-0D41-46B9-B6A5-C90650B45456}"/>
              </a:ext>
            </a:extLst>
          </p:cNvPr>
          <p:cNvSpPr/>
          <p:nvPr/>
        </p:nvSpPr>
        <p:spPr>
          <a:xfrm>
            <a:off x="5093873" y="4156911"/>
            <a:ext cx="685800" cy="463991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FB95EBA-9BA5-405B-BBBD-0E6813F09EAE}"/>
              </a:ext>
            </a:extLst>
          </p:cNvPr>
          <p:cNvSpPr txBox="1"/>
          <p:nvPr/>
        </p:nvSpPr>
        <p:spPr>
          <a:xfrm>
            <a:off x="1130945" y="154145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120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88D07FA-787A-48B8-978A-1407ACDCFB95}"/>
              </a:ext>
            </a:extLst>
          </p:cNvPr>
          <p:cNvSpPr txBox="1"/>
          <p:nvPr/>
        </p:nvSpPr>
        <p:spPr>
          <a:xfrm>
            <a:off x="1106852" y="2809314"/>
            <a:ext cx="61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/>
              <a:t>80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2D66983-26E6-4F44-A017-5C00CFD671EE}"/>
              </a:ext>
            </a:extLst>
          </p:cNvPr>
          <p:cNvSpPr txBox="1"/>
          <p:nvPr/>
        </p:nvSpPr>
        <p:spPr>
          <a:xfrm>
            <a:off x="8022553" y="1815028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mm/</a:t>
            </a:r>
            <a:r>
              <a:rPr lang="es-MX" sz="2000" b="1" dirty="0" err="1"/>
              <a:t>seg</a:t>
            </a:r>
            <a:endParaRPr lang="es-MX" sz="2000" b="1" dirty="0"/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6D965CA9-ECA3-4606-BF9E-F7AED6BF7F4C}"/>
              </a:ext>
            </a:extLst>
          </p:cNvPr>
          <p:cNvSpPr/>
          <p:nvPr/>
        </p:nvSpPr>
        <p:spPr>
          <a:xfrm>
            <a:off x="5247773" y="1718965"/>
            <a:ext cx="2774780" cy="592236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9174B85-3ED2-4ED3-828B-6312667F2987}"/>
              </a:ext>
            </a:extLst>
          </p:cNvPr>
          <p:cNvSpPr txBox="1"/>
          <p:nvPr/>
        </p:nvSpPr>
        <p:spPr>
          <a:xfrm>
            <a:off x="7435512" y="3655260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Avance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3D8849D-D77B-45CD-8873-5F9B9347CA44}"/>
              </a:ext>
            </a:extLst>
          </p:cNvPr>
          <p:cNvSpPr txBox="1"/>
          <p:nvPr/>
        </p:nvSpPr>
        <p:spPr>
          <a:xfrm>
            <a:off x="7360437" y="1317746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A3DC263-AAFB-4E7C-B872-1F1BBBB776CB}"/>
              </a:ext>
            </a:extLst>
          </p:cNvPr>
          <p:cNvSpPr txBox="1"/>
          <p:nvPr/>
        </p:nvSpPr>
        <p:spPr>
          <a:xfrm>
            <a:off x="5192632" y="1356879"/>
            <a:ext cx="11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3A42E5A-41FB-4C4B-A5A2-946713A7E0B0}"/>
              </a:ext>
            </a:extLst>
          </p:cNvPr>
          <p:cNvSpPr txBox="1"/>
          <p:nvPr/>
        </p:nvSpPr>
        <p:spPr>
          <a:xfrm>
            <a:off x="6186356" y="1314772"/>
            <a:ext cx="117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10</a:t>
            </a:r>
          </a:p>
          <a:p>
            <a:endParaRPr lang="es-MX" sz="2000" b="1" dirty="0"/>
          </a:p>
        </p:txBody>
      </p:sp>
      <p:sp>
        <p:nvSpPr>
          <p:cNvPr id="37" name="Signo menos 36">
            <a:extLst>
              <a:ext uri="{FF2B5EF4-FFF2-40B4-BE49-F238E27FC236}">
                <a16:creationId xmlns:a16="http://schemas.microsoft.com/office/drawing/2014/main" id="{3B84CFDE-68B3-4FD9-AF09-22BF530BCC38}"/>
              </a:ext>
            </a:extLst>
          </p:cNvPr>
          <p:cNvSpPr/>
          <p:nvPr/>
        </p:nvSpPr>
        <p:spPr>
          <a:xfrm rot="5400000">
            <a:off x="6190566" y="1738605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menos 37">
            <a:extLst>
              <a:ext uri="{FF2B5EF4-FFF2-40B4-BE49-F238E27FC236}">
                <a16:creationId xmlns:a16="http://schemas.microsoft.com/office/drawing/2014/main" id="{6F536F9F-A9AA-4A72-88EB-643F93D719A6}"/>
              </a:ext>
            </a:extLst>
          </p:cNvPr>
          <p:cNvSpPr/>
          <p:nvPr/>
        </p:nvSpPr>
        <p:spPr>
          <a:xfrm rot="5400000">
            <a:off x="7368908" y="1758110"/>
            <a:ext cx="397909" cy="35419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Botón de acción: ir a inicio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8B0825-989B-40C7-B10D-EAFF23FF7550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Botón de acción: ir hacia atrás o anterior 3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932A398-FD52-426A-9F9A-AE4E5FC750DB}"/>
              </a:ext>
            </a:extLst>
          </p:cNvPr>
          <p:cNvSpPr/>
          <p:nvPr/>
        </p:nvSpPr>
        <p:spPr>
          <a:xfrm>
            <a:off x="336444" y="4705715"/>
            <a:ext cx="770408" cy="741493"/>
          </a:xfrm>
          <a:prstGeom prst="actionButtonBackPrevio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DB128CA-CCDF-43E1-9BC3-A04324CBB65A}"/>
              </a:ext>
            </a:extLst>
          </p:cNvPr>
          <p:cNvSpPr txBox="1"/>
          <p:nvPr/>
        </p:nvSpPr>
        <p:spPr>
          <a:xfrm>
            <a:off x="336444" y="5388600"/>
            <a:ext cx="9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3385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C6A598-5960-4FE0-B113-A2B7527355FA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7771E6-FC28-4689-B501-01DE4700245D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0F8C8D-E314-4B63-9474-B2BA159C7B89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DDFFA8-5880-4822-8C7E-191D5378913B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EC938C-246C-42BD-9EE6-47E836D41C93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11" name="Botón de acción: ir hacia atrás o anterior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B118BE-0E10-4C8D-84D1-D6F74857159C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Botón de acción: ir hacia atrás o anterior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02894C-E1D7-40E8-A452-9F171FB430A9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Botón de acción: ir hacia atrás o anterio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745DF3-C97F-4F38-860A-19E729D17E08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Botón de acción: ir hacia atrás o anterior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7FE3B5-D92D-4787-BC20-1DC13044B4B0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551AF2-BAEE-41C0-BD9E-22E0F58866FD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80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A8F2702-3BC6-45B1-BB32-7CA5A0C247F5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2099D7-E159-44DA-9263-37D045513195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42EF66-1FEC-425E-816A-D21DCFCF65C2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3" name="Botón de acción: ir hacia delante o siguiente 2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C575009-9FF4-47D7-A5E9-79B78D0E332B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42F530-95E5-40E7-B2F1-BB1270A57F6B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0BE5D378-46AA-4DFD-8085-09DBA5BF9AE1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/>
              <a:t>Ajustes Generales</a:t>
            </a:r>
          </a:p>
        </p:txBody>
      </p:sp>
      <p:sp>
        <p:nvSpPr>
          <p:cNvPr id="32" name="Botón de acción: ir a inicio 3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C92352A-5D54-45CD-AC7B-E260CA3468CF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5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4F6F17-2F73-47C4-BDE3-3F00C918B913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493BB7-6815-4E1D-A497-61E36C913F38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59B746-35CA-4C49-A7E0-CC97D6E64E65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64E882-7C56-4034-BFFB-91E6676B9CBE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68ADE3-AE57-49F9-A1CB-4877124ADB99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11" name="Botón de acción: ir hacia atrás o anterior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5E40A27-7330-4040-A05D-E90041483067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Botón de acción: ir hacia atrás o anterior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1D0B0F5-47E8-4611-B902-396A3A304A5F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Botón de acción: ir hacia atrás o anterio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934A7C-ED52-481F-BD85-665E34F15F25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Botón de acción: ir hacia atrás o anterior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E04BCF7-53DC-4214-98A9-80584E6F5A99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575794-7469-4B9E-9E27-D26BC5B87807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120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F64D2A3-9BC7-4BB6-8ADF-BED2F98AEC20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9D31A3-2B25-4B8F-93A3-3F95CC6285F5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8C42F8-2C79-4F0E-A312-6F0699E79BDA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3" name="Botón de acción: ir hacia delante o siguiente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990F274-071C-422A-84E8-F39C74CA7286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00A5B42-056C-4CD5-88CF-9B1AF734BA43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3175E4F-2BC7-4A90-8F3B-4FDE9D0CE486}"/>
              </a:ext>
            </a:extLst>
          </p:cNvPr>
          <p:cNvSpPr txBox="1">
            <a:spLocks/>
          </p:cNvSpPr>
          <p:nvPr/>
        </p:nvSpPr>
        <p:spPr>
          <a:xfrm>
            <a:off x="749968" y="4584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/>
              <a:t>Ajustes Generales</a:t>
            </a:r>
          </a:p>
        </p:txBody>
      </p:sp>
      <p:sp>
        <p:nvSpPr>
          <p:cNvPr id="30" name="Botón de acción: ir a inicio 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E1EA32-D0DB-4599-843F-A7BED47D1F28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49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6BB536-0C39-4FAF-8B7E-7F3321194916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7D3AA6D-BFFA-479B-A6F3-A00E0FA6E75D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5E3DFE-B911-4831-9F33-C10D9F34DA62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385C2B-AD06-48FE-ACF0-CF6F6847851E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3D3F27-91E8-4243-8F5B-880F58FDA306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9" name="Botón de acción: ir hacia atrás o anterior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3E88460-5E21-4B49-AD6A-4F2E7CDB7FEE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ir hacia atrás o anterior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26EC04-1C5C-4AC4-9625-C9792B7A6D03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r hacia atrás o anterior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18D43B-04AF-42E8-81D0-E9FB4E0B2816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Botón de acción: ir hacia atrás o anterior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00F7E65-D3F6-4AA7-B8A1-638DAD82FF6E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80D923-F68D-4001-BC5F-742FC49F6161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0FBFE01-EA2C-49E7-A311-3396A2DAA421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10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D0276D-BD8F-4AF1-9925-16116E25318D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67B2C4-9A22-4A5C-A073-21B846AEFCCF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1" name="Botón de acción: ir hacia delante o siguiente 2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6425FDB-1CE5-42B9-BFA0-0848E3FF1692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159A3F-154C-4595-B6D7-316A353C3A32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2D75827-17C4-4140-A1B6-EF189179CAC4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Ajustes Generales</a:t>
            </a:r>
            <a:endParaRPr lang="es-MX" b="1" dirty="0"/>
          </a:p>
        </p:txBody>
      </p:sp>
      <p:sp>
        <p:nvSpPr>
          <p:cNvPr id="27" name="Botón de acción: ir a inicio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4127CCD-BAED-4820-AEBE-C8C714DA295C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67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06E3D31-921F-438A-AC4F-4117291E9643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5E36175-FB7A-4FC0-871D-96CF28083F28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9FA663-0B75-4982-BE23-63758C78116E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498C1C-5861-4CBD-BD75-718356AF162E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10ABE6-0E8E-41E4-A213-03920D7CBA91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9" name="Botón de acción: ir hacia atrás o anterior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5A3C3C-01DB-41D0-A5A9-2DFE4FC58244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ir hacia atrás o anterior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67AD9D2-4A25-4759-8084-F4B8F6D4D84C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r hacia atrás o anterior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595DC93-1F61-4D0F-81CB-7094CB0A0212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Botón de acción: ir hacia atrás o anterior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EE8F18-D09A-493C-90DB-2D6E3DBEB9B3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077516-EC1E-419D-9953-B22DDBFA1E96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18EE07-EC2B-49A8-BB36-D5ED9C6FCDD7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20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E6493E9-15A9-46BB-8BF6-8DE1DA2CE3FE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B4B101-EA79-4A86-B2D0-F43DA071634A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1" name="Botón de acción: ir hacia delante o siguiente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602C60E-AD55-4ADA-8F8B-51C9E237EBDD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3733E7-AD62-4485-B146-3C38259E8246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BFB4078-E76E-40DA-AB06-66A67D82C2C8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Ajustes Generales</a:t>
            </a:r>
            <a:endParaRPr lang="es-MX" b="1" dirty="0"/>
          </a:p>
        </p:txBody>
      </p:sp>
      <p:sp>
        <p:nvSpPr>
          <p:cNvPr id="24" name="Botón de acción: ir a inicio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2003C23-4193-445F-9268-33AB65923B0A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09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DCC2C6-445F-465C-AB89-0353A51F86AA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C11F33-69D0-4C4A-AB02-F499E33AD776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D2DC3C-5EFB-4404-9DD6-63899B2AD4F9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6C57AB-0D6E-47E0-ABE7-0370185FDB63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06FE04-E879-472F-BDCF-542B44C54D2C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9" name="Botón de acción: ir hacia atrás o anterior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E09975-6FC1-43DF-B4BA-F4D2D4488EAC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ir hacia atrás o anterio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2633F1-0978-481C-9483-E39F5C63E41F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r hacia atrás o anterior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578D0F6-44D0-41BD-8BC5-7C9CE8C96289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Botón de acción: ir hacia atrás o anterior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577FE3B-8FAA-443A-B917-A55E841AEFB2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378C37-D3AA-438C-9C0D-CD2ADAFC5591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80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376C7E-92EB-4114-809B-FC1AF5F3997F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10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8F50D4E-F0F5-42BD-8E9C-F0BB0AA5DB2B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AE63E9-F30D-43A9-A594-9637DEECCEEC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1" name="Botón de acción: ir hacia delante o siguiente 2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C102C90-4A22-4AFE-B8CB-5F53AAA5C8CF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7A55B9C-F5D0-4305-8A03-33F60926F004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91838C-3755-40E4-8B36-34B6EA6F8B74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/>
              <a:t>Ajustes Generales</a:t>
            </a:r>
          </a:p>
        </p:txBody>
      </p:sp>
      <p:sp>
        <p:nvSpPr>
          <p:cNvPr id="24" name="Botón de acción: ir a inicio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0BCA8A7-7018-4647-8BD5-2CB567F1FF57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44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549D2B-4509-4685-BF13-3ACD0F5B1979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4624616-606A-450F-A71F-8AC18085DA85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717CDC-7332-42A3-A306-CFA8244F108C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D34A3A-E0FD-4CF5-9D57-191D6FCDE53B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364612-2755-4384-8AC5-BFDFB17D7372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9" name="Botón de acción: ir hacia atrás o anterior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711623-AFE3-43B2-9C53-1A1A735E9F8E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ir hacia atrás o anterio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B5305B0-4314-4804-920A-08E867B34C8B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r hacia atrás o anterior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25A392-593D-4F07-B1DE-BB162A9D5DF7}"/>
              </a:ext>
            </a:extLst>
          </p:cNvPr>
          <p:cNvSpPr/>
          <p:nvPr/>
        </p:nvSpPr>
        <p:spPr>
          <a:xfrm rot="16200000">
            <a:off x="6158489" y="3769304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Botón de acción: ir hacia atrás o anterior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D39A74-4320-45E0-9438-6EB53266CDA3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4D5D42-986B-4724-A755-CD98ADF0F4D8}"/>
              </a:ext>
            </a:extLst>
          </p:cNvPr>
          <p:cNvSpPr txBox="1"/>
          <p:nvPr/>
        </p:nvSpPr>
        <p:spPr>
          <a:xfrm>
            <a:off x="6877050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80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7F0169-A7CA-4CA5-8303-180989BE726D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20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ADB4CB-ED56-459A-A78F-A84A0A4D58B2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DE906E9-B71C-4213-B955-822EF7C2653E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1" name="Botón de acción: ir hacia delante o siguiente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8B682D4-051F-472E-BC53-E3CF2AF1A043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9A4A741-CA68-4B81-8586-9C5B4644815E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DA0A26C-895C-41FA-A86B-3C474130901C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Ajustes Generales</a:t>
            </a:r>
            <a:endParaRPr lang="es-MX" b="1" dirty="0"/>
          </a:p>
        </p:txBody>
      </p:sp>
      <p:sp>
        <p:nvSpPr>
          <p:cNvPr id="24" name="Botón de acción: ir a inicio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D44A76B-4C34-4FFC-B191-C59F61B01B16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21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A2C61A4-2E27-4734-8B48-F433EE951094}"/>
              </a:ext>
            </a:extLst>
          </p:cNvPr>
          <p:cNvSpPr/>
          <p:nvPr/>
        </p:nvSpPr>
        <p:spPr>
          <a:xfrm>
            <a:off x="3729789" y="589547"/>
            <a:ext cx="4800600" cy="1101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F64B86-3BC3-4FDC-9382-38520A92E065}"/>
              </a:ext>
            </a:extLst>
          </p:cNvPr>
          <p:cNvSpPr/>
          <p:nvPr/>
        </p:nvSpPr>
        <p:spPr>
          <a:xfrm>
            <a:off x="3693698" y="2117558"/>
            <a:ext cx="1648326" cy="720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CD2076F-DA86-43C4-BF77-2CD178D2D2BC}"/>
              </a:ext>
            </a:extLst>
          </p:cNvPr>
          <p:cNvSpPr/>
          <p:nvPr/>
        </p:nvSpPr>
        <p:spPr>
          <a:xfrm>
            <a:off x="3693698" y="3392905"/>
            <a:ext cx="1648326" cy="720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F7C237-7654-446F-AAF0-17B293D8C869}"/>
              </a:ext>
            </a:extLst>
          </p:cNvPr>
          <p:cNvSpPr txBox="1"/>
          <p:nvPr/>
        </p:nvSpPr>
        <p:spPr>
          <a:xfrm>
            <a:off x="3777919" y="2191555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Temperatura tolva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A612E4-34CB-43FE-B162-33752EDAF549}"/>
              </a:ext>
            </a:extLst>
          </p:cNvPr>
          <p:cNvSpPr txBox="1"/>
          <p:nvPr/>
        </p:nvSpPr>
        <p:spPr>
          <a:xfrm>
            <a:off x="3777919" y="3466918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Velocidad de avance</a:t>
            </a:r>
          </a:p>
        </p:txBody>
      </p:sp>
      <p:sp>
        <p:nvSpPr>
          <p:cNvPr id="9" name="Botón de acción: ir hacia atrás o anterior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6795E8-67C3-4232-A501-F305060EB35F}"/>
              </a:ext>
            </a:extLst>
          </p:cNvPr>
          <p:cNvSpPr/>
          <p:nvPr/>
        </p:nvSpPr>
        <p:spPr>
          <a:xfrm rot="5400000">
            <a:off x="6147091" y="1847611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ir hacia atrás o anterior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A080093-6033-4AAB-9C64-933FA19509BB}"/>
              </a:ext>
            </a:extLst>
          </p:cNvPr>
          <p:cNvSpPr/>
          <p:nvPr/>
        </p:nvSpPr>
        <p:spPr>
          <a:xfrm rot="16200000">
            <a:off x="6140609" y="2415455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r hacia atrás o anterior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70DC9E0-A8A9-475B-9F93-4C11A0D19797}"/>
              </a:ext>
            </a:extLst>
          </p:cNvPr>
          <p:cNvSpPr/>
          <p:nvPr/>
        </p:nvSpPr>
        <p:spPr>
          <a:xfrm rot="16200000">
            <a:off x="6147092" y="3803848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Botón de acción: ir hacia atrás o anterior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136C217-0FDB-408D-A885-2CBF231189BE}"/>
              </a:ext>
            </a:extLst>
          </p:cNvPr>
          <p:cNvSpPr/>
          <p:nvPr/>
        </p:nvSpPr>
        <p:spPr>
          <a:xfrm rot="5400000">
            <a:off x="6142278" y="3248527"/>
            <a:ext cx="326942" cy="360947"/>
          </a:xfrm>
          <a:prstGeom prst="actionButtonBackPrevio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7C1274-1DC9-4421-B6D7-EBEE592E6576}"/>
              </a:ext>
            </a:extLst>
          </p:cNvPr>
          <p:cNvSpPr txBox="1"/>
          <p:nvPr/>
        </p:nvSpPr>
        <p:spPr>
          <a:xfrm>
            <a:off x="6877048" y="2117558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120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18CEA8-1E14-49EB-87FB-395DFDDEA396}"/>
              </a:ext>
            </a:extLst>
          </p:cNvPr>
          <p:cNvSpPr txBox="1"/>
          <p:nvPr/>
        </p:nvSpPr>
        <p:spPr>
          <a:xfrm>
            <a:off x="6877048" y="3474540"/>
            <a:ext cx="1724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10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71418F-21B0-417B-BED6-B61A7AF77C20}"/>
              </a:ext>
            </a:extLst>
          </p:cNvPr>
          <p:cNvSpPr txBox="1"/>
          <p:nvPr/>
        </p:nvSpPr>
        <p:spPr>
          <a:xfrm>
            <a:off x="8743950" y="2117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°C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3ACF962-8627-49F9-B053-BCD927732D88}"/>
              </a:ext>
            </a:extLst>
          </p:cNvPr>
          <p:cNvSpPr txBox="1"/>
          <p:nvPr/>
        </p:nvSpPr>
        <p:spPr>
          <a:xfrm>
            <a:off x="8743950" y="34926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mm/</a:t>
            </a:r>
            <a:r>
              <a:rPr lang="es-MX" dirty="0" err="1"/>
              <a:t>seg</a:t>
            </a:r>
            <a:endParaRPr lang="es-MX" dirty="0"/>
          </a:p>
        </p:txBody>
      </p:sp>
      <p:sp>
        <p:nvSpPr>
          <p:cNvPr id="21" name="Botón de acción: ir hacia delante o siguiente 2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8D460D0-93DA-497B-9D5C-A0DC90C07992}"/>
              </a:ext>
            </a:extLst>
          </p:cNvPr>
          <p:cNvSpPr/>
          <p:nvPr/>
        </p:nvSpPr>
        <p:spPr>
          <a:xfrm>
            <a:off x="9791700" y="4343400"/>
            <a:ext cx="1067100" cy="1000660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2D4DCB-94FD-4E1A-A238-D3B007AC8B23}"/>
              </a:ext>
            </a:extLst>
          </p:cNvPr>
          <p:cNvSpPr txBox="1"/>
          <p:nvPr/>
        </p:nvSpPr>
        <p:spPr>
          <a:xfrm>
            <a:off x="9791700" y="5388596"/>
            <a:ext cx="1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Iniciar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AA76581E-2B6C-4A5B-B00B-FFED3523F7B4}"/>
              </a:ext>
            </a:extLst>
          </p:cNvPr>
          <p:cNvSpPr txBox="1">
            <a:spLocks/>
          </p:cNvSpPr>
          <p:nvPr/>
        </p:nvSpPr>
        <p:spPr>
          <a:xfrm>
            <a:off x="838200" y="477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Ajustes Generales</a:t>
            </a:r>
            <a:endParaRPr lang="es-MX" b="1" dirty="0"/>
          </a:p>
        </p:txBody>
      </p:sp>
      <p:sp>
        <p:nvSpPr>
          <p:cNvPr id="24" name="Botón de acción: ir a inicio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E557319-5993-4E2B-BCED-8C95122513D1}"/>
              </a:ext>
            </a:extLst>
          </p:cNvPr>
          <p:cNvSpPr/>
          <p:nvPr/>
        </p:nvSpPr>
        <p:spPr>
          <a:xfrm>
            <a:off x="10960768" y="4800599"/>
            <a:ext cx="757990" cy="646609"/>
          </a:xfrm>
          <a:prstGeom prst="actionButtonHom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546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1543685704B248AD6D613FA497B7F5" ma:contentTypeVersion="15" ma:contentTypeDescription="Crear nuevo documento." ma:contentTypeScope="" ma:versionID="94e099795dc406e21dbea0cbbf28454d">
  <xsd:schema xmlns:xsd="http://www.w3.org/2001/XMLSchema" xmlns:xs="http://www.w3.org/2001/XMLSchema" xmlns:p="http://schemas.microsoft.com/office/2006/metadata/properties" xmlns:ns3="58377c6d-78af-484d-854f-b740609a7e92" xmlns:ns4="4bcba866-94e9-4175-ab4d-5941693581c5" targetNamespace="http://schemas.microsoft.com/office/2006/metadata/properties" ma:root="true" ma:fieldsID="b8d64d72a32e366ee68f7ba9cc3e0205" ns3:_="" ns4:_="">
    <xsd:import namespace="58377c6d-78af-484d-854f-b740609a7e92"/>
    <xsd:import namespace="4bcba866-94e9-4175-ab4d-5941693581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77c6d-78af-484d-854f-b740609a7e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ba866-94e9-4175-ab4d-5941693581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377c6d-78af-484d-854f-b740609a7e92" xsi:nil="true"/>
  </documentManagement>
</p:properties>
</file>

<file path=customXml/itemProps1.xml><?xml version="1.0" encoding="utf-8"?>
<ds:datastoreItem xmlns:ds="http://schemas.openxmlformats.org/officeDocument/2006/customXml" ds:itemID="{3C5F7CBE-5D72-47AE-BDA0-AD74FA864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377c6d-78af-484d-854f-b740609a7e92"/>
    <ds:schemaRef ds:uri="4bcba866-94e9-4175-ab4d-5941693581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7F2D4A-96C3-496A-ACF1-A775EB5C13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B14556-721B-4BCB-9504-0C8FBF456406}">
  <ds:schemaRefs>
    <ds:schemaRef ds:uri="http://www.w3.org/XML/1998/namespace"/>
    <ds:schemaRef ds:uri="http://purl.org/dc/elements/1.1/"/>
    <ds:schemaRef ds:uri="http://purl.org/dc/terms/"/>
    <ds:schemaRef ds:uri="58377c6d-78af-484d-854f-b740609a7e92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bcba866-94e9-4175-ab4d-5941693581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248</Words>
  <Application>Microsoft Office PowerPoint</Application>
  <PresentationFormat>Panorámica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Mayra Paola Mendez Rodriguez</dc:creator>
  <cp:lastModifiedBy>Mayra Paola Mendez Rodriguez</cp:lastModifiedBy>
  <cp:revision>13</cp:revision>
  <dcterms:created xsi:type="dcterms:W3CDTF">2024-09-18T22:05:11Z</dcterms:created>
  <dcterms:modified xsi:type="dcterms:W3CDTF">2024-09-19T01:04:47Z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0x010100691543685704B248AD6D613FA497B7F5</vt:lpwstr>
  </property>
</Properties>
</file>