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75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0" r:id="rId19"/>
    <p:sldId id="261" r:id="rId20"/>
    <p:sldId id="262" r:id="rId21"/>
    <p:sldId id="263" r:id="rId22"/>
    <p:sldId id="264" r:id="rId23"/>
    <p:sldId id="270" r:id="rId24"/>
    <p:sldId id="265" r:id="rId25"/>
    <p:sldId id="271" r:id="rId26"/>
    <p:sldId id="280" r:id="rId27"/>
    <p:sldId id="268" r:id="rId28"/>
    <p:sldId id="274" r:id="rId29"/>
  </p:sldIdLst>
  <p:sldSz cx="9144000" cy="5143500" type="screen16x9"/>
  <p:notesSz cx="6858000" cy="9144000"/>
  <p:embeddedFontLs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59DFC-9B01-4EC0-A836-41BA044CE75F}">
  <a:tblStyle styleId="{24159DFC-9B01-4EC0-A836-41BA044CE75F}" styleName="Table_0"/>
  <a:tblStyle styleId="{752E029A-B6A9-4F90-8097-ECA9F4A5B3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8328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516687" y="1473895"/>
            <a:ext cx="48300" cy="21957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ethisforme.com/" TargetMode="External"/><Relationship Id="rId2" Type="http://schemas.openxmlformats.org/officeDocument/2006/relationships/hyperlink" Target="https://docs.oracle.com/javase/7/docs/api/java/net/Socke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utorialspoint.com/java/java_networking.htm" TargetMode="External"/><Relationship Id="rId5" Type="http://schemas.openxmlformats.org/officeDocument/2006/relationships/hyperlink" Target="http://stackoverflow.com/questions/9265719/print-arraylist" TargetMode="External"/><Relationship Id="rId4" Type="http://schemas.openxmlformats.org/officeDocument/2006/relationships/hyperlink" Target="https://docs.oracle.com/javase/7/docs/api/java/io/InputStream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Image_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KDJK Project Report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No.2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project is fully loaded, the file that has extension .java will appear on screen with the code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5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7350"/>
            <a:ext cx="5943600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68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server_frame.java and click run button as example below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4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32603"/>
            <a:ext cx="6172200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82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start button as example below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6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6172200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93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client_frame.java and click run button as example below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1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950"/>
            <a:ext cx="6705600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9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the username in the username box provided and click connect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4950"/>
            <a:ext cx="6477000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23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 [</a:t>
            </a:r>
            <a:r>
              <a:rPr lang="en-US" u="sng" dirty="0"/>
              <a:t>Whisper]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connected, please type /w [username] [message] then click send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3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950"/>
            <a:ext cx="6248400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61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 [Attach File</a:t>
            </a:r>
            <a:r>
              <a:rPr lang="en-US" u="sng" dirty="0"/>
              <a:t>]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Attach and choose the file you want to send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50"/>
            <a:ext cx="643999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6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 [Attach File</a:t>
            </a:r>
            <a:r>
              <a:rPr lang="en-US" u="sng" dirty="0"/>
              <a:t>]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[username target here] with the username you want to send the file to and Click Send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05" y="1504950"/>
            <a:ext cx="646483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Feature Already Included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Private chatting (Whispering 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Show Online User before and after user disconect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Different name per client_frame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Send file privately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dirty="0"/>
              <a:t>S</a:t>
            </a:r>
            <a:r>
              <a:rPr lang="en" dirty="0"/>
              <a:t>how online user in GUI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1.Private Message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22" y="1017449"/>
            <a:ext cx="7122201" cy="40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74275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/>
              <a:t>Group Member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274275" y="941525"/>
          <a:ext cx="8595450" cy="4128516"/>
        </p:xfrm>
        <a:graphic>
          <a:graphicData uri="http://schemas.openxmlformats.org/drawingml/2006/table">
            <a:tbl>
              <a:tblPr>
                <a:noFill/>
                <a:tableStyleId>{24159DFC-9B01-4EC0-A836-41BA044CE75F}</a:tableStyleId>
              </a:tblPr>
              <a:tblGrid>
                <a:gridCol w="28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00000012157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GERRY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SUCIPTO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00000016528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BRYAN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YEHEZKIEL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00000012566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FERONIA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MEILINDA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00000012778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HENDRIAN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LUNARDI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00000019043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MARCEL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PRASETIA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00000012311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RICKHEN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HERMAWAN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00000012383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SAMUEL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SETIADI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00000012273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SUDONO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TANJUNG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00000012343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VERI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GUNAWAN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1.Private Message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00" y="1017900"/>
            <a:ext cx="7059398" cy="39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1.Private Message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50" y="1017900"/>
            <a:ext cx="7061025" cy="39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Online Users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86106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2.Online user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8382000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42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3. Modifying JLabel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8238"/>
            <a:ext cx="8534400" cy="384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3. Modifying JLabel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00150"/>
            <a:ext cx="88011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4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Send file privately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4" y="923324"/>
            <a:ext cx="7459032" cy="42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Technical Gains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Ability to add whispering system to the program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Ability to display online user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Ability to change JLabel (Swing Component)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Ability to do socket programming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Ability to open connection port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Refrence</a:t>
            </a:r>
            <a:endParaRPr lang="en-US" dirty="0"/>
          </a:p>
          <a:p>
            <a:r>
              <a:rPr lang="en-US" u="sng" dirty="0">
                <a:hlinkClick r:id="rId2"/>
              </a:rPr>
              <a:t>https://docs.oracle.com/javase/7/docs/api/java/net/Socket.html</a:t>
            </a:r>
            <a:endParaRPr lang="en-US" dirty="0"/>
          </a:p>
          <a:p>
            <a:r>
              <a:rPr lang="en-US" u="sng" dirty="0">
                <a:hlinkClick r:id="rId3"/>
              </a:rPr>
              <a:t>http://www.citethisforme.com/</a:t>
            </a:r>
            <a:endParaRPr lang="en-US" dirty="0"/>
          </a:p>
          <a:p>
            <a:r>
              <a:rPr lang="en-US" u="sng" dirty="0">
                <a:hlinkClick r:id="rId4"/>
              </a:rPr>
              <a:t>https://docs.oracle.com/javase/7/docs/api/java/io/InputStream.html</a:t>
            </a:r>
            <a:endParaRPr lang="en-US" dirty="0"/>
          </a:p>
          <a:p>
            <a:r>
              <a:rPr lang="en-US" u="sng" dirty="0">
                <a:hlinkClick r:id="rId5"/>
              </a:rPr>
              <a:t>http://stackoverflow.com/questions/9265719/print-arraylist</a:t>
            </a:r>
            <a:endParaRPr lang="en-US" dirty="0"/>
          </a:p>
          <a:p>
            <a:r>
              <a:rPr lang="en-US" u="sng" dirty="0">
                <a:hlinkClick r:id="rId6"/>
              </a:rPr>
              <a:t>https://www.tutorialspoint.com/java/java_networking.htm</a:t>
            </a:r>
            <a:endParaRPr lang="en-US" dirty="0"/>
          </a:p>
          <a:p>
            <a:r>
              <a:rPr lang="en-US" dirty="0"/>
              <a:t>https://docs.oracle.com/javase/tutorial/networking/sockets/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5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84700" y="59725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TimeTable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32338"/>
              </p:ext>
            </p:extLst>
          </p:nvPr>
        </p:nvGraphicFramePr>
        <p:xfrm>
          <a:off x="380999" y="742951"/>
          <a:ext cx="8610600" cy="4191001"/>
        </p:xfrm>
        <a:graphic>
          <a:graphicData uri="http://schemas.openxmlformats.org/drawingml/2006/table">
            <a:tbl>
              <a:tblPr>
                <a:tableStyleId>{24159DFC-9B01-4EC0-A836-41BA044CE75F}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 dirty="0">
                          <a:effectLst/>
                        </a:rPr>
                        <a:t>Day / Time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Activity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24/03/2017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Meeting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 Want to know about source code about client and server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27/03/2017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Meeting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what must we do to adding feature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31/03/2017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Private chat (Whisper)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Adding private chat as whisper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4/04/2017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Online User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Show online user after on of client has been disconect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10/04/2017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Send files privately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Send file certainly to specific client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6/04/2017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Modifying JLabel (“Techworld3g”)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Modify JLabel(“techworld3g”) to client name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11/04/2017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Modify Server and Client GUI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Modify GUI to make more tidy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3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15/04/2017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Fixed send file privately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latest file send only send file that are only coverted to string and now the client can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17/04/2017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Show online user in GUI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700" dirty="0">
                          <a:effectLst/>
                        </a:rPr>
                        <a:t>Show list of users who are online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285" marR="59285" marT="59285" marB="5928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Division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GitHub link : https://github.com/sudtanj/Client-Server_Chat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711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Gerry </a:t>
            </a:r>
            <a:r>
              <a:rPr lang="en-US" sz="2000" dirty="0" err="1"/>
              <a:t>Sucipto</a:t>
            </a:r>
            <a:r>
              <a:rPr lang="en-US" sz="2000" dirty="0"/>
              <a:t> : </a:t>
            </a:r>
          </a:p>
          <a:p>
            <a:pPr marL="342900" lvl="5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Coding for feature number 2 and 3</a:t>
            </a:r>
          </a:p>
          <a:p>
            <a:pPr marL="342900" lvl="5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Coordinate all </a:t>
            </a:r>
            <a:r>
              <a:rPr lang="en-US" sz="1800" dirty="0" err="1"/>
              <a:t>groub</a:t>
            </a:r>
            <a:r>
              <a:rPr lang="en-US" sz="1800" dirty="0"/>
              <a:t> member</a:t>
            </a:r>
          </a:p>
          <a:p>
            <a:pPr marL="342900" lvl="5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Help to make </a:t>
            </a:r>
            <a:r>
              <a:rPr lang="en-US" sz="1800" dirty="0" err="1"/>
              <a:t>ppt</a:t>
            </a:r>
            <a:r>
              <a:rPr lang="en-US" sz="1800" dirty="0"/>
              <a:t> and doc for project assignment</a:t>
            </a:r>
            <a:endParaRPr lang="en-US" sz="16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2000" dirty="0" err="1"/>
              <a:t>Sudono</a:t>
            </a:r>
            <a:r>
              <a:rPr lang="en-US" sz="2000" dirty="0"/>
              <a:t> </a:t>
            </a:r>
            <a:r>
              <a:rPr lang="en-US" sz="2000" dirty="0" err="1"/>
              <a:t>Tanjung</a:t>
            </a:r>
            <a:endParaRPr lang="en-US" sz="2000" dirty="0"/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Coding for feature number 1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Help to make </a:t>
            </a:r>
            <a:r>
              <a:rPr lang="en-US" sz="2000" dirty="0" err="1"/>
              <a:t>ppt</a:t>
            </a:r>
            <a:r>
              <a:rPr lang="en-US" sz="2000" dirty="0"/>
              <a:t> and doc for project assignment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Samuel </a:t>
            </a:r>
            <a:r>
              <a:rPr lang="en-US" sz="2000" dirty="0" err="1"/>
              <a:t>Teguh</a:t>
            </a:r>
            <a:endParaRPr lang="en-US" sz="2000" dirty="0"/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Coding for feature number 4</a:t>
            </a:r>
          </a:p>
          <a:p>
            <a:pPr marL="342900" lvl="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Help to make </a:t>
            </a:r>
            <a:r>
              <a:rPr lang="en-US" sz="2000" dirty="0" err="1"/>
              <a:t>ppt</a:t>
            </a:r>
            <a:r>
              <a:rPr lang="en-US" sz="2000" dirty="0"/>
              <a:t> and doc for project assignment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5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Gunawan</a:t>
            </a:r>
            <a:endParaRPr lang="en-US" sz="1600" dirty="0"/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Helps with the coding work of feature number 4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Make Doc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the theories that are related to chat client server</a:t>
            </a:r>
          </a:p>
          <a:p>
            <a:pPr lvl="0">
              <a:spcAft>
                <a:spcPts val="0"/>
              </a:spcAft>
            </a:pPr>
            <a:r>
              <a:rPr lang="en-US" sz="1600" dirty="0"/>
              <a:t>Marcel </a:t>
            </a:r>
            <a:r>
              <a:rPr lang="en-US" sz="1600" dirty="0" err="1"/>
              <a:t>Cahya</a:t>
            </a:r>
            <a:r>
              <a:rPr lang="en-US" sz="1600" dirty="0"/>
              <a:t> </a:t>
            </a:r>
            <a:r>
              <a:rPr lang="en-US" sz="1600" dirty="0" err="1"/>
              <a:t>Prasetia</a:t>
            </a:r>
            <a:endParaRPr lang="en-US" sz="1600" dirty="0"/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Helps with the coding work of feature number 4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Make Doc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the theories that are related to chat client server</a:t>
            </a:r>
          </a:p>
          <a:p>
            <a:pPr lvl="0">
              <a:spcAft>
                <a:spcPts val="0"/>
              </a:spcAft>
            </a:pPr>
            <a:r>
              <a:rPr lang="en-US" sz="1600" dirty="0" err="1"/>
              <a:t>Rickhen</a:t>
            </a:r>
            <a:r>
              <a:rPr lang="en-US" sz="1600" dirty="0"/>
              <a:t> </a:t>
            </a:r>
            <a:r>
              <a:rPr lang="en-US" sz="1600" dirty="0" err="1"/>
              <a:t>Hermawan</a:t>
            </a:r>
            <a:endParaRPr lang="en-US" sz="1600" dirty="0"/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Helps with the coding work of feature number 1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Make Doc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the theories that are related to chat client server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049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sz="1600" dirty="0"/>
              <a:t>Bryan </a:t>
            </a:r>
            <a:r>
              <a:rPr lang="en-US" sz="1600" dirty="0" err="1"/>
              <a:t>Christofel</a:t>
            </a:r>
            <a:endParaRPr lang="en-US" sz="1600" dirty="0"/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Helps with the coding work of feature number 4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Make PPT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the theories that are related to chat client server</a:t>
            </a:r>
          </a:p>
          <a:p>
            <a:pPr lvl="0">
              <a:spcAft>
                <a:spcPts val="0"/>
              </a:spcAft>
            </a:pPr>
            <a:r>
              <a:rPr lang="en-US" sz="1600" dirty="0" err="1"/>
              <a:t>Hendrian</a:t>
            </a:r>
            <a:r>
              <a:rPr lang="en-US" sz="1600" dirty="0"/>
              <a:t> </a:t>
            </a:r>
            <a:r>
              <a:rPr lang="en-US" sz="1600" dirty="0" err="1"/>
              <a:t>Lunardi</a:t>
            </a:r>
            <a:endParaRPr lang="en-US" sz="1600" dirty="0"/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Helps with the coding work of feature number 2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Make PPT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the theories that are related to chat client server</a:t>
            </a:r>
          </a:p>
          <a:p>
            <a:pPr lvl="0">
              <a:spcAft>
                <a:spcPts val="0"/>
              </a:spcAft>
            </a:pPr>
            <a:r>
              <a:rPr lang="en-US" sz="1600" dirty="0"/>
              <a:t>Feronia M</a:t>
            </a:r>
            <a:r>
              <a:rPr lang="en-US" sz="1600"/>
              <a:t>eilinda</a:t>
            </a:r>
            <a:endParaRPr lang="en-US" sz="1600" dirty="0"/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Helps with the coding work of feature number 1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Make PPT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the theories that are related to chat client server</a:t>
            </a:r>
          </a:p>
          <a:p>
            <a:pPr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847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Typing NetBeans or Eclipse in Windows search bar and open it.</a:t>
            </a:r>
          </a:p>
          <a:p>
            <a:endParaRPr lang="en-US" dirty="0"/>
          </a:p>
        </p:txBody>
      </p:sp>
      <p:pic>
        <p:nvPicPr>
          <p:cNvPr id="5" name="Picture 4" descr="Image_2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8108"/>
            <a:ext cx="6629400" cy="3515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64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Running the Chat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File =&gt; Open Projects and find your project in your directory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Image_7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2133"/>
            <a:ext cx="6019800" cy="3607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009765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655</Words>
  <Application>Microsoft Office PowerPoint</Application>
  <PresentationFormat>On-screen Show (16:9)</PresentationFormat>
  <Paragraphs>148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Lato</vt:lpstr>
      <vt:lpstr>Times New Roman</vt:lpstr>
      <vt:lpstr>Calibri</vt:lpstr>
      <vt:lpstr>Playfair Display</vt:lpstr>
      <vt:lpstr>Arial</vt:lpstr>
      <vt:lpstr>coral</vt:lpstr>
      <vt:lpstr>KDJK Project Report</vt:lpstr>
      <vt:lpstr>Group Member</vt:lpstr>
      <vt:lpstr>TimeTable</vt:lpstr>
      <vt:lpstr>Work Division </vt:lpstr>
      <vt:lpstr>Work Division </vt:lpstr>
      <vt:lpstr>Work Division </vt:lpstr>
      <vt:lpstr>Work Division </vt:lpstr>
      <vt:lpstr>Step Running the Chat</vt:lpstr>
      <vt:lpstr>Step Running the Chat</vt:lpstr>
      <vt:lpstr>Step Running the Chat</vt:lpstr>
      <vt:lpstr>Step Running the Chat</vt:lpstr>
      <vt:lpstr>Step Running the Chat</vt:lpstr>
      <vt:lpstr>Step Running the Chat</vt:lpstr>
      <vt:lpstr>Step Running the Chat</vt:lpstr>
      <vt:lpstr>Step Running the Chat [Whisper] </vt:lpstr>
      <vt:lpstr>Step Running the Chat [Attach File]</vt:lpstr>
      <vt:lpstr>Step Running the Chat [Attach File]</vt:lpstr>
      <vt:lpstr>Feature Already Included</vt:lpstr>
      <vt:lpstr>1.Private Message </vt:lpstr>
      <vt:lpstr>1.Private Message </vt:lpstr>
      <vt:lpstr>1.Private Message </vt:lpstr>
      <vt:lpstr>2. Online Users</vt:lpstr>
      <vt:lpstr>2.Online user</vt:lpstr>
      <vt:lpstr>3. Modifying JLabel</vt:lpstr>
      <vt:lpstr>3. Modifying JLabel</vt:lpstr>
      <vt:lpstr>4. Send file privately</vt:lpstr>
      <vt:lpstr>Technical Gains</vt:lpstr>
      <vt:lpstr>Refence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KDJK Project Report</dc:title>
  <cp:lastModifiedBy>Samuel Teguh</cp:lastModifiedBy>
  <cp:revision>8</cp:revision>
  <dcterms:modified xsi:type="dcterms:W3CDTF">2017-04-22T14:02:16Z</dcterms:modified>
</cp:coreProperties>
</file>