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E1E1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0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7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2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9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24C0-54C6-4869-9B78-5F597C97F24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YSdsBgFji8" TargetMode="External"/><Relationship Id="rId3" Type="http://schemas.openxmlformats.org/officeDocument/2006/relationships/hyperlink" Target="https://stackoverflow.com/questions/72400895/c-sharp-input-validation-for-strings-and-integers" TargetMode="External"/><Relationship Id="rId7" Type="http://schemas.openxmlformats.org/officeDocument/2006/relationships/hyperlink" Target="https://www.geeksforgeeks.org/check-if-two-arrays-are-equal-or-not/" TargetMode="External"/><Relationship Id="rId12" Type="http://schemas.openxmlformats.org/officeDocument/2006/relationships/hyperlink" Target="https://chat.openai.com/share/92241e6c-3217-450b-8a84-c39a23d718f3" TargetMode="External"/><Relationship Id="rId2" Type="http://schemas.openxmlformats.org/officeDocument/2006/relationships/hyperlink" Target="https://learn.microsoft.com/en-us/dotnet/csharp/language-reference/compiler-messages/cs0029?f1url=%3FappId%3Droslyn%26k%3Dk(CS0029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teacher.com/articles/generate-random-numbers-in-csharp" TargetMode="External"/><Relationship Id="rId11" Type="http://schemas.openxmlformats.org/officeDocument/2006/relationships/hyperlink" Target="https://www.geeksforgeeks.org/suspending-the-current-thread-for-the-specified-amount-of-time-in-c-sharp/" TargetMode="External"/><Relationship Id="rId5" Type="http://schemas.openxmlformats.org/officeDocument/2006/relationships/hyperlink" Target="https://education.launchcode.org/intro-to-programming-csharp/chapters/booleans-and-conditionals/logical-operators.html#:~:text=C%23%20allows%20us%20to%20create,the%20overall%20expression%20is%20False%20" TargetMode="External"/><Relationship Id="rId10" Type="http://schemas.openxmlformats.org/officeDocument/2006/relationships/hyperlink" Target="https://www.tutlane.com/tutorial/csharp/csharp-thread-sleep" TargetMode="External"/><Relationship Id="rId4" Type="http://schemas.openxmlformats.org/officeDocument/2006/relationships/hyperlink" Target="https://stackoverflow.com/questions/22845664/how-do-i-print-text-in-same-line" TargetMode="External"/><Relationship Id="rId9" Type="http://schemas.openxmlformats.org/officeDocument/2006/relationships/hyperlink" Target="https://chat.openai.com/share/ac2eeb5f-d945-41af-99cc-e61ec15d6f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C8905-D3D7-C4C0-6109-68B72AFEEC8C}"/>
              </a:ext>
            </a:extLst>
          </p:cNvPr>
          <p:cNvSpPr txBox="1"/>
          <p:nvPr/>
        </p:nvSpPr>
        <p:spPr>
          <a:xfrm>
            <a:off x="360000" y="360000"/>
            <a:ext cx="61200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C# Part 1 – Lottery Program | Task 2 – Debugging  </a:t>
            </a:r>
            <a:endParaRPr lang="en-US" sz="1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219B1-BAAE-0B2C-4AA5-3075A440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828000"/>
            <a:ext cx="6118375" cy="737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31CB24-0B42-593B-3C52-18395D4F70F9}"/>
              </a:ext>
            </a:extLst>
          </p:cNvPr>
          <p:cNvSpPr/>
          <p:nvPr/>
        </p:nvSpPr>
        <p:spPr>
          <a:xfrm>
            <a:off x="638826" y="5210827"/>
            <a:ext cx="5962389" cy="1227551"/>
          </a:xfrm>
          <a:prstGeom prst="rect">
            <a:avLst/>
          </a:prstGeom>
          <a:noFill/>
          <a:ln w="28575">
            <a:solidFill>
              <a:srgbClr val="FFC000">
                <a:alpha val="6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C8905-D3D7-C4C0-6109-68B72AFEEC8C}"/>
              </a:ext>
            </a:extLst>
          </p:cNvPr>
          <p:cNvSpPr txBox="1"/>
          <p:nvPr/>
        </p:nvSpPr>
        <p:spPr>
          <a:xfrm>
            <a:off x="360000" y="360000"/>
            <a:ext cx="61200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C# Part 1 – Lottery Program | Task 6 – Debugging  </a:t>
            </a:r>
            <a:endParaRPr lang="en-US" sz="1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9B247-41C6-2874-E22A-39EDE2D7D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89"/>
          <a:stretch/>
        </p:blipFill>
        <p:spPr>
          <a:xfrm>
            <a:off x="360001" y="843397"/>
            <a:ext cx="3347704" cy="6515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6F0216-7099-0F18-5CD4-CF6D0411A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23"/>
          <a:stretch/>
        </p:blipFill>
        <p:spPr>
          <a:xfrm>
            <a:off x="3245445" y="3929573"/>
            <a:ext cx="3252554" cy="5616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262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C8905-D3D7-C4C0-6109-68B72AFEEC8C}"/>
              </a:ext>
            </a:extLst>
          </p:cNvPr>
          <p:cNvSpPr txBox="1"/>
          <p:nvPr/>
        </p:nvSpPr>
        <p:spPr>
          <a:xfrm>
            <a:off x="360000" y="360000"/>
            <a:ext cx="61200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C# Part 1 – Lottery Program | References </a:t>
            </a:r>
            <a:endParaRPr lang="en-US" sz="1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F13FF-D5D8-B796-D2BC-DFFF3B157C7F}"/>
              </a:ext>
            </a:extLst>
          </p:cNvPr>
          <p:cNvSpPr txBox="1"/>
          <p:nvPr/>
        </p:nvSpPr>
        <p:spPr>
          <a:xfrm>
            <a:off x="360000" y="828000"/>
            <a:ext cx="6120000" cy="6353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REFERENCE: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TAFE C# SLIDES 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 ERROR CS0029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https://learn.microsoft.com/en-us/dotnet/csharp/language-reference/compiler-messages/cs0029?f1url=%3FappId%3Droslyn%26k%3Dk(CS0029)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 BOOL CHECK AND ERROR MSG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https://stackoverflow.com/questions/72400895/c-sharp-input-validation-for-strings-and-integers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 VS CONSOLE.WRITE 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https://stackoverflow.com/questions/22845664/how-do-i-print-text-in-same-line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BOOLEEN OPERATORS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https://education.launchcode.org/intro-to-programming-csharp/chapters/booleans-and-conditionals/logical-operators.html#:~:text=C%23%20allows%20us%20to%20create,the%20overall%20expression%20is%20False%20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GENERATOR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https://www.tutorialsteacher.com/articles/generate-random-numbers-in-csharp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SEARCH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https://www.geeksforgeeks.org/check-if-two-arrays-are-equal-or-not/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https://www.youtube.com/watch?v=vYSdsBgFji8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LOTTO NUMBER BOX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https://chat.openai.com/share/ac2eeb5f-d945-41af-99cc-e61ec15d6f11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THREAD SLEEP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https://www.tutlane.com/tutorial/csharp/csharp-thread-sleep#:~:text=In%20c%23%2C%20the%20sleep%20method,property%20like%20as%20shown%20below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https://www.geeksforgeeks.org/suspending-the-current-thread-for-the-specified-amount-of-time-in-c-sharp/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REPLAY THE PROGRAM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https://chat.openai.com/share/92241e6c-3217-450b-8a84-c39a23d718f3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6502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12016</TotalTime>
  <Words>272</Words>
  <Application>Microsoft Office PowerPoint</Application>
  <PresentationFormat>A4 Paper (210x297 mm)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 Lim</dc:creator>
  <cp:lastModifiedBy>Sue Lim</cp:lastModifiedBy>
  <cp:revision>19</cp:revision>
  <dcterms:created xsi:type="dcterms:W3CDTF">2023-07-28T11:03:46Z</dcterms:created>
  <dcterms:modified xsi:type="dcterms:W3CDTF">2023-09-08T08:56:14Z</dcterms:modified>
</cp:coreProperties>
</file>