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E1E1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0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7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2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9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24C0-54C6-4869-9B78-5F597C97F24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24C0-54C6-4869-9B78-5F597C97F24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A1525-B223-46BA-85A6-1750EA0F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check-if-two-arrays-are-equal-or-not/" TargetMode="External"/><Relationship Id="rId13" Type="http://schemas.openxmlformats.org/officeDocument/2006/relationships/hyperlink" Target="https://chat.openai.com/share/92241e6c-3217-450b-8a84-c39a23d718f3" TargetMode="External"/><Relationship Id="rId3" Type="http://schemas.openxmlformats.org/officeDocument/2006/relationships/hyperlink" Target="https://stackoverflow.com/questions/72400895/c-sharp-input-validation-for-strings-and-integers" TargetMode="External"/><Relationship Id="rId7" Type="http://schemas.openxmlformats.org/officeDocument/2006/relationships/hyperlink" Target="https://www.youtube.com/watch?v=9ozOSKCiO0I&amp;list=PLPV2KyIb3jR4CtEelGPsmPzlvP7ISPYzR&amp;index=5" TargetMode="External"/><Relationship Id="rId12" Type="http://schemas.openxmlformats.org/officeDocument/2006/relationships/hyperlink" Target="https://www.geeksforgeeks.org/suspending-the-current-thread-for-the-specified-amount-of-time-in-c-sharp/" TargetMode="External"/><Relationship Id="rId2" Type="http://schemas.openxmlformats.org/officeDocument/2006/relationships/hyperlink" Target="https://learn.microsoft.com/en-us/dotnet/csharp/language-reference/compiler-messages/cs0029?f1url=%3FappId%3Droslyn%26k%3Dk(CS0029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teacher.com/articles/generate-random-numbers-in-csharp" TargetMode="External"/><Relationship Id="rId11" Type="http://schemas.openxmlformats.org/officeDocument/2006/relationships/hyperlink" Target="https://www.tutlane.com/tutorial/csharp/csharp-thread-sleep#:~:text=In%20c%23%2C%20the%20sleep%20method,property%20like%20as%20shown%20below" TargetMode="External"/><Relationship Id="rId5" Type="http://schemas.openxmlformats.org/officeDocument/2006/relationships/hyperlink" Target="https://education.launchcode.org/intro-to-programming-csharp/chapters/booleans-and-conditionals/logical-operators.html#:~:text=C%23%20allows%20us%20to%20create,the%20overall%20expression%20is%20False%20" TargetMode="External"/><Relationship Id="rId15" Type="http://schemas.openxmlformats.org/officeDocument/2006/relationships/hyperlink" Target="https://chat.openai.com/share/30f51733-1b58-449f-a25b-c4dbd9785ac1" TargetMode="External"/><Relationship Id="rId10" Type="http://schemas.openxmlformats.org/officeDocument/2006/relationships/hyperlink" Target="https://chat.openai.com/share/ac2eeb5f-d945-41af-99cc-e61ec15d6f11" TargetMode="External"/><Relationship Id="rId4" Type="http://schemas.openxmlformats.org/officeDocument/2006/relationships/hyperlink" Target="https://stackoverflow.com/questions/22845664/how-do-i-print-text-in-same-line" TargetMode="External"/><Relationship Id="rId9" Type="http://schemas.openxmlformats.org/officeDocument/2006/relationships/hyperlink" Target="https://www.youtube.com/watch?v=vYSdsBgFji8" TargetMode="External"/><Relationship Id="rId14" Type="http://schemas.openxmlformats.org/officeDocument/2006/relationships/hyperlink" Target="https://www.geeksforgeeks.org/console-setwindowsize-method-in-c-shar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BB796-4D42-54E1-BF81-76BE5AF2F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61"/>
          <a:stretch/>
        </p:blipFill>
        <p:spPr>
          <a:xfrm>
            <a:off x="360000" y="862514"/>
            <a:ext cx="6120000" cy="6051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AC8905-D3D7-C4C0-6109-68B72AFEEC8C}"/>
              </a:ext>
            </a:extLst>
          </p:cNvPr>
          <p:cNvSpPr txBox="1"/>
          <p:nvPr/>
        </p:nvSpPr>
        <p:spPr>
          <a:xfrm>
            <a:off x="360000" y="360000"/>
            <a:ext cx="61200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C# Part 1 – Lottery Program | Task 2 – Debugging  </a:t>
            </a:r>
            <a:endParaRPr lang="en-US" sz="1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1CB24-0B42-593B-3C52-18395D4F70F9}"/>
              </a:ext>
            </a:extLst>
          </p:cNvPr>
          <p:cNvSpPr/>
          <p:nvPr/>
        </p:nvSpPr>
        <p:spPr>
          <a:xfrm>
            <a:off x="438805" y="3274510"/>
            <a:ext cx="5962389" cy="1227551"/>
          </a:xfrm>
          <a:prstGeom prst="rect">
            <a:avLst/>
          </a:prstGeom>
          <a:noFill/>
          <a:ln w="28575">
            <a:solidFill>
              <a:srgbClr val="FFC000">
                <a:alpha val="6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B8CC1-CBEB-A7A6-AFB8-A6AEEFC7BAD0}"/>
              </a:ext>
            </a:extLst>
          </p:cNvPr>
          <p:cNvSpPr txBox="1"/>
          <p:nvPr/>
        </p:nvSpPr>
        <p:spPr>
          <a:xfrm>
            <a:off x="4126739" y="15111"/>
            <a:ext cx="2446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Updated 21</a:t>
            </a:r>
            <a:r>
              <a:rPr lang="en-US" sz="1600" baseline="30000" dirty="0">
                <a:solidFill>
                  <a:srgbClr val="C00000"/>
                </a:solidFill>
              </a:rPr>
              <a:t>st</a:t>
            </a:r>
            <a:r>
              <a:rPr lang="en-US" sz="1600" dirty="0">
                <a:solidFill>
                  <a:srgbClr val="C00000"/>
                </a:solidFill>
              </a:rPr>
              <a:t> October 2023</a:t>
            </a:r>
          </a:p>
        </p:txBody>
      </p:sp>
    </p:spTree>
    <p:extLst>
      <p:ext uri="{BB962C8B-B14F-4D97-AF65-F5344CB8AC3E}">
        <p14:creationId xmlns:p14="http://schemas.microsoft.com/office/powerpoint/2010/main" val="229215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C8905-D3D7-C4C0-6109-68B72AFEEC8C}"/>
              </a:ext>
            </a:extLst>
          </p:cNvPr>
          <p:cNvSpPr txBox="1"/>
          <p:nvPr/>
        </p:nvSpPr>
        <p:spPr>
          <a:xfrm>
            <a:off x="360000" y="360000"/>
            <a:ext cx="61200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C# Part 1 – Lottery Program | Task 6 – Debugging  </a:t>
            </a:r>
            <a:endParaRPr lang="en-US" sz="1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572F6-7A77-74E2-B2C3-2B36A2E56148}"/>
              </a:ext>
            </a:extLst>
          </p:cNvPr>
          <p:cNvSpPr txBox="1"/>
          <p:nvPr/>
        </p:nvSpPr>
        <p:spPr>
          <a:xfrm>
            <a:off x="4126739" y="15111"/>
            <a:ext cx="2446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Updated 21</a:t>
            </a:r>
            <a:r>
              <a:rPr lang="en-US" sz="1600" baseline="30000" dirty="0">
                <a:solidFill>
                  <a:srgbClr val="C00000"/>
                </a:solidFill>
              </a:rPr>
              <a:t>st</a:t>
            </a:r>
            <a:r>
              <a:rPr lang="en-US" sz="1600" dirty="0">
                <a:solidFill>
                  <a:srgbClr val="C00000"/>
                </a:solidFill>
              </a:rPr>
              <a:t> October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9542F-217B-EE2D-C391-66FE7F52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041106"/>
            <a:ext cx="3712657" cy="6070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08C91-51CB-EFF9-6581-9CFF5202F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38"/>
          <a:stretch/>
        </p:blipFill>
        <p:spPr>
          <a:xfrm>
            <a:off x="2990466" y="4490236"/>
            <a:ext cx="3712656" cy="52424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262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C8905-D3D7-C4C0-6109-68B72AFEEC8C}"/>
              </a:ext>
            </a:extLst>
          </p:cNvPr>
          <p:cNvSpPr txBox="1"/>
          <p:nvPr/>
        </p:nvSpPr>
        <p:spPr>
          <a:xfrm>
            <a:off x="360000" y="360000"/>
            <a:ext cx="61200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C# Part 1 – Lottery Program | References </a:t>
            </a:r>
            <a:endParaRPr lang="en-US" sz="1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F13FF-D5D8-B796-D2BC-DFFF3B157C7F}"/>
              </a:ext>
            </a:extLst>
          </p:cNvPr>
          <p:cNvSpPr txBox="1"/>
          <p:nvPr/>
        </p:nvSpPr>
        <p:spPr>
          <a:xfrm>
            <a:off x="360000" y="828000"/>
            <a:ext cx="6120000" cy="697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REFERENCE: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TAFE C# SLIDES 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SOLUTION REFERENCE: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COMPILER ERROR CS0029 -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https://learn.microsoft.com/en-us/dotnet/csharp/language-reference/compiler-messages/cs0029?f1url=%3FappId%3Droslyn%26k%3Dk(CS0029)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INTEGER BOOL CHECK AND ERROR MSG -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https://stackoverflow.com/questions/72400895/c-sharp-input-validation-for-strings-and-integers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CONSOLE.WRITELINE VS CONSOLE.WRITE  -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https://stackoverflow.com/questions/22845664/how-do-i-print-text-in-same-line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BOOLEEN OPERATORS -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https://education.launchcode.org/intro-to-programming-csharp/chapters/booleans-and-conditionals/logical-operators.html#:~:text=C%23%20allows%20us%20to%20create,the%20overall%20expression%20is%20False%20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RANDOM GENERATOR -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https://www.tutorialsteacher.com/articles/generate-random-numbers-in-csharp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RANDOM GENERATOR + LOOPS -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https://www.youtube.com/watch?v=9ozOSKCiO0I&amp;list=PLPV2KyIb3jR4CtEelGPsmPzlvP7ISPYzR&amp;index=5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LINEAR SEARCH -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https://www.geeksforgeeks.org/check-if-two-arrays-are-equal-or-not/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LINEAR SEARCH -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https://www.youtube.com/watch?v=vYSdsBgFji8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LOTTO NUMBER BOX -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https://chat.openai.com/share/ac2eeb5f-d945-41af-99cc-e61ec15d6f11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THREAD  SLEEP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https://www.tutlane.com/tutorial/csharp/csharp-thread-sleep#:~:text=In%20c%23%2C%20the%20sleep%20method,property%20like%20as%20shown%20below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https://www.geeksforgeeks.org/suspending-the-current-thread-for-the-specified-amount-of-time-in-c-sharp/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REPLAY THE PROGRAM -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https://chat.openai.com/share/92241e6c-3217-450b-8a84-c39a23d718f3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RESIZE THE SCREEN -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https://www.geeksforgeeks.org/console-setwindowsize-method-in-c-sharp/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BINARY SEARCH - 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https://chat.openai.com/share/30f51733-1b58-449f-a25b-c4dbd9785ac1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F3C28-ED1E-57C8-8DFD-6019A24317C9}"/>
              </a:ext>
            </a:extLst>
          </p:cNvPr>
          <p:cNvSpPr txBox="1"/>
          <p:nvPr/>
        </p:nvSpPr>
        <p:spPr>
          <a:xfrm>
            <a:off x="4126739" y="15111"/>
            <a:ext cx="2446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Updated 21</a:t>
            </a:r>
            <a:r>
              <a:rPr lang="en-US" sz="1600" baseline="30000" dirty="0">
                <a:solidFill>
                  <a:srgbClr val="C00000"/>
                </a:solidFill>
              </a:rPr>
              <a:t>st</a:t>
            </a:r>
            <a:r>
              <a:rPr lang="en-US" sz="1600" dirty="0">
                <a:solidFill>
                  <a:srgbClr val="C00000"/>
                </a:solidFill>
              </a:rPr>
              <a:t> October 2023</a:t>
            </a:r>
          </a:p>
        </p:txBody>
      </p:sp>
    </p:spTree>
    <p:extLst>
      <p:ext uri="{BB962C8B-B14F-4D97-AF65-F5344CB8AC3E}">
        <p14:creationId xmlns:p14="http://schemas.microsoft.com/office/powerpoint/2010/main" val="236502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12126</TotalTime>
  <Words>368</Words>
  <Application>Microsoft Office PowerPoint</Application>
  <PresentationFormat>A4 Paper (210x297 mm)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 Lim</dc:creator>
  <cp:lastModifiedBy>Sue Lim</cp:lastModifiedBy>
  <cp:revision>21</cp:revision>
  <dcterms:created xsi:type="dcterms:W3CDTF">2023-07-28T11:03:46Z</dcterms:created>
  <dcterms:modified xsi:type="dcterms:W3CDTF">2023-10-21T15:00:52Z</dcterms:modified>
</cp:coreProperties>
</file>