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3"/>
  </p:sldMasterIdLst>
  <p:sldIdLst>
    <p:sldId id="256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96"/>
      </p:cViewPr>
      <p:guideLst>
        <p:guide orient="horz" pos="2159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7" Type="http://schemas.openxmlformats.org/officeDocument/2006/relationships/slide" Target="slides/slide3.xml"></Relationship><Relationship Id="rId18" Type="http://schemas.openxmlformats.org/officeDocument/2006/relationships/slide" Target="slides/slide4.xml"></Relationship><Relationship Id="rId19" Type="http://schemas.openxmlformats.org/officeDocument/2006/relationships/slide" Target="slides/slide5.xml"></Relationship><Relationship Id="rId20" Type="http://schemas.openxmlformats.org/officeDocument/2006/relationships/slide" Target="slides/slide6.xml"></Relationship><Relationship Id="rId21" Type="http://schemas.openxmlformats.org/officeDocument/2006/relationships/slide" Target="slides/slide7.xml"></Relationship><Relationship Id="rId22" Type="http://schemas.openxmlformats.org/officeDocument/2006/relationships/slide" Target="slides/slide8.xml"></Relationship><Relationship Id="rId23" Type="http://schemas.openxmlformats.org/officeDocument/2006/relationships/slide" Target="slides/slide9.xml"></Relationship><Relationship Id="rId24" Type="http://schemas.openxmlformats.org/officeDocument/2006/relationships/slide" Target="slides/slide10.xml"></Relationship><Relationship Id="rId25" Type="http://schemas.openxmlformats.org/officeDocument/2006/relationships/slide" Target="slides/slide11.xml"></Relationship><Relationship Id="rId26" Type="http://schemas.openxmlformats.org/officeDocument/2006/relationships/slide" Target="slides/slide12.xml"></Relationship><Relationship Id="rId27" Type="http://schemas.openxmlformats.org/officeDocument/2006/relationships/slide" Target="slides/slide13.xml"></Relationship><Relationship Id="rId28" Type="http://schemas.openxmlformats.org/officeDocument/2006/relationships/viewProps" Target="viewProps.xml"></Relationship><Relationship Id="rId29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8B13A-5BB9-4665-9CC6-C99CA77769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750E859-A4D3-4876-BBA2-827986A49B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044AC2-84DC-4A08-BAD1-15B8BE68E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171B-5015-4226-BB71-A8D71DF80F60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B5DD40-7AF0-49AE-A6A1-0317FFE8D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898580-D0A4-4E1D-AFCE-59953C7A2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FDF5-AE9E-4E0E-AC8C-731DEA438F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127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1C642-0DB7-4D7E-A08D-93CE9A50B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9C05DF-2B71-4D5B-B426-C71B8448A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A9DFC8-9BBA-4E5D-A055-95CAFA924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171B-5015-4226-BB71-A8D71DF80F60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6996D1-99A1-4CCE-9049-6768DE200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A35851-4384-42BB-A44D-CF09633EF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FDF5-AE9E-4E0E-AC8C-731DEA438F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440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47753AA-07C5-4443-9E84-A686D203DA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FA8EC2-8B7C-46EA-AEF5-756A37641C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A0B751-7F7B-4EC2-9A1F-BF125CAA2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171B-5015-4226-BB71-A8D71DF80F60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19D38D-5002-4A74-8F94-D967AD871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C7DDDE-A219-4D5A-91ED-09C8D0F93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FDF5-AE9E-4E0E-AC8C-731DEA438F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231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A7B8DE-3247-4973-AB69-B9D80BEED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CB0F79-C2A3-471F-B3C7-F557079FD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7876D2-1C6F-4ADF-91FE-243A27F59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171B-5015-4226-BB71-A8D71DF80F60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D65B27-122E-4E0A-A5EA-3A09E5D7C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AC9DE8-EDCB-482F-81E6-00CD33BA3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FDF5-AE9E-4E0E-AC8C-731DEA438F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1274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54E66-F057-41E0-AE7D-EDCFB53C6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F0A5AD-938D-4742-B56E-8600715DA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0497F5-550F-4B8D-B087-D2FE61F5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171B-5015-4226-BB71-A8D71DF80F60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A03756-98E6-49DA-965E-C4E64FE03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57C561-F44B-4D8B-8A9F-79E5D7FE6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FDF5-AE9E-4E0E-AC8C-731DEA438F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654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330811-66FD-4E65-AA6F-9EC3E81F5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644D0F-482F-4F76-9650-3DF3873A27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7561D0-5F26-49C3-993E-96D50A8AE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E31089-1C2B-4CE7-8C1E-95B922507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171B-5015-4226-BB71-A8D71DF80F60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F3E034-9792-4734-B7D1-D539FCECC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198324-D075-46A7-AD87-DC704ED81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FDF5-AE9E-4E0E-AC8C-731DEA438F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975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ADF986-84E2-4AB1-995D-2437CFB7A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1B595C-3E93-42AC-97F4-884B8D2CB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7D6DEA-C082-401A-8DB4-5E8EB22A9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4CA24D-A999-4348-A5E6-50EDFA37EC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8BEBE7-7340-441D-8E3C-E54D3BD1A1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A66B40-F2A5-4A97-AA9B-09556665D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171B-5015-4226-BB71-A8D71DF80F60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AF3BF2B-54E5-4E2E-BD49-DBA3DD3FF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F65E18D-BFEE-4F46-B33C-F926372F7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FDF5-AE9E-4E0E-AC8C-731DEA438F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781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F18D48-3233-4184-BD8B-D83799FAB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C65D07F-1028-480B-A622-325331673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171B-5015-4226-BB71-A8D71DF80F60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851EB3-884E-489B-891B-1631747B2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28CDF2-30E6-4408-A38C-226FE6EA9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FDF5-AE9E-4E0E-AC8C-731DEA438F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185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364F5A-D54C-47E5-A0A6-FC78D8182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171B-5015-4226-BB71-A8D71DF80F60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1F1FC43-E4E0-46E1-902B-BCA3920F1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DD14E1-A7B2-420D-A12B-EC7599B45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FDF5-AE9E-4E0E-AC8C-731DEA438F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290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B419A3-259B-4FC2-B38E-22D05FE55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5F80BF-69E9-4C56-A4A0-D91A48703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C379F2-8776-40B2-94EA-01D3FFA8F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76CFD9-07F8-43C8-8DD4-4A6E3235F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171B-5015-4226-BB71-A8D71DF80F60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8753D5-C6A3-4A11-B5B5-DFA336F87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5289E0-EEB1-4742-AC7E-C0340FA43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FDF5-AE9E-4E0E-AC8C-731DEA438F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878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F972B5-FB47-4CFB-B76E-6FDD2C48C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43CCD1-74BD-4949-A917-F640F1461E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0587B9-06E2-4EC4-B276-9E7B8C76B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A0C8BD-7A81-42B9-9678-B647C9F27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D171B-5015-4226-BB71-A8D71DF80F60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475A71-4592-47FC-BDF6-041460919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98B938-F5DC-469B-91A8-10654B0AB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C5FDF5-AE9E-4E0E-AC8C-731DEA438F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323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45EDB4-8A4E-4FCE-ADA4-2E0D69BF3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0D953E-6548-4840-8E67-AC952A177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C0139F-A61F-4D49-AA26-BBDD5036C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D171B-5015-4226-BB71-A8D71DF80F60}" type="datetimeFigureOut">
              <a:rPr lang="ko-KR" altLang="en-US" smtClean="0"/>
              <a:t>2019-01-04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59250D-1B56-41A6-A90D-631B9E2424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EB2AB5-176C-444F-ADB4-C45A842654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5FDF5-AE9E-4E0E-AC8C-731DEA438F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964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Relationship Id="rId2" Type="http://schemas.openxmlformats.org/officeDocument/2006/relationships/image" Target="../media/fImage365653287681.jpeg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image1.jpg"></Relationship><Relationship Id="rId3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image2.png"></Relationship><Relationship Id="rId1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DD2BA9-6C53-4AA8-BF42-42A47E28B8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지구를 살리는 친환경 오호</a:t>
            </a:r>
            <a:r>
              <a:rPr lang="en-US" altLang="ko-KR" dirty="0"/>
              <a:t>(</a:t>
            </a:r>
            <a:r>
              <a:rPr lang="en-US" altLang="ko-KR" dirty="0" err="1"/>
              <a:t>Ooho</a:t>
            </a:r>
            <a:r>
              <a:rPr lang="en-US" altLang="ko-KR" dirty="0"/>
              <a:t>)</a:t>
            </a:r>
            <a:r>
              <a:rPr lang="ko-KR" altLang="en-US" dirty="0"/>
              <a:t> 물병 만들기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127C5B-8206-4B06-B613-273096ECF9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4004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B5BAC2-538D-4EA3-B52D-75A3BF69A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만드는 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7110C9-9E88-4A86-8FFF-3C8B6A765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b="1" dirty="0"/>
              <a:t>STEP5.</a:t>
            </a:r>
            <a:endParaRPr lang="ko-KR" altLang="en-US" dirty="0"/>
          </a:p>
          <a:p>
            <a:pPr marL="0" indent="0" algn="ctr">
              <a:buNone/>
            </a:pPr>
            <a:r>
              <a:rPr lang="ko-KR" altLang="en-US" dirty="0"/>
              <a:t>혼합물에 닿지않게 한두 번 저어주고 </a:t>
            </a:r>
            <a:r>
              <a:rPr lang="en-US" altLang="ko-KR" dirty="0"/>
              <a:t>10</a:t>
            </a:r>
            <a:r>
              <a:rPr lang="ko-KR" altLang="en-US" dirty="0"/>
              <a:t>초 후 조심스럽게 숟가락으로 </a:t>
            </a:r>
            <a:r>
              <a:rPr lang="ko-KR" altLang="en-US" dirty="0" err="1"/>
              <a:t>꺼내주세요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r>
              <a:rPr lang="en-US" altLang="ko-KR" dirty="0"/>
              <a:t> </a:t>
            </a:r>
          </a:p>
          <a:p>
            <a:pPr marL="0" indent="0" algn="ctr">
              <a:buNone/>
            </a:pPr>
            <a:r>
              <a:rPr lang="en-US" altLang="ko-KR" dirty="0"/>
              <a:t> </a:t>
            </a:r>
          </a:p>
          <a:p>
            <a:pPr marL="0" indent="0" algn="ctr">
              <a:buNone/>
            </a:pPr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1705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2"/>
          <p:cNvSpPr>
            <a:spLocks noChangeArrowheads="1"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 smtClean="0">
                <a:latin typeface="맑은 고딕" charset="0"/>
                <a:ea typeface="맑은 고딕" charset="0"/>
              </a:rPr>
              <a:t>3. 오호물병의 원리</a:t>
            </a:r>
            <a:endParaRPr lang="ko-KR" altLang="en-US" sz="4400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Content Placeholder 3"/>
          <p:cNvSpPr txBox="1">
            <a:spLocks noChangeArrowheads="1" noGrp="1"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dirty="0" smtClean="0"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dirty="0" smtClean="0">
                <a:latin typeface="맑은 고딕" charset="0"/>
                <a:ea typeface="맑은 고딕" charset="0"/>
              </a:rPr>
              <a:t>투명한 막이 생기는 오호(Ooho)는 </a:t>
            </a:r>
            <a:r>
              <a:rPr lang="en-US" altLang="ko-KR" sz="2800" dirty="0" smtClean="0" b="1">
                <a:latin typeface="맑은 고딕" charset="0"/>
                <a:ea typeface="맑은 고딕" charset="0"/>
              </a:rPr>
              <a:t>달걀의 노른자막</a:t>
            </a:r>
            <a:r>
              <a:rPr lang="en-US" altLang="ko-KR" sz="2800" dirty="0" smtClean="0">
                <a:latin typeface="맑은 고딕" charset="0"/>
                <a:ea typeface="맑은 고딕" charset="0"/>
              </a:rPr>
              <a:t>과 유사한 </a:t>
            </a:r>
            <a:r>
              <a:rPr lang="en-US" altLang="ko-KR" sz="2800" dirty="0" smtClean="0">
                <a:latin typeface="맑은 고딕" charset="0"/>
                <a:ea typeface="맑은 고딕" charset="0"/>
              </a:rPr>
              <a:t>구조를 가지고 있습니다. </a:t>
            </a:r>
            <a:r>
              <a:rPr lang="en-US" altLang="ko-KR" sz="2800" dirty="0" smtClean="0" b="1">
                <a:latin typeface="맑은 고딕" charset="0"/>
                <a:ea typeface="맑은 고딕" charset="0"/>
              </a:rPr>
              <a:t>알긴산염</a:t>
            </a:r>
            <a:r>
              <a:rPr lang="en-US" altLang="ko-KR" sz="2800" dirty="0" smtClean="0">
                <a:latin typeface="맑은 고딕" charset="0"/>
                <a:ea typeface="맑은 고딕" charset="0"/>
              </a:rPr>
              <a:t>과 </a:t>
            </a:r>
            <a:r>
              <a:rPr lang="en-US" altLang="ko-KR" sz="2800" dirty="0" smtClean="0" b="1">
                <a:latin typeface="맑은 고딕" charset="0"/>
                <a:ea typeface="맑은 고딕" charset="0"/>
              </a:rPr>
              <a:t>칼슘</a:t>
            </a:r>
            <a:r>
              <a:rPr lang="en-US" altLang="ko-KR" sz="2800" dirty="0" smtClean="0">
                <a:latin typeface="맑은 고딕" charset="0"/>
                <a:ea typeface="맑은 고딕" charset="0"/>
              </a:rPr>
              <a:t>이 만나 </a:t>
            </a:r>
            <a:r>
              <a:rPr lang="en-US" altLang="ko-KR" sz="2800" dirty="0" smtClean="0" b="1">
                <a:latin typeface="맑은 고딕" charset="0"/>
                <a:ea typeface="맑은 고딕" charset="0"/>
              </a:rPr>
              <a:t>젤 형태의 막</a:t>
            </a:r>
            <a:r>
              <a:rPr lang="en-US" altLang="ko-KR" sz="2800" dirty="0" smtClean="0" b="1">
                <a:latin typeface="맑은 고딕" charset="0"/>
                <a:ea typeface="맑은 고딕" charset="0"/>
              </a:rPr>
              <a:t>을 형성</a:t>
            </a:r>
            <a:r>
              <a:rPr lang="en-US" altLang="ko-KR" sz="2800" dirty="0" smtClean="0">
                <a:latin typeface="맑은 고딕" charset="0"/>
                <a:ea typeface="맑은 고딕" charset="0"/>
              </a:rPr>
              <a:t>해 그 안에 물을 담을 수 있는 구조가 되는건데요, </a:t>
            </a:r>
            <a:endParaRPr lang="ko-KR" altLang="en-US" sz="2800" dirty="0" smtClean="0"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dirty="0" smtClean="0">
                <a:latin typeface="맑은 고딕" charset="0"/>
                <a:ea typeface="맑은 고딕" charset="0"/>
              </a:rPr>
              <a:t>이러한 원리를 활용하여 음식의 질감과 조직을 변형시키는 </a:t>
            </a:r>
            <a:r>
              <a:rPr lang="en-US" altLang="ko-KR" sz="2800" dirty="0" smtClean="0" b="1">
                <a:latin typeface="맑은 고딕" charset="0"/>
                <a:ea typeface="맑은 고딕" charset="0"/>
              </a:rPr>
              <a:t>분</a:t>
            </a:r>
            <a:r>
              <a:rPr lang="en-US" altLang="ko-KR" sz="2800" dirty="0" smtClean="0" b="1">
                <a:latin typeface="맑은 고딕" charset="0"/>
                <a:ea typeface="맑은 고딕" charset="0"/>
              </a:rPr>
              <a:t>자 요리</a:t>
            </a:r>
            <a:r>
              <a:rPr lang="en-US" altLang="ko-KR" sz="2800" dirty="0" smtClean="0">
                <a:latin typeface="맑은 고딕" charset="0"/>
                <a:ea typeface="맑은 고딕" charset="0"/>
              </a:rPr>
              <a:t>에서도 다양하게 사용되고 있답니다!   </a:t>
            </a:r>
            <a:endParaRPr lang="ko-KR" altLang="en-US" sz="2800" dirty="0" smtClean="0"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2800" dirty="0" smtClean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2"/>
          <p:cNvSpPr>
            <a:spLocks noChangeArrowheads="1" noGrp="1"/>
          </p:cNvSpPr>
          <p:nvPr>
            <p:ph type="title"/>
          </p:nvPr>
        </p:nvSpPr>
        <p:spPr>
          <a:xfrm rot="0">
            <a:off x="838200" y="365125"/>
            <a:ext cx="10516235" cy="1326515"/>
          </a:xfrm>
          <a:prstGeom prst="rect"/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 smtClean="0">
                <a:latin typeface="맑은 고딕" charset="0"/>
                <a:ea typeface="맑은 고딕" charset="0"/>
              </a:rPr>
              <a:t>4. 실생활 속 오호(OOHO)</a:t>
            </a:r>
            <a:endParaRPr lang="ko-KR" altLang="en-US" sz="4400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Content Placeholder 3"/>
          <p:cNvSpPr txBox="1">
            <a:spLocks noChangeArrowheads="1" noGrp="1"/>
          </p:cNvSpPr>
          <p:nvPr>
            <p:ph type="obj" idx="1"/>
          </p:nvPr>
        </p:nvSpPr>
        <p:spPr>
          <a:xfrm rot="0">
            <a:off x="838200" y="1825625"/>
            <a:ext cx="10516235" cy="4352290"/>
          </a:xfrm>
          <a:prstGeom prst="rect"/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dirty="0" smtClean="0"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dirty="0" smtClean="0">
                <a:latin typeface="맑은 고딕" charset="0"/>
                <a:ea typeface="맑은 고딕" charset="0"/>
              </a:rPr>
              <a:t>마라톤을 할 때 오호를 사용하면 종이컵 낭비를 줄일수 있습니</a:t>
            </a:r>
            <a:r>
              <a:rPr lang="en-US" altLang="ko-KR" sz="2800" dirty="0" smtClean="0">
                <a:latin typeface="맑은 고딕" charset="0"/>
                <a:ea typeface="맑은 고딕" charset="0"/>
              </a:rPr>
              <a:t>다.</a:t>
            </a:r>
            <a:endParaRPr lang="ko-KR" altLang="en-US" sz="2800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dirty="0" smtClean="0">
                <a:latin typeface="맑은 고딕" charset="0"/>
                <a:ea typeface="맑은 고딕" charset="0"/>
              </a:rPr>
              <a:t>또한 오호에 있는 전해질이 이온음료같이 선수들의 활력을 불</a:t>
            </a:r>
            <a:r>
              <a:rPr lang="en-US" altLang="ko-KR" sz="2800" dirty="0" smtClean="0">
                <a:latin typeface="맑은 고딕" charset="0"/>
                <a:ea typeface="맑은 고딕" charset="0"/>
              </a:rPr>
              <a:t>어넣어 줄것입니다.</a:t>
            </a:r>
            <a:endParaRPr lang="ko-KR" altLang="en-US" sz="2800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Picture 1" descr="/storage/emulated/0/.polaris_temp/fImage365653287681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598920" y="3907154"/>
            <a:ext cx="4203065" cy="25380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6A118B-A82E-417F-AC70-44EAF6B38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 wrap="square" lIns="91440" tIns="45720" rIns="91440" bIns="45720" vert="horz" anchor="ctr">
            <a:normAutofit fontScale="100000" lnSpcReduction="0"/>
          </a:bodyPr>
          <a:lstStyle/>
          <a:p>
            <a:pPr marL="0" indent="0" algn="l" fontAlgn="auto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dirty="0" smtClean="0">
                <a:latin typeface="맑은 고딕" charset="0"/>
                <a:ea typeface="맑은 고딕" charset="0"/>
              </a:rPr>
              <a:t>5. 퀴즈</a:t>
            </a:r>
            <a:endParaRPr lang="ko-KR" altLang="en-US" sz="4400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EA1F92-A393-419C-893B-39FFDFBD7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dirty="0" smtClean="0">
                <a:latin typeface="맑은 고딕" charset="0"/>
                <a:ea typeface="맑은 고딕" charset="0"/>
              </a:rPr>
              <a:t> 오호물병을 만드는데 들어가는 중요한 재료 두개는 뭘까요??</a:t>
            </a:r>
            <a:endParaRPr lang="ko-KR" altLang="en-US" sz="2800" dirty="0" smtClean="0"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2800" dirty="0" smtClean="0"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dirty="0" smtClean="0">
                <a:latin typeface="맑은 고딕" charset="0"/>
                <a:ea typeface="맑은 고딕" charset="0"/>
              </a:rPr>
              <a:t>1.젖산칼슘</a:t>
            </a:r>
            <a:endParaRPr lang="ko-KR" altLang="en-US" sz="2800" dirty="0" smtClean="0"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dirty="0" smtClean="0">
                <a:latin typeface="맑은 고딕" charset="0"/>
                <a:ea typeface="맑은 고딕" charset="0"/>
              </a:rPr>
              <a:t>2.염화칼슘</a:t>
            </a:r>
            <a:endParaRPr lang="ko-KR" altLang="en-US" sz="2800" dirty="0" smtClean="0"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dirty="0" smtClean="0">
                <a:latin typeface="맑은 고딕" charset="0"/>
                <a:ea typeface="맑은 고딕" charset="0"/>
              </a:rPr>
              <a:t>3.알긴산나트륨</a:t>
            </a:r>
            <a:endParaRPr lang="ko-KR" altLang="en-US" sz="2800" dirty="0" smtClean="0"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dirty="0" smtClean="0">
                <a:latin typeface="맑은 고딕" charset="0"/>
                <a:ea typeface="맑은 고딕" charset="0"/>
              </a:rPr>
              <a:t>4.염화나트륨</a:t>
            </a:r>
            <a:endParaRPr lang="ko-KR" altLang="en-US" sz="2800" dirty="0" smtClean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311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240FF-3C46-4E98-AB08-B823ED1E0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D70A1E-B666-440F-A119-E25388FFD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dirty="0" smtClean="0">
                <a:latin typeface="맑은 고딕" charset="0"/>
                <a:ea typeface="맑은 고딕" charset="0"/>
              </a:rPr>
              <a:t>1. 오호물병이란?</a:t>
            </a:r>
            <a:endParaRPr lang="ko-KR" altLang="en-US" sz="2800" dirty="0" smtClean="0"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dirty="0" smtClean="0">
                <a:latin typeface="맑은 고딕" charset="0"/>
                <a:ea typeface="맑은 고딕" charset="0"/>
              </a:rPr>
              <a:t>2. 오호물병 만드는법</a:t>
            </a:r>
            <a:endParaRPr lang="ko-KR" altLang="en-US" sz="2800" dirty="0" smtClean="0"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dirty="0" smtClean="0">
                <a:latin typeface="맑은 고딕" charset="0"/>
                <a:ea typeface="맑은 고딕" charset="0"/>
              </a:rPr>
              <a:t>3. 원리</a:t>
            </a:r>
            <a:endParaRPr lang="ko-KR" altLang="en-US" sz="2800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dirty="0" smtClean="0">
                <a:latin typeface="맑은 고딕" charset="0"/>
                <a:ea typeface="맑은 고딕" charset="0"/>
              </a:rPr>
              <a:t>4. 실생활 속 오호(OOHO)</a:t>
            </a:r>
            <a:endParaRPr lang="ko-KR" altLang="en-US" sz="2800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dirty="0" smtClean="0">
                <a:latin typeface="맑은 고딕" charset="0"/>
                <a:ea typeface="맑은 고딕" charset="0"/>
              </a:rPr>
              <a:t>5. 퀴즈</a:t>
            </a:r>
            <a:endParaRPr lang="ko-KR" altLang="en-US" sz="2800" dirty="0" smtClean="0"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2800" dirty="0" smtClean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331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7A0686-C994-4A81-95AB-393B91084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오호물병이란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F15F60-5A41-46AD-84D3-1B24B61B9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dirty="0" smtClean="0">
                <a:latin typeface="맑은 고딕" charset="0"/>
                <a:ea typeface="맑은 고딕" charset="0"/>
              </a:rPr>
              <a:t>과도한 플라스틱 사용으로 인한 환경오염을 해결하기 위해 플</a:t>
            </a:r>
            <a:r>
              <a:rPr lang="en-US" altLang="ko-KR" sz="2800" dirty="0" smtClean="0">
                <a:latin typeface="맑은 고딕" charset="0"/>
                <a:ea typeface="맑은 고딕" charset="0"/>
              </a:rPr>
              <a:t>라스틱 물병의 대체품으로 발명된 친환경적이고 먹을 수 있는 </a:t>
            </a:r>
            <a:r>
              <a:rPr lang="en-US" altLang="ko-KR" sz="2800" dirty="0" smtClean="0">
                <a:latin typeface="맑은 고딕" charset="0"/>
                <a:ea typeface="맑은 고딕" charset="0"/>
              </a:rPr>
              <a:t>물병입니다.</a:t>
            </a:r>
            <a:endParaRPr lang="ko-KR" altLang="en-US" sz="2800" dirty="0" smtClean="0"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2800" dirty="0" smtClean="0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dirty="0" smtClean="0">
              <a:latin typeface="맑은 고딕" charset="0"/>
              <a:ea typeface="맑은 고딕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95BBD33-2316-487B-9C0D-F2E7EDD87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836" y="3136352"/>
            <a:ext cx="4904509" cy="335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013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7A0686-C994-4A81-95AB-393B91084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 err="1"/>
              <a:t>오호물병이란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F15F60-5A41-46AD-84D3-1B24B61B9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 wrap="square" lIns="91440" tIns="45720" rIns="91440" bIns="45720" vert="horz" anchor="t">
            <a:normAutofit fontScale="100000" lnSpcReduction="0"/>
          </a:bodyPr>
          <a:lstStyle/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dirty="0" smtClean="0">
                <a:latin typeface="맑은 고딕" charset="0"/>
                <a:ea typeface="맑은 고딕" charset="0"/>
              </a:rPr>
              <a:t>먹을 땐 두겹으로 된 막을 이로 살짝 깨물어 먹거나 통째로 먹</a:t>
            </a:r>
            <a:r>
              <a:rPr lang="en-US" altLang="ko-KR" sz="2800" dirty="0" smtClean="0">
                <a:latin typeface="맑은 고딕" charset="0"/>
                <a:ea typeface="맑은 고딕" charset="0"/>
              </a:rPr>
              <a:t>거나 겉 막을 벗겨내고 먹습니다. </a:t>
            </a:r>
            <a:endParaRPr lang="ko-KR" altLang="en-US" sz="2800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endParaRPr lang="ko-KR" altLang="en-US" sz="2800" dirty="0" smtClean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228600" indent="-22860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dirty="0" smtClean="0">
                <a:latin typeface="맑은 고딕" charset="0"/>
                <a:ea typeface="맑은 고딕" charset="0"/>
              </a:rPr>
              <a:t>오호의 얇은 막 성분인 알긴산염은 다시마, 미역 등 해조류와 성</a:t>
            </a:r>
            <a:r>
              <a:rPr lang="en-US" altLang="ko-KR" sz="2800" dirty="0" smtClean="0">
                <a:latin typeface="맑은 고딕" charset="0"/>
                <a:ea typeface="맑은 고딕" charset="0"/>
              </a:rPr>
              <a:t>분이 같아서 고혈압 예방, 내부 소화기관 보호, 체내 노폐물과 </a:t>
            </a:r>
            <a:r>
              <a:rPr lang="en-US" altLang="ko-KR" sz="2800" dirty="0" smtClean="0">
                <a:latin typeface="맑은 고딕" charset="0"/>
                <a:ea typeface="맑은 고딕" charset="0"/>
              </a:rPr>
              <a:t>중금속 배출에 도움이 된다.</a:t>
            </a:r>
            <a:endParaRPr lang="ko-KR" altLang="en-US" sz="2800" dirty="0" smtClean="0">
              <a:latin typeface="맑은 고딕" charset="0"/>
              <a:ea typeface="맑은 고딕" charset="0"/>
            </a:endParaRPr>
          </a:p>
          <a:p>
            <a:pPr marL="0" indent="0" algn="l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dirty="0" smtClean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898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B5BAC2-538D-4EA3-B52D-75A3BF69A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만드는 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7110C9-9E88-4A86-8FFF-3C8B6A765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 wrap="square" lIns="91440" tIns="45720" rIns="91440" bIns="45720" vert="horz" anchor="t">
            <a:normAutofit fontScale="70000" lnSpcReduction="20000"/>
          </a:bodyPr>
          <a:lstStyle/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 smtClean="0" b="1">
                <a:latin typeface="맑은 고딕" charset="0"/>
                <a:ea typeface="맑은 고딕" charset="0"/>
              </a:rPr>
              <a:t>&lt;준비물&gt;</a:t>
            </a:r>
            <a:endParaRPr lang="ko-KR" altLang="en-US" sz="2800" dirty="0" smtClean="0" b="1">
              <a:latin typeface="맑은 고딕" charset="0"/>
              <a:ea typeface="맑은 고딕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 smtClean="0">
                <a:latin typeface="맑은 고딕" charset="0"/>
                <a:ea typeface="맑은 고딕" charset="0"/>
              </a:rPr>
              <a:t>알긴산나트륨 1g</a:t>
            </a:r>
            <a:endParaRPr lang="ko-KR" altLang="en-US" sz="2800" dirty="0" smtClean="0">
              <a:latin typeface="맑은 고딕" charset="0"/>
              <a:ea typeface="맑은 고딕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 smtClean="0">
                <a:latin typeface="맑은 고딕" charset="0"/>
                <a:ea typeface="맑은 고딕" charset="0"/>
              </a:rPr>
              <a:t>식용 젖산칼슘 5g</a:t>
            </a:r>
            <a:endParaRPr lang="ko-KR" altLang="en-US" sz="2800" dirty="0" smtClean="0">
              <a:latin typeface="맑은 고딕" charset="0"/>
              <a:ea typeface="맑은 고딕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 smtClean="0">
                <a:latin typeface="맑은 고딕" charset="0"/>
                <a:ea typeface="맑은 고딕" charset="0"/>
              </a:rPr>
              <a:t>작은 컵</a:t>
            </a:r>
            <a:endParaRPr lang="ko-KR" altLang="en-US" sz="2800" dirty="0" smtClean="0">
              <a:latin typeface="맑은 고딕" charset="0"/>
              <a:ea typeface="맑은 고딕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 smtClean="0">
                <a:latin typeface="맑은 고딕" charset="0"/>
                <a:ea typeface="맑은 고딕" charset="0"/>
              </a:rPr>
              <a:t>큰 컵</a:t>
            </a:r>
            <a:endParaRPr lang="ko-KR" altLang="en-US" sz="2800" dirty="0" smtClean="0">
              <a:latin typeface="맑은 고딕" charset="0"/>
              <a:ea typeface="맑은 고딕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 smtClean="0">
                <a:latin typeface="맑은 고딕" charset="0"/>
                <a:ea typeface="맑은 고딕" charset="0"/>
              </a:rPr>
              <a:t>병을 씻어낼 물</a:t>
            </a:r>
            <a:endParaRPr lang="ko-KR" altLang="en-US" sz="2800" dirty="0" smtClean="0">
              <a:latin typeface="맑은 고딕" charset="0"/>
              <a:ea typeface="맑은 고딕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 smtClean="0">
                <a:latin typeface="맑은 고딕" charset="0"/>
                <a:ea typeface="맑은 고딕" charset="0"/>
              </a:rPr>
              <a:t>일회용 숟가락</a:t>
            </a:r>
            <a:endParaRPr lang="ko-KR" altLang="en-US" sz="2800" dirty="0" smtClean="0">
              <a:latin typeface="맑은 고딕" charset="0"/>
              <a:ea typeface="맑은 고딕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dirty="0" smtClean="0">
                <a:latin typeface="맑은 고딕" charset="0"/>
                <a:ea typeface="맑은 고딕" charset="0"/>
              </a:rPr>
              <a:t> </a:t>
            </a:r>
            <a:endParaRPr lang="ko-KR" altLang="en-US" sz="2800" dirty="0" smtClean="0">
              <a:latin typeface="맑은 고딕" charset="0"/>
              <a:ea typeface="맑은 고딕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dirty="0" smtClean="0">
              <a:latin typeface="맑은 고딕" charset="0"/>
              <a:ea typeface="맑은 고딕" charset="0"/>
            </a:endParaRPr>
          </a:p>
          <a:p>
            <a:pPr marL="0" indent="0" algn="ctr" fontAlgn="auto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1000" dirty="0" smtClean="0">
                <a:latin typeface="NanumGothic" charset="0"/>
                <a:ea typeface="NanumGothic" charset="0"/>
              </a:rPr>
              <a:t/>
            </a:r>
            <a:br>
              <a:rPr lang="en-US" altLang="ko-KR" sz="1000" dirty="0" smtClean="0">
                <a:latin typeface="NanumGothic" charset="0"/>
                <a:ea typeface="NanumGothic" charset="0"/>
              </a:rPr>
            </a:br>
            <a:r>
              <a:rPr lang="en-US" altLang="ko-KR" sz="1000" dirty="0" smtClean="0">
                <a:latin typeface="NanumGothic" charset="0"/>
                <a:ea typeface="NanumGothic" charset="0"/>
              </a:rPr>
              <a:t/>
            </a:r>
            <a:br>
              <a:rPr lang="en-US" altLang="ko-KR" sz="1000" dirty="0" smtClean="0">
                <a:latin typeface="NanumGothic" charset="0"/>
                <a:ea typeface="NanumGothic" charset="0"/>
              </a:rPr>
            </a:br>
            <a:endParaRPr lang="ko-KR" altLang="en-US" sz="2800" dirty="0" smtClean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96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B5BAC2-538D-4EA3-B52D-75A3BF69A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만드는 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7110C9-9E88-4A86-8FFF-3C8B6A765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b="1" dirty="0"/>
              <a:t>STEP1.</a:t>
            </a:r>
            <a:endParaRPr lang="ko-KR" altLang="en-US" dirty="0"/>
          </a:p>
          <a:p>
            <a:pPr marL="0" indent="0" algn="ctr">
              <a:buNone/>
            </a:pPr>
            <a:r>
              <a:rPr lang="ko-KR" altLang="en-US" dirty="0"/>
              <a:t>작은 컵에 </a:t>
            </a:r>
            <a:r>
              <a:rPr lang="ko-KR" altLang="en-US" dirty="0" err="1"/>
              <a:t>알긴산나트륨</a:t>
            </a:r>
            <a:r>
              <a:rPr lang="ko-KR" altLang="en-US" dirty="0"/>
              <a:t> </a:t>
            </a:r>
            <a:r>
              <a:rPr lang="en-US" altLang="ko-KR" dirty="0"/>
              <a:t>3g</a:t>
            </a:r>
            <a:r>
              <a:rPr lang="ko-KR" altLang="en-US" dirty="0"/>
              <a:t>을 넣어주세요</a:t>
            </a: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(</a:t>
            </a:r>
            <a:r>
              <a:rPr lang="ko-KR" altLang="en-US" dirty="0" err="1"/>
              <a:t>슬러시</a:t>
            </a:r>
            <a:r>
              <a:rPr lang="ko-KR" altLang="en-US" dirty="0"/>
              <a:t> 빨대에 수북하게 </a:t>
            </a:r>
            <a:r>
              <a:rPr lang="en-US" altLang="ko-KR" dirty="0"/>
              <a:t>1</a:t>
            </a:r>
            <a:r>
              <a:rPr lang="ko-KR" altLang="en-US" dirty="0"/>
              <a:t>스푼 정도</a:t>
            </a:r>
            <a:r>
              <a:rPr lang="en-US" altLang="ko-KR" dirty="0"/>
              <a:t>!)</a:t>
            </a:r>
          </a:p>
          <a:p>
            <a:pPr marL="0" indent="0" algn="ctr">
              <a:buNone/>
            </a:pPr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38C0444-5B91-4177-ADD7-9646D0079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2765" y="3743052"/>
            <a:ext cx="2346470" cy="230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765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B5BAC2-538D-4EA3-B52D-75A3BF69A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만드는 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7110C9-9E88-4A86-8FFF-3C8B6A765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b="1" dirty="0"/>
              <a:t>STEP2.</a:t>
            </a:r>
            <a:endParaRPr lang="ko-KR" altLang="en-US" dirty="0"/>
          </a:p>
          <a:p>
            <a:pPr marL="0" indent="0" algn="ctr">
              <a:buNone/>
            </a:pPr>
            <a:r>
              <a:rPr lang="ko-KR" altLang="en-US" dirty="0"/>
              <a:t>물</a:t>
            </a:r>
            <a:r>
              <a:rPr lang="en-US" altLang="ko-KR" dirty="0"/>
              <a:t>50ml</a:t>
            </a:r>
            <a:r>
              <a:rPr lang="ko-KR" altLang="en-US" dirty="0"/>
              <a:t>를 넣고 빨대로 잘 섞어 가루를 녹여주세요</a:t>
            </a:r>
            <a:r>
              <a:rPr lang="en-US" altLang="ko-KR" dirty="0"/>
              <a:t>.</a:t>
            </a:r>
          </a:p>
          <a:p>
            <a:pPr marL="0" indent="0" algn="ctr">
              <a:buNone/>
            </a:pPr>
            <a:r>
              <a:rPr lang="en-US" altLang="ko-KR" dirty="0"/>
              <a:t>(</a:t>
            </a:r>
            <a:r>
              <a:rPr lang="ko-KR" altLang="en-US" dirty="0"/>
              <a:t>젤리 형태가 </a:t>
            </a:r>
            <a:r>
              <a:rPr lang="ko-KR" altLang="en-US" dirty="0" err="1"/>
              <a:t>될때까지</a:t>
            </a:r>
            <a:r>
              <a:rPr lang="ko-KR" altLang="en-US" dirty="0"/>
              <a:t> 기다려주세요</a:t>
            </a:r>
            <a:r>
              <a:rPr lang="en-US" altLang="ko-KR" dirty="0"/>
              <a:t>)</a:t>
            </a:r>
          </a:p>
          <a:p>
            <a:pPr marL="0" indent="0" algn="ctr">
              <a:buNone/>
            </a:pPr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8802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B5BAC2-538D-4EA3-B52D-75A3BF69A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만드는 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7110C9-9E88-4A86-8FFF-3C8B6A765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b="1" dirty="0"/>
              <a:t>STEP3.</a:t>
            </a:r>
            <a:endParaRPr lang="ko-KR" altLang="en-US" dirty="0"/>
          </a:p>
          <a:p>
            <a:pPr marL="0" indent="0" algn="ctr">
              <a:buNone/>
            </a:pPr>
            <a:r>
              <a:rPr lang="ko-KR" altLang="en-US" dirty="0"/>
              <a:t>큰 컵에 </a:t>
            </a:r>
            <a:r>
              <a:rPr lang="ko-KR" altLang="en-US" dirty="0" err="1"/>
              <a:t>젖산칼슘</a:t>
            </a:r>
            <a:r>
              <a:rPr lang="ko-KR" altLang="en-US" dirty="0"/>
              <a:t> 약</a:t>
            </a:r>
            <a:r>
              <a:rPr lang="en-US" altLang="ko-KR" dirty="0"/>
              <a:t>5g</a:t>
            </a:r>
            <a:r>
              <a:rPr lang="ko-KR" altLang="en-US" dirty="0"/>
              <a:t>과 물</a:t>
            </a:r>
            <a:r>
              <a:rPr lang="en-US" altLang="ko-KR" dirty="0"/>
              <a:t>300ml</a:t>
            </a:r>
            <a:r>
              <a:rPr lang="ko-KR" altLang="en-US" dirty="0"/>
              <a:t>를 넣고 잘 섞어주세요</a:t>
            </a:r>
            <a:r>
              <a:rPr lang="en-US" altLang="ko-KR" dirty="0"/>
              <a:t>.</a:t>
            </a:r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7262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B5BAC2-538D-4EA3-B52D-75A3BF69A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만드는 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7110C9-9E88-4A86-8FFF-3C8B6A765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b="1" dirty="0"/>
              <a:t>STEP4.</a:t>
            </a:r>
            <a:endParaRPr lang="ko-KR" altLang="en-US" dirty="0"/>
          </a:p>
          <a:p>
            <a:pPr marL="0" indent="0" algn="ctr">
              <a:buNone/>
            </a:pPr>
            <a:r>
              <a:rPr lang="ko-KR" altLang="en-US" dirty="0"/>
              <a:t>젤 형태로 변한 </a:t>
            </a:r>
            <a:r>
              <a:rPr lang="ko-KR" altLang="en-US" dirty="0" err="1"/>
              <a:t>알긴산나트륨</a:t>
            </a:r>
            <a:r>
              <a:rPr lang="ko-KR" altLang="en-US" dirty="0"/>
              <a:t> 용액을 일회용 숟가락을 이용해 전체를 </a:t>
            </a:r>
            <a:r>
              <a:rPr lang="ko-KR" altLang="en-US" dirty="0" err="1"/>
              <a:t>담구듯</a:t>
            </a:r>
            <a:r>
              <a:rPr lang="ko-KR" altLang="en-US" dirty="0"/>
              <a:t> </a:t>
            </a:r>
            <a:r>
              <a:rPr lang="ko-KR" altLang="en-US" dirty="0" err="1"/>
              <a:t>젖산칼슘</a:t>
            </a:r>
            <a:r>
              <a:rPr lang="ko-KR" altLang="en-US" dirty="0"/>
              <a:t> 용액에 담가주세요</a:t>
            </a:r>
            <a:endParaRPr lang="en-US" altLang="ko-KR" dirty="0"/>
          </a:p>
          <a:p>
            <a:pPr marL="0" indent="0" algn="ctr">
              <a:buNone/>
            </a:pPr>
            <a:r>
              <a:rPr lang="en-US" altLang="ko-KR" dirty="0"/>
              <a:t>( </a:t>
            </a:r>
            <a:r>
              <a:rPr lang="ko-KR" altLang="en-US" dirty="0"/>
              <a:t>이때 흐르듯 떨어뜨리면 물방울 모양이 </a:t>
            </a:r>
            <a:r>
              <a:rPr lang="ko-KR" altLang="en-US" dirty="0" err="1"/>
              <a:t>안나옵니다</a:t>
            </a:r>
            <a:r>
              <a:rPr lang="en-US" altLang="ko-KR" dirty="0"/>
              <a:t>)</a:t>
            </a:r>
          </a:p>
          <a:p>
            <a:pPr marL="0" indent="0" algn="ctr">
              <a:buNone/>
            </a:pPr>
            <a:r>
              <a:rPr lang="en-US" altLang="ko-KR" dirty="0"/>
              <a:t> </a:t>
            </a:r>
          </a:p>
          <a:p>
            <a:pPr marL="0" indent="0" algn="ctr">
              <a:buNone/>
            </a:pPr>
            <a:br>
              <a:rPr lang="ko-KR" altLang="en-US" dirty="0"/>
            </a:b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3920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AppVersion>12.000</AppVersion>
  <Characters>0</Characters>
  <CharactersWithSpaces>0</CharactersWithSpaces>
  <DocSecurity>0</DocSecurity>
  <HyperlinksChanged>false</HyperlinksChanged>
  <Lines>0</Lines>
  <LinksUpToDate>false</LinksUpToDate>
  <Pages>13</Pages>
  <Paragraphs>61</Paragraphs>
  <Words>245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a</dc:creator>
  <cp:lastModifiedBy>Polaris Office</cp:lastModifiedBy>
  <dc:title>오호 물병 만들기</dc:title>
  <dcterms:modified xsi:type="dcterms:W3CDTF">2019-01-03T21:23:08Z</dcterms:modified>
</cp:coreProperties>
</file>