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3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1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3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7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2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7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55C55-AC13-4771-8FC8-3809B9FD55A3}" type="datetimeFigureOut">
              <a:rPr lang="ko-KR" altLang="en-US" smtClean="0"/>
              <a:t>2018-07-16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D1275-87A4-4BEF-ACB8-ED9E0E600E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0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91033" y="12129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분장</a:t>
            </a:r>
            <a:endParaRPr lang="en-US" altLang="ko-KR" b="1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D58859C-9BD7-4F02-99CB-9AB8B0A67C7D}"/>
              </a:ext>
            </a:extLst>
          </p:cNvPr>
          <p:cNvSpPr txBox="1"/>
          <p:nvPr/>
        </p:nvSpPr>
        <p:spPr>
          <a:xfrm>
            <a:off x="916779" y="1052736"/>
            <a:ext cx="13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기회확인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1556792"/>
            <a:ext cx="2207970" cy="2088232"/>
          </a:xfrm>
          <a:prstGeom prst="rect">
            <a:avLst/>
          </a:prstGeom>
          <a:solidFill>
            <a:srgbClr val="F6934A">
              <a:alpha val="14000"/>
            </a:srgbClr>
          </a:solidFill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교육청 홈페이지 등에서 강사 모집 정보 확인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모교 혹은 주변 학교에 직접 연락해서 강사 필요 여부 확인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갈매기형 수장 16"/>
          <p:cNvSpPr/>
          <p:nvPr/>
        </p:nvSpPr>
        <p:spPr>
          <a:xfrm>
            <a:off x="2771800" y="2329665"/>
            <a:ext cx="552202" cy="542485"/>
          </a:xfrm>
          <a:prstGeom prst="chevron">
            <a:avLst/>
          </a:prstGeom>
          <a:solidFill>
            <a:srgbClr val="F7BD4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D58859C-9BD7-4F02-99CB-9AB8B0A67C7D}"/>
              </a:ext>
            </a:extLst>
          </p:cNvPr>
          <p:cNvSpPr txBox="1"/>
          <p:nvPr/>
        </p:nvSpPr>
        <p:spPr>
          <a:xfrm>
            <a:off x="3918333" y="1052736"/>
            <a:ext cx="13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 smtClean="0">
                <a:solidFill>
                  <a:schemeClr val="bg1">
                    <a:lumMod val="65000"/>
                  </a:schemeClr>
                </a:solidFill>
              </a:rPr>
              <a:t>키맨접촉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69098" y="1556792"/>
            <a:ext cx="2207970" cy="2088232"/>
          </a:xfrm>
          <a:prstGeom prst="rect">
            <a:avLst/>
          </a:prstGeom>
          <a:solidFill>
            <a:srgbClr val="F6934A">
              <a:alpha val="14000"/>
            </a:srgbClr>
          </a:solidFill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방과후 선생님 찾기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이력서 등 필요서류 확인하기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이력서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강의계획서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성범죄경력조회동의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키트 견적 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0" name="갈매기형 수장 19"/>
          <p:cNvSpPr/>
          <p:nvPr/>
        </p:nvSpPr>
        <p:spPr>
          <a:xfrm>
            <a:off x="5818918" y="2329665"/>
            <a:ext cx="552202" cy="542485"/>
          </a:xfrm>
          <a:prstGeom prst="chevron">
            <a:avLst/>
          </a:prstGeom>
          <a:solidFill>
            <a:srgbClr val="F7BD4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D58859C-9BD7-4F02-99CB-9AB8B0A67C7D}"/>
              </a:ext>
            </a:extLst>
          </p:cNvPr>
          <p:cNvSpPr txBox="1"/>
          <p:nvPr/>
        </p:nvSpPr>
        <p:spPr>
          <a:xfrm>
            <a:off x="6965451" y="1052736"/>
            <a:ext cx="13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제안하기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216" y="1556792"/>
            <a:ext cx="2207970" cy="2088232"/>
          </a:xfrm>
          <a:prstGeom prst="rect">
            <a:avLst/>
          </a:prstGeom>
          <a:solidFill>
            <a:srgbClr val="F6934A">
              <a:alpha val="14000"/>
            </a:srgbClr>
          </a:solidFill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이력서 등 필요서류 제출하기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선생님과 시간 및 시급 협의 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(30,000 ~ 40,000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 권장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면접하는 경우도 있음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5D58859C-9BD7-4F02-99CB-9AB8B0A67C7D}"/>
              </a:ext>
            </a:extLst>
          </p:cNvPr>
          <p:cNvSpPr txBox="1"/>
          <p:nvPr/>
        </p:nvSpPr>
        <p:spPr>
          <a:xfrm>
            <a:off x="1858478" y="3861048"/>
            <a:ext cx="13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계약하기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09243" y="4365104"/>
            <a:ext cx="2207970" cy="2088232"/>
          </a:xfrm>
          <a:prstGeom prst="rect">
            <a:avLst/>
          </a:prstGeom>
          <a:solidFill>
            <a:srgbClr val="F6934A">
              <a:alpha val="14000"/>
            </a:srgbClr>
          </a:solidFill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학교에 가서 계약서 작성하기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강의실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컴퓨터실 및 체육관 등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확보 하기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갈매기형 수장 26"/>
          <p:cNvSpPr/>
          <p:nvPr/>
        </p:nvSpPr>
        <p:spPr>
          <a:xfrm>
            <a:off x="3713499" y="5137977"/>
            <a:ext cx="552202" cy="542485"/>
          </a:xfrm>
          <a:prstGeom prst="chevron">
            <a:avLst/>
          </a:prstGeom>
          <a:solidFill>
            <a:srgbClr val="F7BD4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D58859C-9BD7-4F02-99CB-9AB8B0A67C7D}"/>
              </a:ext>
            </a:extLst>
          </p:cNvPr>
          <p:cNvSpPr txBox="1"/>
          <p:nvPr/>
        </p:nvSpPr>
        <p:spPr>
          <a:xfrm>
            <a:off x="4860032" y="3861048"/>
            <a:ext cx="130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수</a:t>
            </a:r>
            <a:r>
              <a:rPr lang="ko-KR" altLang="en-US" b="1" dirty="0">
                <a:solidFill>
                  <a:schemeClr val="bg1">
                    <a:lumMod val="65000"/>
                  </a:schemeClr>
                </a:solidFill>
              </a:rPr>
              <a:t>업</a:t>
            </a:r>
            <a:r>
              <a:rPr lang="ko-KR" altLang="en-US" b="1" dirty="0" smtClean="0">
                <a:solidFill>
                  <a:schemeClr val="bg1">
                    <a:lumMod val="65000"/>
                  </a:schemeClr>
                </a:solidFill>
              </a:rPr>
              <a:t>하기</a:t>
            </a:r>
            <a:endParaRPr lang="ko-KR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10797" y="4365104"/>
            <a:ext cx="2207970" cy="2088232"/>
          </a:xfrm>
          <a:prstGeom prst="rect">
            <a:avLst/>
          </a:prstGeom>
          <a:solidFill>
            <a:srgbClr val="F6934A">
              <a:alpha val="14000"/>
            </a:srgbClr>
          </a:solidFill>
          <a:ln>
            <a:noFill/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216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교재</a:t>
            </a:r>
            <a:r>
              <a:rPr lang="en-US" altLang="ko-KR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교구 등 </a:t>
            </a:r>
            <a:r>
              <a:rPr lang="ko-KR" altLang="en-US" sz="1400" dirty="0" err="1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코딩버드에서</a:t>
            </a: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받아서 학교 가기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 수업 지원 필요하면 협의 하기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담당 선생님께 보고</a:t>
            </a:r>
            <a:endParaRPr lang="en-US" altLang="ko-KR" sz="1400" dirty="0" smtClean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갈매기형 수장 29"/>
          <p:cNvSpPr/>
          <p:nvPr/>
        </p:nvSpPr>
        <p:spPr>
          <a:xfrm>
            <a:off x="665598" y="5137977"/>
            <a:ext cx="552202" cy="542485"/>
          </a:xfrm>
          <a:prstGeom prst="chevron">
            <a:avLst/>
          </a:prstGeom>
          <a:solidFill>
            <a:srgbClr val="F7BD46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제목 1">
            <a:extLst>
              <a:ext uri="{FF2B5EF4-FFF2-40B4-BE49-F238E27FC236}">
                <a16:creationId xmlns="" xmlns:a16="http://schemas.microsoft.com/office/drawing/2014/main" id="{E557CF8F-32AF-4F01-83DB-DFDA90957BE8}"/>
              </a:ext>
            </a:extLst>
          </p:cNvPr>
          <p:cNvSpPr txBox="1">
            <a:spLocks/>
          </p:cNvSpPr>
          <p:nvPr/>
        </p:nvSpPr>
        <p:spPr>
          <a:xfrm>
            <a:off x="485474" y="224076"/>
            <a:ext cx="7928337" cy="649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 err="1" smtClean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코딩버드로</a:t>
            </a:r>
            <a:r>
              <a:rPr lang="ko-KR" altLang="en-US" sz="2800" dirty="0" smtClean="0"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학교에 나가서 수업하기</a:t>
            </a:r>
            <a:endParaRPr lang="en-US" altLang="ko-KR" sz="2800" dirty="0"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93542" y="331498"/>
            <a:ext cx="1151133" cy="457420"/>
            <a:chOff x="655886" y="1837448"/>
            <a:chExt cx="1151133" cy="457420"/>
          </a:xfrm>
        </p:grpSpPr>
        <p:sp>
          <p:nvSpPr>
            <p:cNvPr id="34" name="갈매기형 수장 33"/>
            <p:cNvSpPr/>
            <p:nvPr/>
          </p:nvSpPr>
          <p:spPr>
            <a:xfrm>
              <a:off x="655886" y="1837448"/>
              <a:ext cx="446963" cy="457420"/>
            </a:xfrm>
            <a:prstGeom prst="chevron">
              <a:avLst/>
            </a:prstGeom>
            <a:solidFill>
              <a:srgbClr val="F6934A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5" name="갈매기형 수장 34"/>
            <p:cNvSpPr/>
            <p:nvPr/>
          </p:nvSpPr>
          <p:spPr>
            <a:xfrm>
              <a:off x="1007971" y="1837448"/>
              <a:ext cx="446963" cy="457420"/>
            </a:xfrm>
            <a:prstGeom prst="chevron">
              <a:avLst/>
            </a:prstGeom>
            <a:solidFill>
              <a:srgbClr val="F6934A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갈매기형 수장 35"/>
            <p:cNvSpPr/>
            <p:nvPr/>
          </p:nvSpPr>
          <p:spPr>
            <a:xfrm>
              <a:off x="1360056" y="1837448"/>
              <a:ext cx="446963" cy="457420"/>
            </a:xfrm>
            <a:prstGeom prst="chevron">
              <a:avLst/>
            </a:prstGeom>
            <a:solidFill>
              <a:srgbClr val="F6934A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10800000">
            <a:off x="7452320" y="307283"/>
            <a:ext cx="1151133" cy="457420"/>
            <a:chOff x="655886" y="1837448"/>
            <a:chExt cx="1151133" cy="457420"/>
          </a:xfrm>
          <a:solidFill>
            <a:srgbClr val="F7BD46"/>
          </a:solidFill>
        </p:grpSpPr>
        <p:sp>
          <p:nvSpPr>
            <p:cNvPr id="38" name="갈매기형 수장 37"/>
            <p:cNvSpPr/>
            <p:nvPr/>
          </p:nvSpPr>
          <p:spPr>
            <a:xfrm>
              <a:off x="655886" y="1837448"/>
              <a:ext cx="446963" cy="4574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갈매기형 수장 38"/>
            <p:cNvSpPr/>
            <p:nvPr/>
          </p:nvSpPr>
          <p:spPr>
            <a:xfrm>
              <a:off x="1007971" y="1837448"/>
              <a:ext cx="446963" cy="4574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갈매기형 수장 39"/>
            <p:cNvSpPr/>
            <p:nvPr/>
          </p:nvSpPr>
          <p:spPr>
            <a:xfrm>
              <a:off x="1360056" y="1837448"/>
              <a:ext cx="446963" cy="45742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6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90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Seoulight</dc:creator>
  <cp:lastModifiedBy>Seoulight</cp:lastModifiedBy>
  <cp:revision>3</cp:revision>
  <dcterms:created xsi:type="dcterms:W3CDTF">2018-07-16T07:01:52Z</dcterms:created>
  <dcterms:modified xsi:type="dcterms:W3CDTF">2018-07-16T07:23:05Z</dcterms:modified>
</cp:coreProperties>
</file>