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1" r:id="rId3"/>
    <p:sldId id="259" r:id="rId4"/>
    <p:sldId id="268" r:id="rId5"/>
    <p:sldId id="260" r:id="rId6"/>
    <p:sldId id="261" r:id="rId7"/>
    <p:sldId id="266" r:id="rId8"/>
    <p:sldId id="264" r:id="rId9"/>
    <p:sldId id="262" r:id="rId10"/>
    <p:sldId id="270" r:id="rId11"/>
    <p:sldId id="263" r:id="rId12"/>
    <p:sldId id="257"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EBF61-3157-4475-9D8C-F2DAD409114F}" v="47" dt="2025-10-03T05:41:45.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6" autoAdjust="0"/>
    <p:restoredTop sz="91372" autoAdjust="0"/>
  </p:normalViewPr>
  <p:slideViewPr>
    <p:cSldViewPr snapToGrid="0">
      <p:cViewPr varScale="1">
        <p:scale>
          <a:sx n="104" d="100"/>
          <a:sy n="104" d="100"/>
        </p:scale>
        <p:origin x="126" y="534"/>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e Byeon" userId="da86aa136efe2808" providerId="LiveId" clId="{BF2205AF-F266-4157-874C-FDEBC0488368}"/>
    <pc:docChg chg="undo custSel addSld modSld sldOrd">
      <pc:chgData name="Sue Byeon" userId="da86aa136efe2808" providerId="LiveId" clId="{BF2205AF-F266-4157-874C-FDEBC0488368}" dt="2025-10-03T05:41:56.770" v="2704" actId="2084"/>
      <pc:docMkLst>
        <pc:docMk/>
      </pc:docMkLst>
      <pc:sldChg chg="addSp modSp mod ord">
        <pc:chgData name="Sue Byeon" userId="da86aa136efe2808" providerId="LiveId" clId="{BF2205AF-F266-4157-874C-FDEBC0488368}" dt="2025-10-03T05:18:39.248" v="2656" actId="14100"/>
        <pc:sldMkLst>
          <pc:docMk/>
          <pc:sldMk cId="2776681261" sldId="257"/>
        </pc:sldMkLst>
        <pc:spChg chg="mod">
          <ac:chgData name="Sue Byeon" userId="da86aa136efe2808" providerId="LiveId" clId="{BF2205AF-F266-4157-874C-FDEBC0488368}" dt="2025-10-03T03:43:46.689" v="2516" actId="20577"/>
          <ac:spMkLst>
            <pc:docMk/>
            <pc:sldMk cId="2776681261" sldId="257"/>
            <ac:spMk id="2" creationId="{B1FA0C37-2E65-F2D4-0D69-E8C9CE277BD1}"/>
          </ac:spMkLst>
        </pc:spChg>
        <pc:spChg chg="mod">
          <ac:chgData name="Sue Byeon" userId="da86aa136efe2808" providerId="LiveId" clId="{BF2205AF-F266-4157-874C-FDEBC0488368}" dt="2025-10-03T03:43:50.301" v="2518" actId="27636"/>
          <ac:spMkLst>
            <pc:docMk/>
            <pc:sldMk cId="2776681261" sldId="257"/>
            <ac:spMk id="3" creationId="{89825372-3B1B-5B5D-F221-B2F9864ABDE0}"/>
          </ac:spMkLst>
        </pc:spChg>
        <pc:spChg chg="add mod">
          <ac:chgData name="Sue Byeon" userId="da86aa136efe2808" providerId="LiveId" clId="{BF2205AF-F266-4157-874C-FDEBC0488368}" dt="2025-10-03T05:18:39.248" v="2656" actId="14100"/>
          <ac:spMkLst>
            <pc:docMk/>
            <pc:sldMk cId="2776681261" sldId="257"/>
            <ac:spMk id="12" creationId="{9D60F38C-CF40-507C-C5B0-B291305BBD08}"/>
          </ac:spMkLst>
        </pc:spChg>
        <pc:graphicFrameChg chg="add mod">
          <ac:chgData name="Sue Byeon" userId="da86aa136efe2808" providerId="LiveId" clId="{BF2205AF-F266-4157-874C-FDEBC0488368}" dt="2025-10-03T05:13:42.471" v="2603"/>
          <ac:graphicFrameMkLst>
            <pc:docMk/>
            <pc:sldMk cId="2776681261" sldId="257"/>
            <ac:graphicFrameMk id="4" creationId="{1714B8E6-F618-1DB9-930C-A921A1650BB7}"/>
          </ac:graphicFrameMkLst>
        </pc:graphicFrameChg>
        <pc:graphicFrameChg chg="add mod">
          <ac:chgData name="Sue Byeon" userId="da86aa136efe2808" providerId="LiveId" clId="{BF2205AF-F266-4157-874C-FDEBC0488368}" dt="2025-10-03T05:13:42.471" v="2603"/>
          <ac:graphicFrameMkLst>
            <pc:docMk/>
            <pc:sldMk cId="2776681261" sldId="257"/>
            <ac:graphicFrameMk id="5" creationId="{02DC876B-7C89-752C-0551-1EEA9DCD8567}"/>
          </ac:graphicFrameMkLst>
        </pc:graphicFrameChg>
        <pc:graphicFrameChg chg="add mod">
          <ac:chgData name="Sue Byeon" userId="da86aa136efe2808" providerId="LiveId" clId="{BF2205AF-F266-4157-874C-FDEBC0488368}" dt="2025-10-03T05:13:42.471" v="2603"/>
          <ac:graphicFrameMkLst>
            <pc:docMk/>
            <pc:sldMk cId="2776681261" sldId="257"/>
            <ac:graphicFrameMk id="6" creationId="{7177DBD9-547E-185A-3171-DDB1E23AD67D}"/>
          </ac:graphicFrameMkLst>
        </pc:graphicFrameChg>
        <pc:graphicFrameChg chg="add mod">
          <ac:chgData name="Sue Byeon" userId="da86aa136efe2808" providerId="LiveId" clId="{BF2205AF-F266-4157-874C-FDEBC0488368}" dt="2025-10-03T05:13:42.471" v="2603"/>
          <ac:graphicFrameMkLst>
            <pc:docMk/>
            <pc:sldMk cId="2776681261" sldId="257"/>
            <ac:graphicFrameMk id="7" creationId="{6526B988-9965-1365-36EA-5FBF7C673844}"/>
          </ac:graphicFrameMkLst>
        </pc:graphicFrameChg>
        <pc:graphicFrameChg chg="add mod">
          <ac:chgData name="Sue Byeon" userId="da86aa136efe2808" providerId="LiveId" clId="{BF2205AF-F266-4157-874C-FDEBC0488368}" dt="2025-10-03T05:13:42.471" v="2603"/>
          <ac:graphicFrameMkLst>
            <pc:docMk/>
            <pc:sldMk cId="2776681261" sldId="257"/>
            <ac:graphicFrameMk id="8" creationId="{92C41BB3-EA3C-05A4-C587-3D14EA50E53C}"/>
          </ac:graphicFrameMkLst>
        </pc:graphicFrameChg>
        <pc:graphicFrameChg chg="add mod modGraphic">
          <ac:chgData name="Sue Byeon" userId="da86aa136efe2808" providerId="LiveId" clId="{BF2205AF-F266-4157-874C-FDEBC0488368}" dt="2025-10-03T05:13:50.782" v="2607" actId="14100"/>
          <ac:graphicFrameMkLst>
            <pc:docMk/>
            <pc:sldMk cId="2776681261" sldId="257"/>
            <ac:graphicFrameMk id="9" creationId="{362528B3-DC07-30BD-93F0-7283E15937FF}"/>
          </ac:graphicFrameMkLst>
        </pc:graphicFrameChg>
        <pc:graphicFrameChg chg="add mod modGraphic">
          <ac:chgData name="Sue Byeon" userId="da86aa136efe2808" providerId="LiveId" clId="{BF2205AF-F266-4157-874C-FDEBC0488368}" dt="2025-10-03T05:17:11.694" v="2653" actId="20577"/>
          <ac:graphicFrameMkLst>
            <pc:docMk/>
            <pc:sldMk cId="2776681261" sldId="257"/>
            <ac:graphicFrameMk id="10" creationId="{909A6EF4-6703-09CA-624F-CD228163CC25}"/>
          </ac:graphicFrameMkLst>
        </pc:graphicFrameChg>
      </pc:sldChg>
      <pc:sldChg chg="modSp mod ord">
        <pc:chgData name="Sue Byeon" userId="da86aa136efe2808" providerId="LiveId" clId="{BF2205AF-F266-4157-874C-FDEBC0488368}" dt="2025-10-02T07:26:29.735" v="1405" actId="27636"/>
        <pc:sldMkLst>
          <pc:docMk/>
          <pc:sldMk cId="2566054140" sldId="259"/>
        </pc:sldMkLst>
        <pc:spChg chg="mod">
          <ac:chgData name="Sue Byeon" userId="da86aa136efe2808" providerId="LiveId" clId="{BF2205AF-F266-4157-874C-FDEBC0488368}" dt="2025-10-02T07:26:29.735" v="1405" actId="27636"/>
          <ac:spMkLst>
            <pc:docMk/>
            <pc:sldMk cId="2566054140" sldId="259"/>
            <ac:spMk id="3" creationId="{3DC9559A-C93D-AE09-AE2E-B178260DDB5F}"/>
          </ac:spMkLst>
        </pc:spChg>
      </pc:sldChg>
      <pc:sldChg chg="addSp delSp modSp mod ord">
        <pc:chgData name="Sue Byeon" userId="da86aa136efe2808" providerId="LiveId" clId="{BF2205AF-F266-4157-874C-FDEBC0488368}" dt="2025-10-03T05:16:15.301" v="2634" actId="1076"/>
        <pc:sldMkLst>
          <pc:docMk/>
          <pc:sldMk cId="2647713988" sldId="260"/>
        </pc:sldMkLst>
        <pc:spChg chg="mod">
          <ac:chgData name="Sue Byeon" userId="da86aa136efe2808" providerId="LiveId" clId="{BF2205AF-F266-4157-874C-FDEBC0488368}" dt="2025-10-03T05:12:33.542" v="2602" actId="20577"/>
          <ac:spMkLst>
            <pc:docMk/>
            <pc:sldMk cId="2647713988" sldId="260"/>
            <ac:spMk id="3" creationId="{80F2F20E-060D-5A2C-119A-E84C0B2BEC1B}"/>
          </ac:spMkLst>
        </pc:spChg>
        <pc:spChg chg="add">
          <ac:chgData name="Sue Byeon" userId="da86aa136efe2808" providerId="LiveId" clId="{BF2205AF-F266-4157-874C-FDEBC0488368}" dt="2025-10-03T05:12:04.359" v="2582"/>
          <ac:spMkLst>
            <pc:docMk/>
            <pc:sldMk cId="2647713988" sldId="260"/>
            <ac:spMk id="6" creationId="{FD778D75-0ADE-D945-40FF-020E40BFB70B}"/>
          </ac:spMkLst>
        </pc:spChg>
        <pc:spChg chg="add mod">
          <ac:chgData name="Sue Byeon" userId="da86aa136efe2808" providerId="LiveId" clId="{BF2205AF-F266-4157-874C-FDEBC0488368}" dt="2025-10-03T05:16:15.301" v="2634" actId="1076"/>
          <ac:spMkLst>
            <pc:docMk/>
            <pc:sldMk cId="2647713988" sldId="260"/>
            <ac:spMk id="7" creationId="{D22D8EB3-F8E7-60CA-1AE8-8BC46A842819}"/>
          </ac:spMkLst>
        </pc:spChg>
        <pc:cxnChg chg="add del mod">
          <ac:chgData name="Sue Byeon" userId="da86aa136efe2808" providerId="LiveId" clId="{BF2205AF-F266-4157-874C-FDEBC0488368}" dt="2025-10-03T05:11:42.920" v="2562" actId="478"/>
          <ac:cxnSpMkLst>
            <pc:docMk/>
            <pc:sldMk cId="2647713988" sldId="260"/>
            <ac:cxnSpMk id="5" creationId="{3DE783A5-03B0-7A3A-CA02-0CCB3F9BFC51}"/>
          </ac:cxnSpMkLst>
        </pc:cxnChg>
      </pc:sldChg>
      <pc:sldChg chg="addSp delSp modSp mod">
        <pc:chgData name="Sue Byeon" userId="da86aa136efe2808" providerId="LiveId" clId="{BF2205AF-F266-4157-874C-FDEBC0488368}" dt="2025-10-03T03:06:27.022" v="2173" actId="113"/>
        <pc:sldMkLst>
          <pc:docMk/>
          <pc:sldMk cId="1227690131" sldId="261"/>
        </pc:sldMkLst>
        <pc:spChg chg="mod">
          <ac:chgData name="Sue Byeon" userId="da86aa136efe2808" providerId="LiveId" clId="{BF2205AF-F266-4157-874C-FDEBC0488368}" dt="2025-09-26T20:24:35.638" v="862" actId="27636"/>
          <ac:spMkLst>
            <pc:docMk/>
            <pc:sldMk cId="1227690131" sldId="261"/>
            <ac:spMk id="2" creationId="{598C227D-3954-7A23-7DEA-176D2D7F89DF}"/>
          </ac:spMkLst>
        </pc:spChg>
        <pc:spChg chg="del mod">
          <ac:chgData name="Sue Byeon" userId="da86aa136efe2808" providerId="LiveId" clId="{BF2205AF-F266-4157-874C-FDEBC0488368}" dt="2025-10-03T03:02:35.597" v="2075" actId="3680"/>
          <ac:spMkLst>
            <pc:docMk/>
            <pc:sldMk cId="1227690131" sldId="261"/>
            <ac:spMk id="3" creationId="{570441EE-CB7A-870C-F3A9-3683EE0C491C}"/>
          </ac:spMkLst>
        </pc:spChg>
        <pc:graphicFrameChg chg="add mod ord modGraphic">
          <ac:chgData name="Sue Byeon" userId="da86aa136efe2808" providerId="LiveId" clId="{BF2205AF-F266-4157-874C-FDEBC0488368}" dt="2025-10-03T03:06:27.022" v="2173" actId="113"/>
          <ac:graphicFrameMkLst>
            <pc:docMk/>
            <pc:sldMk cId="1227690131" sldId="261"/>
            <ac:graphicFrameMk id="4" creationId="{30C04D5A-EC46-05FD-8A8A-98712DAF6B18}"/>
          </ac:graphicFrameMkLst>
        </pc:graphicFrameChg>
      </pc:sldChg>
      <pc:sldChg chg="modSp mod">
        <pc:chgData name="Sue Byeon" userId="da86aa136efe2808" providerId="LiveId" clId="{BF2205AF-F266-4157-874C-FDEBC0488368}" dt="2025-09-26T20:28:06.653" v="934" actId="20577"/>
        <pc:sldMkLst>
          <pc:docMk/>
          <pc:sldMk cId="2631850042" sldId="262"/>
        </pc:sldMkLst>
        <pc:spChg chg="mod">
          <ac:chgData name="Sue Byeon" userId="da86aa136efe2808" providerId="LiveId" clId="{BF2205AF-F266-4157-874C-FDEBC0488368}" dt="2025-09-26T20:28:06.653" v="934" actId="20577"/>
          <ac:spMkLst>
            <pc:docMk/>
            <pc:sldMk cId="2631850042" sldId="262"/>
            <ac:spMk id="3" creationId="{6CFB4B30-FDB6-397E-B0D9-46B85DB66E76}"/>
          </ac:spMkLst>
        </pc:spChg>
      </pc:sldChg>
      <pc:sldChg chg="modSp mod">
        <pc:chgData name="Sue Byeon" userId="da86aa136efe2808" providerId="LiveId" clId="{BF2205AF-F266-4157-874C-FDEBC0488368}" dt="2025-09-26T20:29:17.134" v="980" actId="27636"/>
        <pc:sldMkLst>
          <pc:docMk/>
          <pc:sldMk cId="2859735512" sldId="263"/>
        </pc:sldMkLst>
        <pc:spChg chg="mod">
          <ac:chgData name="Sue Byeon" userId="da86aa136efe2808" providerId="LiveId" clId="{BF2205AF-F266-4157-874C-FDEBC0488368}" dt="2025-09-26T20:29:17.134" v="980" actId="27636"/>
          <ac:spMkLst>
            <pc:docMk/>
            <pc:sldMk cId="2859735512" sldId="263"/>
            <ac:spMk id="3" creationId="{74B5E61A-B50B-8F46-C252-109900644C5D}"/>
          </ac:spMkLst>
        </pc:spChg>
      </pc:sldChg>
      <pc:sldChg chg="addSp delSp modSp mod">
        <pc:chgData name="Sue Byeon" userId="da86aa136efe2808" providerId="LiveId" clId="{BF2205AF-F266-4157-874C-FDEBC0488368}" dt="2025-10-03T05:23:57.505" v="2680" actId="478"/>
        <pc:sldMkLst>
          <pc:docMk/>
          <pc:sldMk cId="3235065709" sldId="264"/>
        </pc:sldMkLst>
        <pc:graphicFrameChg chg="add del mod modGraphic">
          <ac:chgData name="Sue Byeon" userId="da86aa136efe2808" providerId="LiveId" clId="{BF2205AF-F266-4157-874C-FDEBC0488368}" dt="2025-10-03T05:23:57.505" v="2680" actId="478"/>
          <ac:graphicFrameMkLst>
            <pc:docMk/>
            <pc:sldMk cId="3235065709" sldId="264"/>
            <ac:graphicFrameMk id="3" creationId="{40DE0BC8-37A2-F395-0135-11C529B73AE1}"/>
          </ac:graphicFrameMkLst>
        </pc:graphicFrameChg>
        <pc:graphicFrameChg chg="modGraphic">
          <ac:chgData name="Sue Byeon" userId="da86aa136efe2808" providerId="LiveId" clId="{BF2205AF-F266-4157-874C-FDEBC0488368}" dt="2025-10-03T05:22:04.229" v="2659" actId="207"/>
          <ac:graphicFrameMkLst>
            <pc:docMk/>
            <pc:sldMk cId="3235065709" sldId="264"/>
            <ac:graphicFrameMk id="4" creationId="{E11C210C-D411-D0BB-6E12-C341A7A24CB9}"/>
          </ac:graphicFrameMkLst>
        </pc:graphicFrameChg>
        <pc:graphicFrameChg chg="add mod">
          <ac:chgData name="Sue Byeon" userId="da86aa136efe2808" providerId="LiveId" clId="{BF2205AF-F266-4157-874C-FDEBC0488368}" dt="2025-10-03T05:22:19.811" v="2662"/>
          <ac:graphicFrameMkLst>
            <pc:docMk/>
            <pc:sldMk cId="3235065709" sldId="264"/>
            <ac:graphicFrameMk id="5" creationId="{4B1219B2-D740-F33C-206D-744D58D4A136}"/>
          </ac:graphicFrameMkLst>
        </pc:graphicFrameChg>
      </pc:sldChg>
      <pc:sldChg chg="addSp delSp modSp mod">
        <pc:chgData name="Sue Byeon" userId="da86aa136efe2808" providerId="LiveId" clId="{BF2205AF-F266-4157-874C-FDEBC0488368}" dt="2025-10-03T03:53:44.205" v="2521" actId="207"/>
        <pc:sldMkLst>
          <pc:docMk/>
          <pc:sldMk cId="3346890740" sldId="266"/>
        </pc:sldMkLst>
        <pc:spChg chg="mod">
          <ac:chgData name="Sue Byeon" userId="da86aa136efe2808" providerId="LiveId" clId="{BF2205AF-F266-4157-874C-FDEBC0488368}" dt="2025-10-03T03:25:07.289" v="2233" actId="14100"/>
          <ac:spMkLst>
            <pc:docMk/>
            <pc:sldMk cId="3346890740" sldId="266"/>
            <ac:spMk id="3" creationId="{66C23382-E6F4-6332-CA72-331282068ABD}"/>
          </ac:spMkLst>
        </pc:spChg>
        <pc:spChg chg="add del mod">
          <ac:chgData name="Sue Byeon" userId="da86aa136efe2808" providerId="LiveId" clId="{BF2205AF-F266-4157-874C-FDEBC0488368}" dt="2025-10-03T03:27:27.657" v="2329" actId="478"/>
          <ac:spMkLst>
            <pc:docMk/>
            <pc:sldMk cId="3346890740" sldId="266"/>
            <ac:spMk id="4" creationId="{A458300C-EE66-E0E9-FC61-93B8EA63C953}"/>
          </ac:spMkLst>
        </pc:spChg>
        <pc:spChg chg="add del mod">
          <ac:chgData name="Sue Byeon" userId="da86aa136efe2808" providerId="LiveId" clId="{BF2205AF-F266-4157-874C-FDEBC0488368}" dt="2025-10-03T03:27:23.587" v="2328" actId="478"/>
          <ac:spMkLst>
            <pc:docMk/>
            <pc:sldMk cId="3346890740" sldId="266"/>
            <ac:spMk id="5" creationId="{BC36C687-5421-2CFC-CF33-95B7B996EA81}"/>
          </ac:spMkLst>
        </pc:spChg>
        <pc:graphicFrameChg chg="add mod modGraphic">
          <ac:chgData name="Sue Byeon" userId="da86aa136efe2808" providerId="LiveId" clId="{BF2205AF-F266-4157-874C-FDEBC0488368}" dt="2025-10-03T03:53:44.205" v="2521" actId="207"/>
          <ac:graphicFrameMkLst>
            <pc:docMk/>
            <pc:sldMk cId="3346890740" sldId="266"/>
            <ac:graphicFrameMk id="6" creationId="{8A0D2858-370F-80E6-88E7-D00BA726E441}"/>
          </ac:graphicFrameMkLst>
        </pc:graphicFrameChg>
      </pc:sldChg>
      <pc:sldChg chg="modSp mod">
        <pc:chgData name="Sue Byeon" userId="da86aa136efe2808" providerId="LiveId" clId="{BF2205AF-F266-4157-874C-FDEBC0488368}" dt="2025-10-02T07:20:36.513" v="1338" actId="20577"/>
        <pc:sldMkLst>
          <pc:docMk/>
          <pc:sldMk cId="3302377716" sldId="267"/>
        </pc:sldMkLst>
        <pc:spChg chg="mod">
          <ac:chgData name="Sue Byeon" userId="da86aa136efe2808" providerId="LiveId" clId="{BF2205AF-F266-4157-874C-FDEBC0488368}" dt="2025-10-02T07:20:36.513" v="1338" actId="20577"/>
          <ac:spMkLst>
            <pc:docMk/>
            <pc:sldMk cId="3302377716" sldId="267"/>
            <ac:spMk id="3" creationId="{030CC8E9-80D6-DF7D-E3B8-F8703BD9DB08}"/>
          </ac:spMkLst>
        </pc:spChg>
      </pc:sldChg>
      <pc:sldChg chg="modSp mod">
        <pc:chgData name="Sue Byeon" userId="da86aa136efe2808" providerId="LiveId" clId="{BF2205AF-F266-4157-874C-FDEBC0488368}" dt="2025-10-03T05:16:21.006" v="2637" actId="20577"/>
        <pc:sldMkLst>
          <pc:docMk/>
          <pc:sldMk cId="165630085" sldId="268"/>
        </pc:sldMkLst>
        <pc:spChg chg="mod">
          <ac:chgData name="Sue Byeon" userId="da86aa136efe2808" providerId="LiveId" clId="{BF2205AF-F266-4157-874C-FDEBC0488368}" dt="2025-10-03T05:16:21.006" v="2637" actId="20577"/>
          <ac:spMkLst>
            <pc:docMk/>
            <pc:sldMk cId="165630085" sldId="268"/>
            <ac:spMk id="3" creationId="{FF652F99-8841-41C3-747A-9A2C60DDDB4E}"/>
          </ac:spMkLst>
        </pc:spChg>
      </pc:sldChg>
      <pc:sldChg chg="addSp delSp modSp mod">
        <pc:chgData name="Sue Byeon" userId="da86aa136efe2808" providerId="LiveId" clId="{BF2205AF-F266-4157-874C-FDEBC0488368}" dt="2025-10-03T05:41:56.770" v="2704" actId="2084"/>
        <pc:sldMkLst>
          <pc:docMk/>
          <pc:sldMk cId="1577814364" sldId="270"/>
        </pc:sldMkLst>
        <pc:spChg chg="del mod">
          <ac:chgData name="Sue Byeon" userId="da86aa136efe2808" providerId="LiveId" clId="{BF2205AF-F266-4157-874C-FDEBC0488368}" dt="2025-10-03T05:40:55.532" v="2690" actId="478"/>
          <ac:spMkLst>
            <pc:docMk/>
            <pc:sldMk cId="1577814364" sldId="270"/>
            <ac:spMk id="3" creationId="{6B54D7BB-CF9E-1AA1-0BAB-E7663A99DCAC}"/>
          </ac:spMkLst>
        </pc:spChg>
        <pc:spChg chg="add del mod">
          <ac:chgData name="Sue Byeon" userId="da86aa136efe2808" providerId="LiveId" clId="{BF2205AF-F266-4157-874C-FDEBC0488368}" dt="2025-10-03T05:40:59.186" v="2694" actId="478"/>
          <ac:spMkLst>
            <pc:docMk/>
            <pc:sldMk cId="1577814364" sldId="270"/>
            <ac:spMk id="7" creationId="{974CCD96-3459-2528-7976-C661633696E5}"/>
          </ac:spMkLst>
        </pc:spChg>
        <pc:graphicFrameChg chg="mod modGraphic">
          <ac:chgData name="Sue Byeon" userId="da86aa136efe2808" providerId="LiveId" clId="{BF2205AF-F266-4157-874C-FDEBC0488368}" dt="2025-10-03T05:41:56.770" v="2704" actId="2084"/>
          <ac:graphicFrameMkLst>
            <pc:docMk/>
            <pc:sldMk cId="1577814364" sldId="270"/>
            <ac:graphicFrameMk id="4" creationId="{A3E7C109-8CC0-3519-DF52-345B233A5FB8}"/>
          </ac:graphicFrameMkLst>
        </pc:graphicFrameChg>
        <pc:graphicFrameChg chg="mod modGraphic">
          <ac:chgData name="Sue Byeon" userId="da86aa136efe2808" providerId="LiveId" clId="{BF2205AF-F266-4157-874C-FDEBC0488368}" dt="2025-10-03T05:41:31.025" v="2699" actId="1076"/>
          <ac:graphicFrameMkLst>
            <pc:docMk/>
            <pc:sldMk cId="1577814364" sldId="270"/>
            <ac:graphicFrameMk id="6" creationId="{4D5AB3D2-8310-A95F-AAA2-28627CBAFDBB}"/>
          </ac:graphicFrameMkLst>
        </pc:graphicFrameChg>
      </pc:sldChg>
      <pc:sldChg chg="modSp mod">
        <pc:chgData name="Sue Byeon" userId="da86aa136efe2808" providerId="LiveId" clId="{BF2205AF-F266-4157-874C-FDEBC0488368}" dt="2025-10-03T03:22:23.646" v="2227" actId="20577"/>
        <pc:sldMkLst>
          <pc:docMk/>
          <pc:sldMk cId="1208433293" sldId="271"/>
        </pc:sldMkLst>
        <pc:spChg chg="mod">
          <ac:chgData name="Sue Byeon" userId="da86aa136efe2808" providerId="LiveId" clId="{BF2205AF-F266-4157-874C-FDEBC0488368}" dt="2025-10-03T03:22:23.646" v="2227" actId="20577"/>
          <ac:spMkLst>
            <pc:docMk/>
            <pc:sldMk cId="1208433293" sldId="271"/>
            <ac:spMk id="3" creationId="{0C872285-C3A7-DABC-F989-DB608EACCF7F}"/>
          </ac:spMkLst>
        </pc:spChg>
        <pc:picChg chg="mod">
          <ac:chgData name="Sue Byeon" userId="da86aa136efe2808" providerId="LiveId" clId="{BF2205AF-F266-4157-874C-FDEBC0488368}" dt="2025-10-03T02:33:18.440" v="2036" actId="1076"/>
          <ac:picMkLst>
            <pc:docMk/>
            <pc:sldMk cId="1208433293" sldId="271"/>
            <ac:picMk id="19" creationId="{FE9C515C-267C-F9D8-FED0-C60EA9A66235}"/>
          </ac:picMkLst>
        </pc:picChg>
        <pc:picChg chg="mod">
          <ac:chgData name="Sue Byeon" userId="da86aa136efe2808" providerId="LiveId" clId="{BF2205AF-F266-4157-874C-FDEBC0488368}" dt="2025-10-03T02:32:59.947" v="2033" actId="207"/>
          <ac:picMkLst>
            <pc:docMk/>
            <pc:sldMk cId="1208433293" sldId="271"/>
            <ac:picMk id="23" creationId="{EA840614-E2E5-FD4F-8BC8-73EAA3872584}"/>
          </ac:picMkLst>
        </pc:picChg>
        <pc:picChg chg="mod">
          <ac:chgData name="Sue Byeon" userId="da86aa136efe2808" providerId="LiveId" clId="{BF2205AF-F266-4157-874C-FDEBC0488368}" dt="2025-10-03T02:33:08.254" v="2034" actId="207"/>
          <ac:picMkLst>
            <pc:docMk/>
            <pc:sldMk cId="1208433293" sldId="271"/>
            <ac:picMk id="25" creationId="{F5B2B599-110D-5BD3-E426-70AAA3E78826}"/>
          </ac:picMkLst>
        </pc:picChg>
      </pc:sldChg>
      <pc:sldChg chg="addSp delSp modSp add mod">
        <pc:chgData name="Sue Byeon" userId="da86aa136efe2808" providerId="LiveId" clId="{BF2205AF-F266-4157-874C-FDEBC0488368}" dt="2025-10-03T05:23:38.260" v="2671"/>
        <pc:sldMkLst>
          <pc:docMk/>
          <pc:sldMk cId="3788305187" sldId="272"/>
        </pc:sldMkLst>
        <pc:spChg chg="mod">
          <ac:chgData name="Sue Byeon" userId="da86aa136efe2808" providerId="LiveId" clId="{BF2205AF-F266-4157-874C-FDEBC0488368}" dt="2025-10-03T05:23:17.217" v="2669" actId="1076"/>
          <ac:spMkLst>
            <pc:docMk/>
            <pc:sldMk cId="3788305187" sldId="272"/>
            <ac:spMk id="2" creationId="{514B1E4D-31AB-CDF3-2305-27DFF13C682E}"/>
          </ac:spMkLst>
        </pc:spChg>
        <pc:spChg chg="add del mod">
          <ac:chgData name="Sue Byeon" userId="da86aa136efe2808" providerId="LiveId" clId="{BF2205AF-F266-4157-874C-FDEBC0488368}" dt="2025-10-03T05:22:32.293" v="2665" actId="478"/>
          <ac:spMkLst>
            <pc:docMk/>
            <pc:sldMk cId="3788305187" sldId="272"/>
            <ac:spMk id="6" creationId="{BF36432D-D737-BD8E-96C3-A140B52CE899}"/>
          </ac:spMkLst>
        </pc:spChg>
        <pc:graphicFrameChg chg="mod">
          <ac:chgData name="Sue Byeon" userId="da86aa136efe2808" providerId="LiveId" clId="{BF2205AF-F266-4157-874C-FDEBC0488368}" dt="2025-10-03T05:23:38.260" v="2671"/>
          <ac:graphicFrameMkLst>
            <pc:docMk/>
            <pc:sldMk cId="3788305187" sldId="272"/>
            <ac:graphicFrameMk id="3" creationId="{7EA6769C-5D02-8CCB-3E96-B78D175F7F59}"/>
          </ac:graphicFrameMkLst>
        </pc:graphicFrameChg>
        <pc:graphicFrameChg chg="del">
          <ac:chgData name="Sue Byeon" userId="da86aa136efe2808" providerId="LiveId" clId="{BF2205AF-F266-4157-874C-FDEBC0488368}" dt="2025-10-03T05:22:29.016" v="2664" actId="478"/>
          <ac:graphicFrameMkLst>
            <pc:docMk/>
            <pc:sldMk cId="3788305187" sldId="272"/>
            <ac:graphicFrameMk id="4" creationId="{F71120DA-0899-DFA5-4C85-6FF7CDFB92FE}"/>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3">
  <dgm:title val=""/>
  <dgm:desc val=""/>
  <dgm:catLst>
    <dgm:cat type="accent4" pri="11300"/>
  </dgm:catLst>
  <dgm:styleLbl name="node0">
    <dgm:fillClrLst meth="repeat">
      <a:schemeClr val="accent4">
        <a:shade val="80000"/>
      </a:schemeClr>
    </dgm:fillClrLst>
    <dgm:linClrLst meth="repeat">
      <a:schemeClr val="lt1"/>
    </dgm:linClrLst>
    <dgm:effectClrLst/>
    <dgm:txLinClrLst/>
    <dgm:txFillClrLst/>
    <dgm:txEffectClrLst/>
  </dgm:styleLbl>
  <dgm:styleLbl name="node1">
    <dgm:fillClrLst>
      <a:schemeClr val="accent4">
        <a:shade val="80000"/>
      </a:schemeClr>
      <a:schemeClr val="accent4">
        <a:tint val="70000"/>
      </a:schemeClr>
    </dgm:fillClrLst>
    <dgm:linClrLst meth="repeat">
      <a:schemeClr val="lt1"/>
    </dgm:linClrLst>
    <dgm:effectClrLst/>
    <dgm:txLinClrLst/>
    <dgm:txFillClrLst/>
    <dgm:txEffectClrLst/>
  </dgm:styleLbl>
  <dgm:styleLbl name="alignNode1">
    <dgm:fillClrLst>
      <a:schemeClr val="accent4">
        <a:shade val="80000"/>
      </a:schemeClr>
      <a:schemeClr val="accent4">
        <a:tint val="70000"/>
      </a:schemeClr>
    </dgm:fillClrLst>
    <dgm:linClrLst>
      <a:schemeClr val="accent4">
        <a:shade val="80000"/>
      </a:schemeClr>
      <a:schemeClr val="accent4">
        <a:tint val="70000"/>
      </a:schemeClr>
    </dgm:linClrLst>
    <dgm:effectClrLst/>
    <dgm:txLinClrLst/>
    <dgm:txFillClrLst/>
    <dgm:txEffectClrLst/>
  </dgm:styleLbl>
  <dgm:styleLbl name="lnNode1">
    <dgm:fillClrLst>
      <a:schemeClr val="accent4">
        <a:shade val="80000"/>
      </a:schemeClr>
      <a:schemeClr val="accent4">
        <a:tint val="7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tint val="70000"/>
        <a:alpha val="50000"/>
      </a:schemeClr>
    </dgm:fillClrLst>
    <dgm:linClrLst meth="repeat">
      <a:schemeClr val="lt1"/>
    </dgm:linClrLst>
    <dgm:effectClrLst/>
    <dgm:txLinClrLst/>
    <dgm:txFillClrLst/>
    <dgm:txEffectClrLst/>
  </dgm:styleLbl>
  <dgm:styleLbl name="node2">
    <dgm:fillClrLst>
      <a:schemeClr val="accent4">
        <a:tint val="99000"/>
      </a:schemeClr>
    </dgm:fillClrLst>
    <dgm:linClrLst meth="repeat">
      <a:schemeClr val="lt1"/>
    </dgm:linClrLst>
    <dgm:effectClrLst/>
    <dgm:txLinClrLst/>
    <dgm:txFillClrLst/>
    <dgm:txEffectClrLst/>
  </dgm:styleLbl>
  <dgm:styleLbl name="node3">
    <dgm:fillClrLst>
      <a:schemeClr val="accent4">
        <a:tint val="80000"/>
      </a:schemeClr>
    </dgm:fillClrLst>
    <dgm:linClrLst meth="repeat">
      <a:schemeClr val="lt1"/>
    </dgm:linClrLst>
    <dgm:effectClrLst/>
    <dgm:txLinClrLst/>
    <dgm:txFillClrLst/>
    <dgm:txEffectClrLst/>
  </dgm:styleLbl>
  <dgm:styleLbl name="node4">
    <dgm:fillClrLst>
      <a:schemeClr val="accent4">
        <a:tint val="70000"/>
      </a:schemeClr>
    </dgm:fillClrLst>
    <dgm:linClrLst meth="repeat">
      <a:schemeClr val="lt1"/>
    </dgm:linClrLst>
    <dgm:effectClrLst/>
    <dgm:txLinClrLst/>
    <dgm:txFillClrLst/>
    <dgm:txEffectClrLst/>
  </dgm:styleLbl>
  <dgm:styleLbl name="f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dgm:txEffectClrLst/>
  </dgm:styleLbl>
  <dgm:styleLbl name="f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bgSibTrans2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lt1"/>
    </dgm:txFillClrLst>
    <dgm:txEffectClrLst/>
  </dgm:styleLbl>
  <dgm:styleLbl name="sibTrans1D1">
    <dgm:fillClrLst>
      <a:schemeClr val="accent4">
        <a:shade val="90000"/>
      </a:schemeClr>
      <a:schemeClr val="accent4">
        <a:tint val="70000"/>
      </a:schemeClr>
    </dgm:fillClrLst>
    <dgm:linClrLst>
      <a:schemeClr val="accent4">
        <a:shade val="90000"/>
      </a:schemeClr>
      <a:schemeClr val="accent4">
        <a:tint val="7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shade val="80000"/>
      </a:schemeClr>
    </dgm:fillClrLst>
    <dgm:linClrLst meth="repeat">
      <a:schemeClr val="lt1"/>
    </dgm:linClrLst>
    <dgm:effectClrLst/>
    <dgm:txLinClrLst/>
    <dgm:txFillClrLst/>
    <dgm:txEffectClrLst/>
  </dgm:styleLbl>
  <dgm:styleLbl name="asst1">
    <dgm:fillClrLst meth="repeat">
      <a:schemeClr val="accent4">
        <a:shade val="80000"/>
      </a:schemeClr>
    </dgm:fillClrLst>
    <dgm:linClrLst meth="repeat">
      <a:schemeClr val="lt1"/>
    </dgm:linClrLst>
    <dgm:effectClrLst/>
    <dgm:txLinClrLst/>
    <dgm:txFillClrLst/>
    <dgm:txEffectClrLst/>
  </dgm:styleLbl>
  <dgm:styleLbl name="asst2">
    <dgm:fillClrLst>
      <a:schemeClr val="accent4">
        <a:tint val="99000"/>
      </a:schemeClr>
    </dgm:fillClrLst>
    <dgm:linClrLst meth="repeat">
      <a:schemeClr val="lt1"/>
    </dgm:linClrLst>
    <dgm:effectClrLst/>
    <dgm:txLinClrLst/>
    <dgm:txFillClrLst/>
    <dgm:txEffectClrLst/>
  </dgm:styleLbl>
  <dgm:styleLbl name="asst3">
    <dgm:fillClrLst>
      <a:schemeClr val="accent4">
        <a:tint val="80000"/>
      </a:schemeClr>
    </dgm:fillClrLst>
    <dgm:linClrLst meth="repeat">
      <a:schemeClr val="lt1"/>
    </dgm:linClrLst>
    <dgm:effectClrLst/>
    <dgm:txLinClrLst/>
    <dgm:txFillClrLst/>
    <dgm:txEffectClrLst/>
  </dgm:styleLbl>
  <dgm:styleLbl name="asst4">
    <dgm:fillClrLst>
      <a:schemeClr val="accent4">
        <a:tint val="70000"/>
      </a:schemeClr>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lt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9000"/>
      </a:schemeClr>
    </dgm:fillClrLst>
    <dgm:linClrLst meth="repeat">
      <a:schemeClr val="accent4">
        <a:tint val="99000"/>
      </a:schemeClr>
    </dgm:linClrLst>
    <dgm:effectClrLst/>
    <dgm:txLinClrLst/>
    <dgm:txFillClrLst meth="repeat">
      <a:schemeClr val="tx1"/>
    </dgm:txFillClrLst>
    <dgm:txEffectClrLst/>
  </dgm:styleLbl>
  <dgm:styleLbl name="parChTrans1D3">
    <dgm:fillClrLst meth="repeat">
      <a:schemeClr val="accent4">
        <a:tint val="80000"/>
      </a:schemeClr>
    </dgm:fillClrLst>
    <dgm:linClrLst meth="repeat">
      <a:schemeClr val="accent4">
        <a:tint val="80000"/>
      </a:schemeClr>
    </dgm:linClrLst>
    <dgm:effectClrLst/>
    <dgm:txLinClrLst/>
    <dgm:txFillClrLst meth="repeat">
      <a:schemeClr val="tx1"/>
    </dgm:txFillClrLst>
    <dgm:txEffectClrLst/>
  </dgm:styleLbl>
  <dgm:styleLbl name="parChTrans1D4">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4">
        <a:shade val="80000"/>
      </a:schemeClr>
      <a:schemeClr val="accent4">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D95169-BD86-48E7-8390-FBA18466743F}" type="doc">
      <dgm:prSet loTypeId="urn:microsoft.com/office/officeart/2005/8/layout/hList9" loCatId="list" qsTypeId="urn:microsoft.com/office/officeart/2005/8/quickstyle/simple1" qsCatId="simple" csTypeId="urn:microsoft.com/office/officeart/2005/8/colors/accent4_2" csCatId="accent4" phldr="1"/>
      <dgm:spPr/>
      <dgm:t>
        <a:bodyPr/>
        <a:lstStyle/>
        <a:p>
          <a:endParaRPr lang="en-US"/>
        </a:p>
      </dgm:t>
    </dgm:pt>
    <dgm:pt modelId="{5ECBF109-C957-471A-933E-E60384F4D167}">
      <dgm:prSet phldrT="[Text]"/>
      <dgm:spPr/>
      <dgm:t>
        <a:bodyPr/>
        <a:lstStyle/>
        <a:p>
          <a:r>
            <a:rPr lang="en-US" dirty="0"/>
            <a:t>1</a:t>
          </a:r>
        </a:p>
      </dgm:t>
    </dgm:pt>
    <dgm:pt modelId="{4E226F70-B02E-493A-80ED-3B8BED9AC8FC}" type="parTrans" cxnId="{4D568F47-5960-47D0-B300-5A104FD88CCB}">
      <dgm:prSet/>
      <dgm:spPr/>
      <dgm:t>
        <a:bodyPr/>
        <a:lstStyle/>
        <a:p>
          <a:endParaRPr lang="en-US"/>
        </a:p>
      </dgm:t>
    </dgm:pt>
    <dgm:pt modelId="{0B80AD1D-5C2F-4412-853C-B7CDDA38D19E}" type="sibTrans" cxnId="{4D568F47-5960-47D0-B300-5A104FD88CCB}">
      <dgm:prSet/>
      <dgm:spPr/>
      <dgm:t>
        <a:bodyPr/>
        <a:lstStyle/>
        <a:p>
          <a:endParaRPr lang="en-US"/>
        </a:p>
      </dgm:t>
    </dgm:pt>
    <dgm:pt modelId="{7B8E2980-ED25-4582-B42B-A18923C5737A}">
      <dgm:prSet phldrT="[Text]"/>
      <dgm:spPr/>
      <dgm:t>
        <a:bodyPr/>
        <a:lstStyle/>
        <a:p>
          <a:r>
            <a:rPr lang="en-US" b="1" dirty="0"/>
            <a:t>Automated Matching</a:t>
          </a:r>
        </a:p>
      </dgm:t>
    </dgm:pt>
    <dgm:pt modelId="{0495ADA1-55A0-412A-ACA1-4214CAFD901B}" type="parTrans" cxnId="{F32F7FF3-CFCA-4481-95B7-17EF3AF8310F}">
      <dgm:prSet/>
      <dgm:spPr/>
      <dgm:t>
        <a:bodyPr/>
        <a:lstStyle/>
        <a:p>
          <a:endParaRPr lang="en-US"/>
        </a:p>
      </dgm:t>
    </dgm:pt>
    <dgm:pt modelId="{CEF185FE-8E92-4055-B261-364CD4B476FB}" type="sibTrans" cxnId="{F32F7FF3-CFCA-4481-95B7-17EF3AF8310F}">
      <dgm:prSet/>
      <dgm:spPr/>
      <dgm:t>
        <a:bodyPr/>
        <a:lstStyle/>
        <a:p>
          <a:endParaRPr lang="en-US"/>
        </a:p>
      </dgm:t>
    </dgm:pt>
    <dgm:pt modelId="{9396B5E2-0519-4845-91E2-87E3D1CB23F8}">
      <dgm:prSet phldrT="[Text]"/>
      <dgm:spPr/>
      <dgm:t>
        <a:bodyPr/>
        <a:lstStyle/>
        <a:p>
          <a:r>
            <a:rPr lang="en-US" dirty="0"/>
            <a:t>Matches best technician to job based on skillset</a:t>
          </a:r>
        </a:p>
      </dgm:t>
    </dgm:pt>
    <dgm:pt modelId="{73CBDAA8-8198-4F1F-989C-C241E7C8C832}" type="parTrans" cxnId="{74525D29-2C7F-407D-B162-7C98C6455793}">
      <dgm:prSet/>
      <dgm:spPr/>
      <dgm:t>
        <a:bodyPr/>
        <a:lstStyle/>
        <a:p>
          <a:endParaRPr lang="en-US"/>
        </a:p>
      </dgm:t>
    </dgm:pt>
    <dgm:pt modelId="{81B2CDBE-E523-471C-9F0E-95E4BBD9A42A}" type="sibTrans" cxnId="{74525D29-2C7F-407D-B162-7C98C6455793}">
      <dgm:prSet/>
      <dgm:spPr/>
      <dgm:t>
        <a:bodyPr/>
        <a:lstStyle/>
        <a:p>
          <a:endParaRPr lang="en-US"/>
        </a:p>
      </dgm:t>
    </dgm:pt>
    <dgm:pt modelId="{920AA759-B2A4-48B5-8068-D75BF400D684}">
      <dgm:prSet phldrT="[Text]"/>
      <dgm:spPr/>
      <dgm:t>
        <a:bodyPr/>
        <a:lstStyle/>
        <a:p>
          <a:r>
            <a:rPr lang="en-US" dirty="0"/>
            <a:t>2</a:t>
          </a:r>
        </a:p>
      </dgm:t>
    </dgm:pt>
    <dgm:pt modelId="{FAFD643E-7143-4873-B2FF-A0F42F9E9A1E}" type="parTrans" cxnId="{2D66D413-22B6-4FA9-9EEE-D7DD6A94717E}">
      <dgm:prSet/>
      <dgm:spPr/>
      <dgm:t>
        <a:bodyPr/>
        <a:lstStyle/>
        <a:p>
          <a:endParaRPr lang="en-US"/>
        </a:p>
      </dgm:t>
    </dgm:pt>
    <dgm:pt modelId="{497C6B55-479F-4806-8527-B467FFE7B1CC}" type="sibTrans" cxnId="{2D66D413-22B6-4FA9-9EEE-D7DD6A94717E}">
      <dgm:prSet/>
      <dgm:spPr/>
      <dgm:t>
        <a:bodyPr/>
        <a:lstStyle/>
        <a:p>
          <a:endParaRPr lang="en-US"/>
        </a:p>
      </dgm:t>
    </dgm:pt>
    <dgm:pt modelId="{E9B94765-6C74-4E76-8E6E-8C4B3EDA9B94}">
      <dgm:prSet phldrT="[Text]"/>
      <dgm:spPr/>
      <dgm:t>
        <a:bodyPr/>
        <a:lstStyle/>
        <a:p>
          <a:r>
            <a:rPr lang="en-US" b="1" dirty="0"/>
            <a:t>Faster Service</a:t>
          </a:r>
        </a:p>
      </dgm:t>
    </dgm:pt>
    <dgm:pt modelId="{97293721-E4D0-4AED-8F4F-32F1BE7E8BAF}" type="parTrans" cxnId="{8EC44D82-5707-4D31-9198-B2F4C6700A81}">
      <dgm:prSet/>
      <dgm:spPr/>
      <dgm:t>
        <a:bodyPr/>
        <a:lstStyle/>
        <a:p>
          <a:endParaRPr lang="en-US"/>
        </a:p>
      </dgm:t>
    </dgm:pt>
    <dgm:pt modelId="{26D8A1C3-0E54-4D8B-8C2D-66036272AF5A}" type="sibTrans" cxnId="{8EC44D82-5707-4D31-9198-B2F4C6700A81}">
      <dgm:prSet/>
      <dgm:spPr/>
      <dgm:t>
        <a:bodyPr/>
        <a:lstStyle/>
        <a:p>
          <a:endParaRPr lang="en-US"/>
        </a:p>
      </dgm:t>
    </dgm:pt>
    <dgm:pt modelId="{B5A042EA-67E7-45C1-858D-310DC00011AB}">
      <dgm:prSet phldrT="[Text]"/>
      <dgm:spPr/>
      <dgm:t>
        <a:bodyPr/>
        <a:lstStyle/>
        <a:p>
          <a:r>
            <a:rPr lang="en-US" dirty="0"/>
            <a:t>Improves connectivity</a:t>
          </a:r>
        </a:p>
      </dgm:t>
    </dgm:pt>
    <dgm:pt modelId="{E0D0BF2E-2A7B-480B-B0A5-9635A9F530BB}" type="parTrans" cxnId="{7424D68B-EB16-4393-83B0-41EAC65D30E3}">
      <dgm:prSet/>
      <dgm:spPr/>
      <dgm:t>
        <a:bodyPr/>
        <a:lstStyle/>
        <a:p>
          <a:endParaRPr lang="en-US"/>
        </a:p>
      </dgm:t>
    </dgm:pt>
    <dgm:pt modelId="{2A939B05-2E01-4866-9296-90629ACE2E7B}" type="sibTrans" cxnId="{7424D68B-EB16-4393-83B0-41EAC65D30E3}">
      <dgm:prSet/>
      <dgm:spPr/>
      <dgm:t>
        <a:bodyPr/>
        <a:lstStyle/>
        <a:p>
          <a:endParaRPr lang="en-US"/>
        </a:p>
      </dgm:t>
    </dgm:pt>
    <dgm:pt modelId="{F568A349-2D2A-41DF-A31A-F4E3B3C4F114}">
      <dgm:prSet phldrT="[Text]"/>
      <dgm:spPr/>
      <dgm:t>
        <a:bodyPr/>
        <a:lstStyle/>
        <a:p>
          <a:r>
            <a:rPr lang="en-US" dirty="0"/>
            <a:t>3</a:t>
          </a:r>
        </a:p>
      </dgm:t>
    </dgm:pt>
    <dgm:pt modelId="{88AA6EED-2054-4A67-A43B-D82F0EDD158C}" type="parTrans" cxnId="{33FF5555-E292-45A9-80A8-D82FFCD5D59C}">
      <dgm:prSet/>
      <dgm:spPr/>
      <dgm:t>
        <a:bodyPr/>
        <a:lstStyle/>
        <a:p>
          <a:endParaRPr lang="en-US"/>
        </a:p>
      </dgm:t>
    </dgm:pt>
    <dgm:pt modelId="{F83BF151-1370-46DE-8D24-EC28C16B486A}" type="sibTrans" cxnId="{33FF5555-E292-45A9-80A8-D82FFCD5D59C}">
      <dgm:prSet/>
      <dgm:spPr/>
      <dgm:t>
        <a:bodyPr/>
        <a:lstStyle/>
        <a:p>
          <a:endParaRPr lang="en-US"/>
        </a:p>
      </dgm:t>
    </dgm:pt>
    <dgm:pt modelId="{A442886B-8385-4B4C-B206-8073D8C5712C}">
      <dgm:prSet phldrT="[Text]"/>
      <dgm:spPr/>
      <dgm:t>
        <a:bodyPr/>
        <a:lstStyle/>
        <a:p>
          <a:r>
            <a:rPr lang="en-US" b="1" dirty="0"/>
            <a:t>Happier Customers</a:t>
          </a:r>
        </a:p>
      </dgm:t>
    </dgm:pt>
    <dgm:pt modelId="{4C014508-73F2-43A8-916C-72DBA0A3673E}" type="parTrans" cxnId="{01C31587-CFA1-4BFC-8BD2-75EA9167CDBD}">
      <dgm:prSet/>
      <dgm:spPr/>
      <dgm:t>
        <a:bodyPr/>
        <a:lstStyle/>
        <a:p>
          <a:endParaRPr lang="en-US"/>
        </a:p>
      </dgm:t>
    </dgm:pt>
    <dgm:pt modelId="{2BD200F1-2FB7-4540-8EB2-B8EC45BFF179}" type="sibTrans" cxnId="{01C31587-CFA1-4BFC-8BD2-75EA9167CDBD}">
      <dgm:prSet/>
      <dgm:spPr/>
      <dgm:t>
        <a:bodyPr/>
        <a:lstStyle/>
        <a:p>
          <a:endParaRPr lang="en-US"/>
        </a:p>
      </dgm:t>
    </dgm:pt>
    <dgm:pt modelId="{636EF9BA-B2A6-4163-9973-E7CAFD4911EB}">
      <dgm:prSet phldrT="[Text]"/>
      <dgm:spPr/>
      <dgm:t>
        <a:bodyPr/>
        <a:lstStyle/>
        <a:p>
          <a:r>
            <a:rPr lang="en-US" dirty="0"/>
            <a:t>Raises satisfaction scores</a:t>
          </a:r>
        </a:p>
      </dgm:t>
    </dgm:pt>
    <dgm:pt modelId="{20B0B52C-AE64-4D95-B39F-A6D256AD7C61}" type="parTrans" cxnId="{6B9AD2D3-D9BC-4DFC-8CF1-1C9EF65F2A99}">
      <dgm:prSet/>
      <dgm:spPr/>
      <dgm:t>
        <a:bodyPr/>
        <a:lstStyle/>
        <a:p>
          <a:endParaRPr lang="en-US"/>
        </a:p>
      </dgm:t>
    </dgm:pt>
    <dgm:pt modelId="{80966C8F-2DDA-460C-BD9B-37AEEA88B00C}" type="sibTrans" cxnId="{6B9AD2D3-D9BC-4DFC-8CF1-1C9EF65F2A99}">
      <dgm:prSet/>
      <dgm:spPr/>
      <dgm:t>
        <a:bodyPr/>
        <a:lstStyle/>
        <a:p>
          <a:endParaRPr lang="en-US"/>
        </a:p>
      </dgm:t>
    </dgm:pt>
    <dgm:pt modelId="{B7848A36-7ECF-47AA-A6F5-9710D7D9FC8E}" type="pres">
      <dgm:prSet presAssocID="{DCD95169-BD86-48E7-8390-FBA18466743F}" presName="list" presStyleCnt="0">
        <dgm:presLayoutVars>
          <dgm:dir/>
          <dgm:animLvl val="lvl"/>
        </dgm:presLayoutVars>
      </dgm:prSet>
      <dgm:spPr/>
    </dgm:pt>
    <dgm:pt modelId="{E8248112-A42C-4A60-9EA2-21AD85687761}" type="pres">
      <dgm:prSet presAssocID="{5ECBF109-C957-471A-933E-E60384F4D167}" presName="posSpace" presStyleCnt="0"/>
      <dgm:spPr/>
    </dgm:pt>
    <dgm:pt modelId="{D381844D-84D2-46F3-B6DC-B17EBAF22D50}" type="pres">
      <dgm:prSet presAssocID="{5ECBF109-C957-471A-933E-E60384F4D167}" presName="vertFlow" presStyleCnt="0"/>
      <dgm:spPr/>
    </dgm:pt>
    <dgm:pt modelId="{A6E6AEF8-43AC-482B-A96A-FB5E200217A5}" type="pres">
      <dgm:prSet presAssocID="{5ECBF109-C957-471A-933E-E60384F4D167}" presName="topSpace" presStyleCnt="0"/>
      <dgm:spPr/>
    </dgm:pt>
    <dgm:pt modelId="{9D19961F-E63F-447F-976D-781DF061F239}" type="pres">
      <dgm:prSet presAssocID="{5ECBF109-C957-471A-933E-E60384F4D167}" presName="firstComp" presStyleCnt="0"/>
      <dgm:spPr/>
    </dgm:pt>
    <dgm:pt modelId="{63C33FB1-031C-40A6-99A1-4EC6F261EEE9}" type="pres">
      <dgm:prSet presAssocID="{5ECBF109-C957-471A-933E-E60384F4D167}" presName="firstChild" presStyleLbl="bgAccFollowNode1" presStyleIdx="0" presStyleCnt="6"/>
      <dgm:spPr/>
    </dgm:pt>
    <dgm:pt modelId="{CB30F346-1E0B-4DF1-81C3-1A268792A128}" type="pres">
      <dgm:prSet presAssocID="{5ECBF109-C957-471A-933E-E60384F4D167}" presName="firstChildTx" presStyleLbl="bgAccFollowNode1" presStyleIdx="0" presStyleCnt="6">
        <dgm:presLayoutVars>
          <dgm:bulletEnabled val="1"/>
        </dgm:presLayoutVars>
      </dgm:prSet>
      <dgm:spPr/>
    </dgm:pt>
    <dgm:pt modelId="{77021EE0-27C1-496D-98A1-4CE97FCBAD85}" type="pres">
      <dgm:prSet presAssocID="{9396B5E2-0519-4845-91E2-87E3D1CB23F8}" presName="comp" presStyleCnt="0"/>
      <dgm:spPr/>
    </dgm:pt>
    <dgm:pt modelId="{B4807707-5B0B-42E7-86BE-AF7A8683FC4E}" type="pres">
      <dgm:prSet presAssocID="{9396B5E2-0519-4845-91E2-87E3D1CB23F8}" presName="child" presStyleLbl="bgAccFollowNode1" presStyleIdx="1" presStyleCnt="6"/>
      <dgm:spPr/>
    </dgm:pt>
    <dgm:pt modelId="{FC2ACAEC-EBEA-4560-A2C1-9FB41DA9319F}" type="pres">
      <dgm:prSet presAssocID="{9396B5E2-0519-4845-91E2-87E3D1CB23F8}" presName="childTx" presStyleLbl="bgAccFollowNode1" presStyleIdx="1" presStyleCnt="6">
        <dgm:presLayoutVars>
          <dgm:bulletEnabled val="1"/>
        </dgm:presLayoutVars>
      </dgm:prSet>
      <dgm:spPr/>
    </dgm:pt>
    <dgm:pt modelId="{1BB9AC74-B4C7-4EBB-AD90-3D4C80198303}" type="pres">
      <dgm:prSet presAssocID="{5ECBF109-C957-471A-933E-E60384F4D167}" presName="negSpace" presStyleCnt="0"/>
      <dgm:spPr/>
    </dgm:pt>
    <dgm:pt modelId="{34FE3C88-B2AE-4275-A157-DF9917108922}" type="pres">
      <dgm:prSet presAssocID="{5ECBF109-C957-471A-933E-E60384F4D167}" presName="circle" presStyleLbl="node1" presStyleIdx="0" presStyleCnt="3"/>
      <dgm:spPr/>
    </dgm:pt>
    <dgm:pt modelId="{DC8A7577-8BCC-470E-BA63-D3B3E82CFE95}" type="pres">
      <dgm:prSet presAssocID="{0B80AD1D-5C2F-4412-853C-B7CDDA38D19E}" presName="transSpace" presStyleCnt="0"/>
      <dgm:spPr/>
    </dgm:pt>
    <dgm:pt modelId="{B1E44D4C-651D-4903-B86F-613BA2FF0D2E}" type="pres">
      <dgm:prSet presAssocID="{920AA759-B2A4-48B5-8068-D75BF400D684}" presName="posSpace" presStyleCnt="0"/>
      <dgm:spPr/>
    </dgm:pt>
    <dgm:pt modelId="{5DDC4B17-3EF6-4F76-9B77-810F42C758B4}" type="pres">
      <dgm:prSet presAssocID="{920AA759-B2A4-48B5-8068-D75BF400D684}" presName="vertFlow" presStyleCnt="0"/>
      <dgm:spPr/>
    </dgm:pt>
    <dgm:pt modelId="{CC3F57E7-511C-48D5-AA8E-4E9D874E20F4}" type="pres">
      <dgm:prSet presAssocID="{920AA759-B2A4-48B5-8068-D75BF400D684}" presName="topSpace" presStyleCnt="0"/>
      <dgm:spPr/>
    </dgm:pt>
    <dgm:pt modelId="{7CB264E6-741D-446A-8CEB-604A99631CA0}" type="pres">
      <dgm:prSet presAssocID="{920AA759-B2A4-48B5-8068-D75BF400D684}" presName="firstComp" presStyleCnt="0"/>
      <dgm:spPr/>
    </dgm:pt>
    <dgm:pt modelId="{C4C41B82-F985-4EF0-A20A-DC47EABAE6A5}" type="pres">
      <dgm:prSet presAssocID="{920AA759-B2A4-48B5-8068-D75BF400D684}" presName="firstChild" presStyleLbl="bgAccFollowNode1" presStyleIdx="2" presStyleCnt="6"/>
      <dgm:spPr/>
    </dgm:pt>
    <dgm:pt modelId="{9FAFAF31-6B15-4455-B14C-91850FFF4322}" type="pres">
      <dgm:prSet presAssocID="{920AA759-B2A4-48B5-8068-D75BF400D684}" presName="firstChildTx" presStyleLbl="bgAccFollowNode1" presStyleIdx="2" presStyleCnt="6">
        <dgm:presLayoutVars>
          <dgm:bulletEnabled val="1"/>
        </dgm:presLayoutVars>
      </dgm:prSet>
      <dgm:spPr/>
    </dgm:pt>
    <dgm:pt modelId="{14ABA4ED-DC76-486B-A1E5-C98294E9BC81}" type="pres">
      <dgm:prSet presAssocID="{B5A042EA-67E7-45C1-858D-310DC00011AB}" presName="comp" presStyleCnt="0"/>
      <dgm:spPr/>
    </dgm:pt>
    <dgm:pt modelId="{B9600FEA-6AC7-45AE-A6C7-52430BBE2D7C}" type="pres">
      <dgm:prSet presAssocID="{B5A042EA-67E7-45C1-858D-310DC00011AB}" presName="child" presStyleLbl="bgAccFollowNode1" presStyleIdx="3" presStyleCnt="6"/>
      <dgm:spPr/>
    </dgm:pt>
    <dgm:pt modelId="{96961F59-18FA-4CF2-A5FA-DC2B5E08A913}" type="pres">
      <dgm:prSet presAssocID="{B5A042EA-67E7-45C1-858D-310DC00011AB}" presName="childTx" presStyleLbl="bgAccFollowNode1" presStyleIdx="3" presStyleCnt="6">
        <dgm:presLayoutVars>
          <dgm:bulletEnabled val="1"/>
        </dgm:presLayoutVars>
      </dgm:prSet>
      <dgm:spPr/>
    </dgm:pt>
    <dgm:pt modelId="{239ABFC8-1692-40F0-BBF3-DE03627957F9}" type="pres">
      <dgm:prSet presAssocID="{920AA759-B2A4-48B5-8068-D75BF400D684}" presName="negSpace" presStyleCnt="0"/>
      <dgm:spPr/>
    </dgm:pt>
    <dgm:pt modelId="{9FAB36B3-6AF0-44DC-9560-BD87CBEA9875}" type="pres">
      <dgm:prSet presAssocID="{920AA759-B2A4-48B5-8068-D75BF400D684}" presName="circle" presStyleLbl="node1" presStyleIdx="1" presStyleCnt="3"/>
      <dgm:spPr/>
    </dgm:pt>
    <dgm:pt modelId="{64BAC52F-067D-4725-A0A4-5C61D37E85E9}" type="pres">
      <dgm:prSet presAssocID="{497C6B55-479F-4806-8527-B467FFE7B1CC}" presName="transSpace" presStyleCnt="0"/>
      <dgm:spPr/>
    </dgm:pt>
    <dgm:pt modelId="{1C762F91-16A7-4C08-8069-9191941F1392}" type="pres">
      <dgm:prSet presAssocID="{F568A349-2D2A-41DF-A31A-F4E3B3C4F114}" presName="posSpace" presStyleCnt="0"/>
      <dgm:spPr/>
    </dgm:pt>
    <dgm:pt modelId="{CE1460B5-63F9-460B-9EE9-357E0D67827D}" type="pres">
      <dgm:prSet presAssocID="{F568A349-2D2A-41DF-A31A-F4E3B3C4F114}" presName="vertFlow" presStyleCnt="0"/>
      <dgm:spPr/>
    </dgm:pt>
    <dgm:pt modelId="{41F9379E-75FE-4FC6-B54D-AEA37C93F483}" type="pres">
      <dgm:prSet presAssocID="{F568A349-2D2A-41DF-A31A-F4E3B3C4F114}" presName="topSpace" presStyleCnt="0"/>
      <dgm:spPr/>
    </dgm:pt>
    <dgm:pt modelId="{437FCDA3-663D-4A0F-ADF6-1A0C29C176C2}" type="pres">
      <dgm:prSet presAssocID="{F568A349-2D2A-41DF-A31A-F4E3B3C4F114}" presName="firstComp" presStyleCnt="0"/>
      <dgm:spPr/>
    </dgm:pt>
    <dgm:pt modelId="{1FF0A2B4-2E4C-4C7A-B585-7DF342AB8E41}" type="pres">
      <dgm:prSet presAssocID="{F568A349-2D2A-41DF-A31A-F4E3B3C4F114}" presName="firstChild" presStyleLbl="bgAccFollowNode1" presStyleIdx="4" presStyleCnt="6"/>
      <dgm:spPr/>
    </dgm:pt>
    <dgm:pt modelId="{9C4AB28D-5E27-4846-B1C9-BF547F9469BF}" type="pres">
      <dgm:prSet presAssocID="{F568A349-2D2A-41DF-A31A-F4E3B3C4F114}" presName="firstChildTx" presStyleLbl="bgAccFollowNode1" presStyleIdx="4" presStyleCnt="6">
        <dgm:presLayoutVars>
          <dgm:bulletEnabled val="1"/>
        </dgm:presLayoutVars>
      </dgm:prSet>
      <dgm:spPr/>
    </dgm:pt>
    <dgm:pt modelId="{4487664D-7AFC-43CF-B36C-2AD4F67F11C9}" type="pres">
      <dgm:prSet presAssocID="{636EF9BA-B2A6-4163-9973-E7CAFD4911EB}" presName="comp" presStyleCnt="0"/>
      <dgm:spPr/>
    </dgm:pt>
    <dgm:pt modelId="{7A76F4F2-ABBD-4CA0-A828-48B8C7BB5713}" type="pres">
      <dgm:prSet presAssocID="{636EF9BA-B2A6-4163-9973-E7CAFD4911EB}" presName="child" presStyleLbl="bgAccFollowNode1" presStyleIdx="5" presStyleCnt="6"/>
      <dgm:spPr/>
    </dgm:pt>
    <dgm:pt modelId="{896AB0F9-AA77-4368-B37C-6D6BF131D6C9}" type="pres">
      <dgm:prSet presAssocID="{636EF9BA-B2A6-4163-9973-E7CAFD4911EB}" presName="childTx" presStyleLbl="bgAccFollowNode1" presStyleIdx="5" presStyleCnt="6">
        <dgm:presLayoutVars>
          <dgm:bulletEnabled val="1"/>
        </dgm:presLayoutVars>
      </dgm:prSet>
      <dgm:spPr/>
    </dgm:pt>
    <dgm:pt modelId="{F7B2292B-C1CA-468E-83FB-0958CDD8DE7F}" type="pres">
      <dgm:prSet presAssocID="{F568A349-2D2A-41DF-A31A-F4E3B3C4F114}" presName="negSpace" presStyleCnt="0"/>
      <dgm:spPr/>
    </dgm:pt>
    <dgm:pt modelId="{90AD13C0-5849-4549-BD54-2CE3F86BA086}" type="pres">
      <dgm:prSet presAssocID="{F568A349-2D2A-41DF-A31A-F4E3B3C4F114}" presName="circle" presStyleLbl="node1" presStyleIdx="2" presStyleCnt="3"/>
      <dgm:spPr/>
    </dgm:pt>
  </dgm:ptLst>
  <dgm:cxnLst>
    <dgm:cxn modelId="{C52BA40E-2892-46E0-9EE6-5D4281AA25A2}" type="presOf" srcId="{7B8E2980-ED25-4582-B42B-A18923C5737A}" destId="{63C33FB1-031C-40A6-99A1-4EC6F261EEE9}" srcOrd="0" destOrd="0" presId="urn:microsoft.com/office/officeart/2005/8/layout/hList9"/>
    <dgm:cxn modelId="{34706110-CEE5-439A-A65E-EADF5A87B51F}" type="presOf" srcId="{DCD95169-BD86-48E7-8390-FBA18466743F}" destId="{B7848A36-7ECF-47AA-A6F5-9710D7D9FC8E}" srcOrd="0" destOrd="0" presId="urn:microsoft.com/office/officeart/2005/8/layout/hList9"/>
    <dgm:cxn modelId="{2D66D413-22B6-4FA9-9EEE-D7DD6A94717E}" srcId="{DCD95169-BD86-48E7-8390-FBA18466743F}" destId="{920AA759-B2A4-48B5-8068-D75BF400D684}" srcOrd="1" destOrd="0" parTransId="{FAFD643E-7143-4873-B2FF-A0F42F9E9A1E}" sibTransId="{497C6B55-479F-4806-8527-B467FFE7B1CC}"/>
    <dgm:cxn modelId="{0B9FB41E-B84E-4ABA-983B-C43C97BF4C6D}" type="presOf" srcId="{F568A349-2D2A-41DF-A31A-F4E3B3C4F114}" destId="{90AD13C0-5849-4549-BD54-2CE3F86BA086}" srcOrd="0" destOrd="0" presId="urn:microsoft.com/office/officeart/2005/8/layout/hList9"/>
    <dgm:cxn modelId="{74525D29-2C7F-407D-B162-7C98C6455793}" srcId="{5ECBF109-C957-471A-933E-E60384F4D167}" destId="{9396B5E2-0519-4845-91E2-87E3D1CB23F8}" srcOrd="1" destOrd="0" parTransId="{73CBDAA8-8198-4F1F-989C-C241E7C8C832}" sibTransId="{81B2CDBE-E523-471C-9F0E-95E4BBD9A42A}"/>
    <dgm:cxn modelId="{3B367C30-7B43-4BC0-A82A-3FF8527DA83D}" type="presOf" srcId="{920AA759-B2A4-48B5-8068-D75BF400D684}" destId="{9FAB36B3-6AF0-44DC-9560-BD87CBEA9875}" srcOrd="0" destOrd="0" presId="urn:microsoft.com/office/officeart/2005/8/layout/hList9"/>
    <dgm:cxn modelId="{966E985E-047A-48E1-B2D7-A3A474FDDD11}" type="presOf" srcId="{B5A042EA-67E7-45C1-858D-310DC00011AB}" destId="{96961F59-18FA-4CF2-A5FA-DC2B5E08A913}" srcOrd="1" destOrd="0" presId="urn:microsoft.com/office/officeart/2005/8/layout/hList9"/>
    <dgm:cxn modelId="{A41F2942-40E8-4F57-8140-A06013F995C6}" type="presOf" srcId="{9396B5E2-0519-4845-91E2-87E3D1CB23F8}" destId="{FC2ACAEC-EBEA-4560-A2C1-9FB41DA9319F}" srcOrd="1" destOrd="0" presId="urn:microsoft.com/office/officeart/2005/8/layout/hList9"/>
    <dgm:cxn modelId="{27EE3443-5468-4D31-96FF-EE3C40E7FE79}" type="presOf" srcId="{636EF9BA-B2A6-4163-9973-E7CAFD4911EB}" destId="{7A76F4F2-ABBD-4CA0-A828-48B8C7BB5713}" srcOrd="0" destOrd="0" presId="urn:microsoft.com/office/officeart/2005/8/layout/hList9"/>
    <dgm:cxn modelId="{35324346-BFA2-484B-AA1E-A250ECDC87ED}" type="presOf" srcId="{9396B5E2-0519-4845-91E2-87E3D1CB23F8}" destId="{B4807707-5B0B-42E7-86BE-AF7A8683FC4E}" srcOrd="0" destOrd="0" presId="urn:microsoft.com/office/officeart/2005/8/layout/hList9"/>
    <dgm:cxn modelId="{4D568F47-5960-47D0-B300-5A104FD88CCB}" srcId="{DCD95169-BD86-48E7-8390-FBA18466743F}" destId="{5ECBF109-C957-471A-933E-E60384F4D167}" srcOrd="0" destOrd="0" parTransId="{4E226F70-B02E-493A-80ED-3B8BED9AC8FC}" sibTransId="{0B80AD1D-5C2F-4412-853C-B7CDDA38D19E}"/>
    <dgm:cxn modelId="{33FF5555-E292-45A9-80A8-D82FFCD5D59C}" srcId="{DCD95169-BD86-48E7-8390-FBA18466743F}" destId="{F568A349-2D2A-41DF-A31A-F4E3B3C4F114}" srcOrd="2" destOrd="0" parTransId="{88AA6EED-2054-4A67-A43B-D82F0EDD158C}" sibTransId="{F83BF151-1370-46DE-8D24-EC28C16B486A}"/>
    <dgm:cxn modelId="{65595178-840F-4BFF-AB51-52846CF536A5}" type="presOf" srcId="{636EF9BA-B2A6-4163-9973-E7CAFD4911EB}" destId="{896AB0F9-AA77-4368-B37C-6D6BF131D6C9}" srcOrd="1" destOrd="0" presId="urn:microsoft.com/office/officeart/2005/8/layout/hList9"/>
    <dgm:cxn modelId="{8EC44D82-5707-4D31-9198-B2F4C6700A81}" srcId="{920AA759-B2A4-48B5-8068-D75BF400D684}" destId="{E9B94765-6C74-4E76-8E6E-8C4B3EDA9B94}" srcOrd="0" destOrd="0" parTransId="{97293721-E4D0-4AED-8F4F-32F1BE7E8BAF}" sibTransId="{26D8A1C3-0E54-4D8B-8C2D-66036272AF5A}"/>
    <dgm:cxn modelId="{01C31587-CFA1-4BFC-8BD2-75EA9167CDBD}" srcId="{F568A349-2D2A-41DF-A31A-F4E3B3C4F114}" destId="{A442886B-8385-4B4C-B206-8073D8C5712C}" srcOrd="0" destOrd="0" parTransId="{4C014508-73F2-43A8-916C-72DBA0A3673E}" sibTransId="{2BD200F1-2FB7-4540-8EB2-B8EC45BFF179}"/>
    <dgm:cxn modelId="{7424D68B-EB16-4393-83B0-41EAC65D30E3}" srcId="{920AA759-B2A4-48B5-8068-D75BF400D684}" destId="{B5A042EA-67E7-45C1-858D-310DC00011AB}" srcOrd="1" destOrd="0" parTransId="{E0D0BF2E-2A7B-480B-B0A5-9635A9F530BB}" sibTransId="{2A939B05-2E01-4866-9296-90629ACE2E7B}"/>
    <dgm:cxn modelId="{35C44F8D-370E-43B8-A354-C3CB3D6F2935}" type="presOf" srcId="{B5A042EA-67E7-45C1-858D-310DC00011AB}" destId="{B9600FEA-6AC7-45AE-A6C7-52430BBE2D7C}" srcOrd="0" destOrd="0" presId="urn:microsoft.com/office/officeart/2005/8/layout/hList9"/>
    <dgm:cxn modelId="{DBA6AAB0-8879-47BF-93A7-9209EFAEC9C5}" type="presOf" srcId="{E9B94765-6C74-4E76-8E6E-8C4B3EDA9B94}" destId="{9FAFAF31-6B15-4455-B14C-91850FFF4322}" srcOrd="1" destOrd="0" presId="urn:microsoft.com/office/officeart/2005/8/layout/hList9"/>
    <dgm:cxn modelId="{AEB9B8BC-03EC-406A-BFD7-6A612BB7CB46}" type="presOf" srcId="{A442886B-8385-4B4C-B206-8073D8C5712C}" destId="{9C4AB28D-5E27-4846-B1C9-BF547F9469BF}" srcOrd="1" destOrd="0" presId="urn:microsoft.com/office/officeart/2005/8/layout/hList9"/>
    <dgm:cxn modelId="{6B9AD2D3-D9BC-4DFC-8CF1-1C9EF65F2A99}" srcId="{F568A349-2D2A-41DF-A31A-F4E3B3C4F114}" destId="{636EF9BA-B2A6-4163-9973-E7CAFD4911EB}" srcOrd="1" destOrd="0" parTransId="{20B0B52C-AE64-4D95-B39F-A6D256AD7C61}" sibTransId="{80966C8F-2DDA-460C-BD9B-37AEEA88B00C}"/>
    <dgm:cxn modelId="{91A849D4-494C-4B5E-8CA6-442BB970992F}" type="presOf" srcId="{5ECBF109-C957-471A-933E-E60384F4D167}" destId="{34FE3C88-B2AE-4275-A157-DF9917108922}" srcOrd="0" destOrd="0" presId="urn:microsoft.com/office/officeart/2005/8/layout/hList9"/>
    <dgm:cxn modelId="{1F255FD8-D833-4959-871B-E2439C3B0F59}" type="presOf" srcId="{A442886B-8385-4B4C-B206-8073D8C5712C}" destId="{1FF0A2B4-2E4C-4C7A-B585-7DF342AB8E41}" srcOrd="0" destOrd="0" presId="urn:microsoft.com/office/officeart/2005/8/layout/hList9"/>
    <dgm:cxn modelId="{48EC32D9-869A-4735-A854-D7C25982C450}" type="presOf" srcId="{7B8E2980-ED25-4582-B42B-A18923C5737A}" destId="{CB30F346-1E0B-4DF1-81C3-1A268792A128}" srcOrd="1" destOrd="0" presId="urn:microsoft.com/office/officeart/2005/8/layout/hList9"/>
    <dgm:cxn modelId="{D5A8F7DD-A7C7-4D37-9F14-5BDFFEFD0673}" type="presOf" srcId="{E9B94765-6C74-4E76-8E6E-8C4B3EDA9B94}" destId="{C4C41B82-F985-4EF0-A20A-DC47EABAE6A5}" srcOrd="0" destOrd="0" presId="urn:microsoft.com/office/officeart/2005/8/layout/hList9"/>
    <dgm:cxn modelId="{F32F7FF3-CFCA-4481-95B7-17EF3AF8310F}" srcId="{5ECBF109-C957-471A-933E-E60384F4D167}" destId="{7B8E2980-ED25-4582-B42B-A18923C5737A}" srcOrd="0" destOrd="0" parTransId="{0495ADA1-55A0-412A-ACA1-4214CAFD901B}" sibTransId="{CEF185FE-8E92-4055-B261-364CD4B476FB}"/>
    <dgm:cxn modelId="{00E58E12-8115-496A-94E7-205FE8D74FE0}" type="presParOf" srcId="{B7848A36-7ECF-47AA-A6F5-9710D7D9FC8E}" destId="{E8248112-A42C-4A60-9EA2-21AD85687761}" srcOrd="0" destOrd="0" presId="urn:microsoft.com/office/officeart/2005/8/layout/hList9"/>
    <dgm:cxn modelId="{6A6B49FC-B39A-4099-998E-C38A1F188A22}" type="presParOf" srcId="{B7848A36-7ECF-47AA-A6F5-9710D7D9FC8E}" destId="{D381844D-84D2-46F3-B6DC-B17EBAF22D50}" srcOrd="1" destOrd="0" presId="urn:microsoft.com/office/officeart/2005/8/layout/hList9"/>
    <dgm:cxn modelId="{918F7873-AE03-4B58-93B4-A67784FBDFD8}" type="presParOf" srcId="{D381844D-84D2-46F3-B6DC-B17EBAF22D50}" destId="{A6E6AEF8-43AC-482B-A96A-FB5E200217A5}" srcOrd="0" destOrd="0" presId="urn:microsoft.com/office/officeart/2005/8/layout/hList9"/>
    <dgm:cxn modelId="{DC402308-AAB0-43FB-BB81-105CB688FC74}" type="presParOf" srcId="{D381844D-84D2-46F3-B6DC-B17EBAF22D50}" destId="{9D19961F-E63F-447F-976D-781DF061F239}" srcOrd="1" destOrd="0" presId="urn:microsoft.com/office/officeart/2005/8/layout/hList9"/>
    <dgm:cxn modelId="{6A0A8620-EF1C-421D-98E2-746B39A4BEC0}" type="presParOf" srcId="{9D19961F-E63F-447F-976D-781DF061F239}" destId="{63C33FB1-031C-40A6-99A1-4EC6F261EEE9}" srcOrd="0" destOrd="0" presId="urn:microsoft.com/office/officeart/2005/8/layout/hList9"/>
    <dgm:cxn modelId="{F762F1FA-88DF-45BB-B598-52B2F28937CB}" type="presParOf" srcId="{9D19961F-E63F-447F-976D-781DF061F239}" destId="{CB30F346-1E0B-4DF1-81C3-1A268792A128}" srcOrd="1" destOrd="0" presId="urn:microsoft.com/office/officeart/2005/8/layout/hList9"/>
    <dgm:cxn modelId="{EFD5D085-0B4E-4920-957F-F27307AB0556}" type="presParOf" srcId="{D381844D-84D2-46F3-B6DC-B17EBAF22D50}" destId="{77021EE0-27C1-496D-98A1-4CE97FCBAD85}" srcOrd="2" destOrd="0" presId="urn:microsoft.com/office/officeart/2005/8/layout/hList9"/>
    <dgm:cxn modelId="{66B61B68-B844-4068-869C-CF40ACE2C2B1}" type="presParOf" srcId="{77021EE0-27C1-496D-98A1-4CE97FCBAD85}" destId="{B4807707-5B0B-42E7-86BE-AF7A8683FC4E}" srcOrd="0" destOrd="0" presId="urn:microsoft.com/office/officeart/2005/8/layout/hList9"/>
    <dgm:cxn modelId="{596802C6-7FD4-4CE6-B175-6B8E1F8256DE}" type="presParOf" srcId="{77021EE0-27C1-496D-98A1-4CE97FCBAD85}" destId="{FC2ACAEC-EBEA-4560-A2C1-9FB41DA9319F}" srcOrd="1" destOrd="0" presId="urn:microsoft.com/office/officeart/2005/8/layout/hList9"/>
    <dgm:cxn modelId="{F2F6C83D-077B-467D-A575-AE96D806A025}" type="presParOf" srcId="{B7848A36-7ECF-47AA-A6F5-9710D7D9FC8E}" destId="{1BB9AC74-B4C7-4EBB-AD90-3D4C80198303}" srcOrd="2" destOrd="0" presId="urn:microsoft.com/office/officeart/2005/8/layout/hList9"/>
    <dgm:cxn modelId="{C858B302-5C3D-4E70-9A71-05547359DDE6}" type="presParOf" srcId="{B7848A36-7ECF-47AA-A6F5-9710D7D9FC8E}" destId="{34FE3C88-B2AE-4275-A157-DF9917108922}" srcOrd="3" destOrd="0" presId="urn:microsoft.com/office/officeart/2005/8/layout/hList9"/>
    <dgm:cxn modelId="{DC9722D4-6418-4E1D-8691-13E3A6454245}" type="presParOf" srcId="{B7848A36-7ECF-47AA-A6F5-9710D7D9FC8E}" destId="{DC8A7577-8BCC-470E-BA63-D3B3E82CFE95}" srcOrd="4" destOrd="0" presId="urn:microsoft.com/office/officeart/2005/8/layout/hList9"/>
    <dgm:cxn modelId="{E4DC63A4-BD2E-404A-989C-67E3A427899B}" type="presParOf" srcId="{B7848A36-7ECF-47AA-A6F5-9710D7D9FC8E}" destId="{B1E44D4C-651D-4903-B86F-613BA2FF0D2E}" srcOrd="5" destOrd="0" presId="urn:microsoft.com/office/officeart/2005/8/layout/hList9"/>
    <dgm:cxn modelId="{548C6B6C-55A8-4793-B433-C83637453081}" type="presParOf" srcId="{B7848A36-7ECF-47AA-A6F5-9710D7D9FC8E}" destId="{5DDC4B17-3EF6-4F76-9B77-810F42C758B4}" srcOrd="6" destOrd="0" presId="urn:microsoft.com/office/officeart/2005/8/layout/hList9"/>
    <dgm:cxn modelId="{3D406100-BE79-42AA-98FB-B453F84FFA11}" type="presParOf" srcId="{5DDC4B17-3EF6-4F76-9B77-810F42C758B4}" destId="{CC3F57E7-511C-48D5-AA8E-4E9D874E20F4}" srcOrd="0" destOrd="0" presId="urn:microsoft.com/office/officeart/2005/8/layout/hList9"/>
    <dgm:cxn modelId="{1C768832-A9F7-4E51-B041-B9F34D096525}" type="presParOf" srcId="{5DDC4B17-3EF6-4F76-9B77-810F42C758B4}" destId="{7CB264E6-741D-446A-8CEB-604A99631CA0}" srcOrd="1" destOrd="0" presId="urn:microsoft.com/office/officeart/2005/8/layout/hList9"/>
    <dgm:cxn modelId="{6B3272FE-B6B4-4713-AE1C-757D4C45EDED}" type="presParOf" srcId="{7CB264E6-741D-446A-8CEB-604A99631CA0}" destId="{C4C41B82-F985-4EF0-A20A-DC47EABAE6A5}" srcOrd="0" destOrd="0" presId="urn:microsoft.com/office/officeart/2005/8/layout/hList9"/>
    <dgm:cxn modelId="{2BBFE959-5806-4907-A8A4-4B864F0247B7}" type="presParOf" srcId="{7CB264E6-741D-446A-8CEB-604A99631CA0}" destId="{9FAFAF31-6B15-4455-B14C-91850FFF4322}" srcOrd="1" destOrd="0" presId="urn:microsoft.com/office/officeart/2005/8/layout/hList9"/>
    <dgm:cxn modelId="{77CD9AE2-2A2E-49A1-B31D-2137344ED71F}" type="presParOf" srcId="{5DDC4B17-3EF6-4F76-9B77-810F42C758B4}" destId="{14ABA4ED-DC76-486B-A1E5-C98294E9BC81}" srcOrd="2" destOrd="0" presId="urn:microsoft.com/office/officeart/2005/8/layout/hList9"/>
    <dgm:cxn modelId="{7942F01F-4F83-4F17-9531-8F64A53B40D4}" type="presParOf" srcId="{14ABA4ED-DC76-486B-A1E5-C98294E9BC81}" destId="{B9600FEA-6AC7-45AE-A6C7-52430BBE2D7C}" srcOrd="0" destOrd="0" presId="urn:microsoft.com/office/officeart/2005/8/layout/hList9"/>
    <dgm:cxn modelId="{9B48EC26-D198-4348-B09B-3A7F3BC73BAD}" type="presParOf" srcId="{14ABA4ED-DC76-486B-A1E5-C98294E9BC81}" destId="{96961F59-18FA-4CF2-A5FA-DC2B5E08A913}" srcOrd="1" destOrd="0" presId="urn:microsoft.com/office/officeart/2005/8/layout/hList9"/>
    <dgm:cxn modelId="{82C31F58-A96E-4E15-B7F0-D60E6CDC044C}" type="presParOf" srcId="{B7848A36-7ECF-47AA-A6F5-9710D7D9FC8E}" destId="{239ABFC8-1692-40F0-BBF3-DE03627957F9}" srcOrd="7" destOrd="0" presId="urn:microsoft.com/office/officeart/2005/8/layout/hList9"/>
    <dgm:cxn modelId="{B9098467-A176-41BC-9A1A-ED6152126D02}" type="presParOf" srcId="{B7848A36-7ECF-47AA-A6F5-9710D7D9FC8E}" destId="{9FAB36B3-6AF0-44DC-9560-BD87CBEA9875}" srcOrd="8" destOrd="0" presId="urn:microsoft.com/office/officeart/2005/8/layout/hList9"/>
    <dgm:cxn modelId="{A7C56583-FAE1-4D04-B71C-14D52A3B93DB}" type="presParOf" srcId="{B7848A36-7ECF-47AA-A6F5-9710D7D9FC8E}" destId="{64BAC52F-067D-4725-A0A4-5C61D37E85E9}" srcOrd="9" destOrd="0" presId="urn:microsoft.com/office/officeart/2005/8/layout/hList9"/>
    <dgm:cxn modelId="{E1628A41-A8A2-47B6-8CE9-2CCC3C7A8B0F}" type="presParOf" srcId="{B7848A36-7ECF-47AA-A6F5-9710D7D9FC8E}" destId="{1C762F91-16A7-4C08-8069-9191941F1392}" srcOrd="10" destOrd="0" presId="urn:microsoft.com/office/officeart/2005/8/layout/hList9"/>
    <dgm:cxn modelId="{B09A26F8-EFDB-4873-AA6F-85088315C2B3}" type="presParOf" srcId="{B7848A36-7ECF-47AA-A6F5-9710D7D9FC8E}" destId="{CE1460B5-63F9-460B-9EE9-357E0D67827D}" srcOrd="11" destOrd="0" presId="urn:microsoft.com/office/officeart/2005/8/layout/hList9"/>
    <dgm:cxn modelId="{8C0B2045-B227-43AD-8254-04B3FED2842B}" type="presParOf" srcId="{CE1460B5-63F9-460B-9EE9-357E0D67827D}" destId="{41F9379E-75FE-4FC6-B54D-AEA37C93F483}" srcOrd="0" destOrd="0" presId="urn:microsoft.com/office/officeart/2005/8/layout/hList9"/>
    <dgm:cxn modelId="{E314939E-E36B-4E7F-9B5B-DC563702B470}" type="presParOf" srcId="{CE1460B5-63F9-460B-9EE9-357E0D67827D}" destId="{437FCDA3-663D-4A0F-ADF6-1A0C29C176C2}" srcOrd="1" destOrd="0" presId="urn:microsoft.com/office/officeart/2005/8/layout/hList9"/>
    <dgm:cxn modelId="{5B5BD304-DFD9-494A-8D6D-A0AB66EC6040}" type="presParOf" srcId="{437FCDA3-663D-4A0F-ADF6-1A0C29C176C2}" destId="{1FF0A2B4-2E4C-4C7A-B585-7DF342AB8E41}" srcOrd="0" destOrd="0" presId="urn:microsoft.com/office/officeart/2005/8/layout/hList9"/>
    <dgm:cxn modelId="{FB566947-F1A9-4F6F-8212-5E58C9700952}" type="presParOf" srcId="{437FCDA3-663D-4A0F-ADF6-1A0C29C176C2}" destId="{9C4AB28D-5E27-4846-B1C9-BF547F9469BF}" srcOrd="1" destOrd="0" presId="urn:microsoft.com/office/officeart/2005/8/layout/hList9"/>
    <dgm:cxn modelId="{7D64C982-105C-487A-8D4E-1557FE1B8454}" type="presParOf" srcId="{CE1460B5-63F9-460B-9EE9-357E0D67827D}" destId="{4487664D-7AFC-43CF-B36C-2AD4F67F11C9}" srcOrd="2" destOrd="0" presId="urn:microsoft.com/office/officeart/2005/8/layout/hList9"/>
    <dgm:cxn modelId="{F32AAAC8-0C9A-4242-A16F-BB606CC49534}" type="presParOf" srcId="{4487664D-7AFC-43CF-B36C-2AD4F67F11C9}" destId="{7A76F4F2-ABBD-4CA0-A828-48B8C7BB5713}" srcOrd="0" destOrd="0" presId="urn:microsoft.com/office/officeart/2005/8/layout/hList9"/>
    <dgm:cxn modelId="{23D5D4EF-F7D5-430A-8DAD-862C1ACBEDE7}" type="presParOf" srcId="{4487664D-7AFC-43CF-B36C-2AD4F67F11C9}" destId="{896AB0F9-AA77-4368-B37C-6D6BF131D6C9}" srcOrd="1" destOrd="0" presId="urn:microsoft.com/office/officeart/2005/8/layout/hList9"/>
    <dgm:cxn modelId="{C864487B-53AF-403C-8E8F-1B6DB888D056}" type="presParOf" srcId="{B7848A36-7ECF-47AA-A6F5-9710D7D9FC8E}" destId="{F7B2292B-C1CA-468E-83FB-0958CDD8DE7F}" srcOrd="12" destOrd="0" presId="urn:microsoft.com/office/officeart/2005/8/layout/hList9"/>
    <dgm:cxn modelId="{9AF59FAC-EF56-4A4D-A7D7-86C01764E53C}" type="presParOf" srcId="{B7848A36-7ECF-47AA-A6F5-9710D7D9FC8E}" destId="{90AD13C0-5849-4549-BD54-2CE3F86BA086}" srcOrd="13" destOrd="0" presId="urn:microsoft.com/office/officeart/2005/8/layout/hList9"/>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5F8CAA9D-D82A-4E78-B1C3-AD30FBD57C2B}" type="doc">
      <dgm:prSet loTypeId="urn:microsoft.com/office/officeart/2005/8/layout/process3" loCatId="process" qsTypeId="urn:microsoft.com/office/officeart/2005/8/quickstyle/simple1" qsCatId="simple" csTypeId="urn:microsoft.com/office/officeart/2005/8/colors/colorful4" csCatId="colorful" phldr="1"/>
      <dgm:spPr/>
      <dgm:t>
        <a:bodyPr/>
        <a:lstStyle/>
        <a:p>
          <a:endParaRPr lang="en-US"/>
        </a:p>
      </dgm:t>
    </dgm:pt>
    <dgm:pt modelId="{18C0F69A-FBCE-4967-BECE-AB2E01D88C91}">
      <dgm:prSet phldrT="[Text]"/>
      <dgm:spPr/>
      <dgm:t>
        <a:bodyPr/>
        <a:lstStyle/>
        <a:p>
          <a:r>
            <a:rPr lang="en-US" dirty="0"/>
            <a:t>Task request</a:t>
          </a:r>
        </a:p>
      </dgm:t>
    </dgm:pt>
    <dgm:pt modelId="{641891EE-01C6-4FBA-9E23-AADE6D4AB9F6}" type="parTrans" cxnId="{3C8B8E64-41FD-4329-A35D-AFFAA9BF92E5}">
      <dgm:prSet/>
      <dgm:spPr/>
      <dgm:t>
        <a:bodyPr/>
        <a:lstStyle/>
        <a:p>
          <a:endParaRPr lang="en-US"/>
        </a:p>
      </dgm:t>
    </dgm:pt>
    <dgm:pt modelId="{9AF1FB51-DB19-445D-9482-37E9E81722A3}" type="sibTrans" cxnId="{3C8B8E64-41FD-4329-A35D-AFFAA9BF92E5}">
      <dgm:prSet/>
      <dgm:spPr/>
      <dgm:t>
        <a:bodyPr/>
        <a:lstStyle/>
        <a:p>
          <a:endParaRPr lang="en-US"/>
        </a:p>
      </dgm:t>
    </dgm:pt>
    <dgm:pt modelId="{FD67923F-9DD0-43B1-9834-8D2EF63B539F}">
      <dgm:prSet phldrT="[Text]"/>
      <dgm:spPr/>
      <dgm:t>
        <a:bodyPr/>
        <a:lstStyle/>
        <a:p>
          <a:pPr>
            <a:buFontTx/>
            <a:buChar char="-"/>
          </a:pPr>
          <a:r>
            <a:rPr lang="en-US" dirty="0"/>
            <a:t>Manual / rule-based assignment — relies on availability or location only</a:t>
          </a:r>
        </a:p>
      </dgm:t>
    </dgm:pt>
    <dgm:pt modelId="{FB0802F9-2CC3-4B00-9D0E-51CA4ACC3E1E}" type="parTrans" cxnId="{6D09D5EC-1038-4424-9809-12357B95E75C}">
      <dgm:prSet/>
      <dgm:spPr/>
      <dgm:t>
        <a:bodyPr/>
        <a:lstStyle/>
        <a:p>
          <a:endParaRPr lang="en-US"/>
        </a:p>
      </dgm:t>
    </dgm:pt>
    <dgm:pt modelId="{E83A6F6A-9D36-473D-99C7-675356D09573}" type="sibTrans" cxnId="{6D09D5EC-1038-4424-9809-12357B95E75C}">
      <dgm:prSet/>
      <dgm:spPr/>
      <dgm:t>
        <a:bodyPr/>
        <a:lstStyle/>
        <a:p>
          <a:endParaRPr lang="en-US"/>
        </a:p>
      </dgm:t>
    </dgm:pt>
    <dgm:pt modelId="{C90AB911-1825-4820-B179-6541D4236B33}">
      <dgm:prSet phldrT="[Text]"/>
      <dgm:spPr/>
      <dgm:t>
        <a:bodyPr/>
        <a:lstStyle/>
        <a:p>
          <a:r>
            <a:rPr lang="en-US" dirty="0"/>
            <a:t>Dispatcher assigns manually </a:t>
          </a:r>
        </a:p>
      </dgm:t>
    </dgm:pt>
    <dgm:pt modelId="{59CAEFF1-ABBF-47A1-8756-FEF2A7AC9235}" type="parTrans" cxnId="{9C33C910-8A21-4A5B-9D41-EADC897C7FB7}">
      <dgm:prSet/>
      <dgm:spPr/>
      <dgm:t>
        <a:bodyPr/>
        <a:lstStyle/>
        <a:p>
          <a:endParaRPr lang="en-US"/>
        </a:p>
      </dgm:t>
    </dgm:pt>
    <dgm:pt modelId="{88DA3F15-E22B-477D-893F-35D1EE3B2B9E}" type="sibTrans" cxnId="{9C33C910-8A21-4A5B-9D41-EADC897C7FB7}">
      <dgm:prSet/>
      <dgm:spPr/>
      <dgm:t>
        <a:bodyPr/>
        <a:lstStyle/>
        <a:p>
          <a:endParaRPr lang="en-US"/>
        </a:p>
      </dgm:t>
    </dgm:pt>
    <dgm:pt modelId="{455CC2B4-AFE7-4384-9598-00D650039327}">
      <dgm:prSet phldrT="[Text]"/>
      <dgm:spPr/>
      <dgm:t>
        <a:bodyPr/>
        <a:lstStyle/>
        <a:p>
          <a:pPr>
            <a:buFontTx/>
            <a:buChar char="-"/>
          </a:pPr>
          <a:r>
            <a:rPr lang="en-US" dirty="0"/>
            <a:t>No expertise matching — ignores technician skill or task complexity</a:t>
          </a:r>
        </a:p>
      </dgm:t>
    </dgm:pt>
    <dgm:pt modelId="{580DD6E5-790B-41A8-AF34-FB3ADA76E14A}" type="parTrans" cxnId="{5B5E8F87-A0D4-4169-A5FB-BB72EA1D7D9C}">
      <dgm:prSet/>
      <dgm:spPr/>
      <dgm:t>
        <a:bodyPr/>
        <a:lstStyle/>
        <a:p>
          <a:endParaRPr lang="en-US"/>
        </a:p>
      </dgm:t>
    </dgm:pt>
    <dgm:pt modelId="{1A5FAEF2-30F4-40B6-98DA-FD2A799A3801}" type="sibTrans" cxnId="{5B5E8F87-A0D4-4169-A5FB-BB72EA1D7D9C}">
      <dgm:prSet/>
      <dgm:spPr/>
      <dgm:t>
        <a:bodyPr/>
        <a:lstStyle/>
        <a:p>
          <a:endParaRPr lang="en-US"/>
        </a:p>
      </dgm:t>
    </dgm:pt>
    <dgm:pt modelId="{440C6A1C-0828-4693-A0CE-BF66E4A11D14}">
      <dgm:prSet phldrT="[Text]"/>
      <dgm:spPr/>
      <dgm:t>
        <a:bodyPr/>
        <a:lstStyle/>
        <a:p>
          <a:r>
            <a:rPr lang="en-US" dirty="0"/>
            <a:t>Technician assigned randomly </a:t>
          </a:r>
        </a:p>
      </dgm:t>
    </dgm:pt>
    <dgm:pt modelId="{9B19FA0D-9444-488B-B8ED-5154C69385B2}" type="parTrans" cxnId="{E7A6B645-8E27-42B0-AAD2-2CE0B4749435}">
      <dgm:prSet/>
      <dgm:spPr/>
      <dgm:t>
        <a:bodyPr/>
        <a:lstStyle/>
        <a:p>
          <a:endParaRPr lang="en-US"/>
        </a:p>
      </dgm:t>
    </dgm:pt>
    <dgm:pt modelId="{FE7F54ED-8986-48CF-9173-7517332841D1}" type="sibTrans" cxnId="{E7A6B645-8E27-42B0-AAD2-2CE0B4749435}">
      <dgm:prSet/>
      <dgm:spPr/>
      <dgm:t>
        <a:bodyPr/>
        <a:lstStyle/>
        <a:p>
          <a:endParaRPr lang="en-US"/>
        </a:p>
      </dgm:t>
    </dgm:pt>
    <dgm:pt modelId="{F577CACE-3861-49AC-A270-765223AF8FD3}">
      <dgm:prSet phldrT="[Text]"/>
      <dgm:spPr/>
      <dgm:t>
        <a:bodyPr/>
        <a:lstStyle/>
        <a:p>
          <a:pPr>
            <a:buFontTx/>
            <a:buChar char="-"/>
          </a:pPr>
          <a:r>
            <a:rPr lang="en-US" dirty="0"/>
            <a:t>Frequent mismatches → failed work orders &amp; costly rework</a:t>
          </a:r>
        </a:p>
      </dgm:t>
    </dgm:pt>
    <dgm:pt modelId="{FFD653DC-FF22-4FC5-9D4F-3B19AA5E0F9A}" type="parTrans" cxnId="{C8F48D19-F836-4B12-9E20-E4D7EE4E935E}">
      <dgm:prSet/>
      <dgm:spPr/>
      <dgm:t>
        <a:bodyPr/>
        <a:lstStyle/>
        <a:p>
          <a:endParaRPr lang="en-US"/>
        </a:p>
      </dgm:t>
    </dgm:pt>
    <dgm:pt modelId="{4DAD7255-981C-4E7B-8876-A387659A41F7}" type="sibTrans" cxnId="{C8F48D19-F836-4B12-9E20-E4D7EE4E935E}">
      <dgm:prSet/>
      <dgm:spPr/>
      <dgm:t>
        <a:bodyPr/>
        <a:lstStyle/>
        <a:p>
          <a:endParaRPr lang="en-US"/>
        </a:p>
      </dgm:t>
    </dgm:pt>
    <dgm:pt modelId="{B9BD071B-A941-4734-8ED2-F0B4B3AC7821}">
      <dgm:prSet/>
      <dgm:spPr/>
      <dgm:t>
        <a:bodyPr/>
        <a:lstStyle/>
        <a:p>
          <a:r>
            <a:rPr lang="en-US" dirty="0"/>
            <a:t>Task execution </a:t>
          </a:r>
        </a:p>
      </dgm:t>
    </dgm:pt>
    <dgm:pt modelId="{1CABA7D1-8136-45B0-B166-55E01E7EE1CC}" type="parTrans" cxnId="{9D99BD3C-464C-4557-930F-80F2706F5154}">
      <dgm:prSet/>
      <dgm:spPr/>
      <dgm:t>
        <a:bodyPr/>
        <a:lstStyle/>
        <a:p>
          <a:endParaRPr lang="en-US"/>
        </a:p>
      </dgm:t>
    </dgm:pt>
    <dgm:pt modelId="{316FDFFA-5202-4B7E-AB87-EF2C4DB89629}" type="sibTrans" cxnId="{9D99BD3C-464C-4557-930F-80F2706F5154}">
      <dgm:prSet/>
      <dgm:spPr/>
      <dgm:t>
        <a:bodyPr/>
        <a:lstStyle/>
        <a:p>
          <a:endParaRPr lang="en-US"/>
        </a:p>
      </dgm:t>
    </dgm:pt>
    <dgm:pt modelId="{009202B8-7599-44B4-B66C-F1E3124DCACF}">
      <dgm:prSet/>
      <dgm:spPr/>
      <dgm:t>
        <a:bodyPr/>
        <a:lstStyle/>
        <a:p>
          <a:r>
            <a:rPr lang="en-US" dirty="0"/>
            <a:t>Outcome</a:t>
          </a:r>
        </a:p>
      </dgm:t>
    </dgm:pt>
    <dgm:pt modelId="{01E9FF68-2FCB-402C-83DD-B1B23BBA20E1}" type="parTrans" cxnId="{C2BF0B99-1E2C-4950-953F-BDEB694E322B}">
      <dgm:prSet/>
      <dgm:spPr/>
      <dgm:t>
        <a:bodyPr/>
        <a:lstStyle/>
        <a:p>
          <a:endParaRPr lang="en-US"/>
        </a:p>
      </dgm:t>
    </dgm:pt>
    <dgm:pt modelId="{9CE1B568-61C0-46A4-ADC3-A3A376248F70}" type="sibTrans" cxnId="{C2BF0B99-1E2C-4950-953F-BDEB694E322B}">
      <dgm:prSet/>
      <dgm:spPr/>
      <dgm:t>
        <a:bodyPr/>
        <a:lstStyle/>
        <a:p>
          <a:endParaRPr lang="en-US"/>
        </a:p>
      </dgm:t>
    </dgm:pt>
    <dgm:pt modelId="{0B61942D-0B06-4685-AD45-AF4DCBE36EFB}">
      <dgm:prSet/>
      <dgm:spPr/>
      <dgm:t>
        <a:bodyPr/>
        <a:lstStyle/>
        <a:p>
          <a:pPr>
            <a:buFontTx/>
            <a:buChar char="-"/>
          </a:pPr>
          <a:r>
            <a:rPr lang="en-US" dirty="0"/>
            <a:t>Customer dissatisfaction — delays &amp; missed appointments</a:t>
          </a:r>
        </a:p>
      </dgm:t>
    </dgm:pt>
    <dgm:pt modelId="{9C0052C8-6AF3-4487-8EB8-D477FB112EF9}" type="parTrans" cxnId="{3533863E-4A7F-402F-A990-0A77CA3DCD21}">
      <dgm:prSet/>
      <dgm:spPr/>
      <dgm:t>
        <a:bodyPr/>
        <a:lstStyle/>
        <a:p>
          <a:endParaRPr lang="en-US"/>
        </a:p>
      </dgm:t>
    </dgm:pt>
    <dgm:pt modelId="{68A42297-99DF-4ED5-AE37-918C83E77881}" type="sibTrans" cxnId="{3533863E-4A7F-402F-A990-0A77CA3DCD21}">
      <dgm:prSet/>
      <dgm:spPr/>
      <dgm:t>
        <a:bodyPr/>
        <a:lstStyle/>
        <a:p>
          <a:endParaRPr lang="en-US"/>
        </a:p>
      </dgm:t>
    </dgm:pt>
    <dgm:pt modelId="{3639AD7A-DCA0-45C1-BB1E-96B570F69CB9}">
      <dgm:prSet/>
      <dgm:spPr/>
      <dgm:t>
        <a:bodyPr/>
        <a:lstStyle/>
        <a:p>
          <a:pPr>
            <a:buFontTx/>
            <a:buChar char="-"/>
          </a:pPr>
          <a:r>
            <a:rPr lang="en-US"/>
            <a:t>Technician frustration &amp; burnout</a:t>
          </a:r>
          <a:endParaRPr lang="en-US" dirty="0"/>
        </a:p>
      </dgm:t>
    </dgm:pt>
    <dgm:pt modelId="{193503DA-DE04-4EC3-96D2-8B903A205EB7}" type="parTrans" cxnId="{B65C35B5-A21A-49E7-8BE6-9EE96C9EAEB4}">
      <dgm:prSet/>
      <dgm:spPr/>
      <dgm:t>
        <a:bodyPr/>
        <a:lstStyle/>
        <a:p>
          <a:endParaRPr lang="en-US"/>
        </a:p>
      </dgm:t>
    </dgm:pt>
    <dgm:pt modelId="{658C7F4E-6022-4993-9999-596DA5B16E2E}" type="sibTrans" cxnId="{B65C35B5-A21A-49E7-8BE6-9EE96C9EAEB4}">
      <dgm:prSet/>
      <dgm:spPr/>
      <dgm:t>
        <a:bodyPr/>
        <a:lstStyle/>
        <a:p>
          <a:endParaRPr lang="en-US"/>
        </a:p>
      </dgm:t>
    </dgm:pt>
    <dgm:pt modelId="{6754D3B8-1A2E-46C5-8D03-CE102949DB9B}">
      <dgm:prSet/>
      <dgm:spPr/>
      <dgm:t>
        <a:bodyPr/>
        <a:lstStyle/>
        <a:p>
          <a:pPr>
            <a:buFontTx/>
            <a:buChar char="-"/>
          </a:pPr>
          <a:r>
            <a:rPr lang="en-US"/>
            <a:t>Low morale → high turnover &amp; labor risks</a:t>
          </a:r>
          <a:endParaRPr lang="en-US" dirty="0"/>
        </a:p>
      </dgm:t>
    </dgm:pt>
    <dgm:pt modelId="{BC8672F3-6831-4EF5-9912-E0A783DA75C9}" type="parTrans" cxnId="{AF536DDA-05E9-4B06-9324-7B1C052C0DA8}">
      <dgm:prSet/>
      <dgm:spPr/>
      <dgm:t>
        <a:bodyPr/>
        <a:lstStyle/>
        <a:p>
          <a:endParaRPr lang="en-US"/>
        </a:p>
      </dgm:t>
    </dgm:pt>
    <dgm:pt modelId="{27C58A0C-5FE9-4719-9BD8-50252AE3A009}" type="sibTrans" cxnId="{AF536DDA-05E9-4B06-9324-7B1C052C0DA8}">
      <dgm:prSet/>
      <dgm:spPr/>
      <dgm:t>
        <a:bodyPr/>
        <a:lstStyle/>
        <a:p>
          <a:endParaRPr lang="en-US"/>
        </a:p>
      </dgm:t>
    </dgm:pt>
    <dgm:pt modelId="{A6753091-0F0B-40A2-B531-F79E9C078A38}" type="pres">
      <dgm:prSet presAssocID="{5F8CAA9D-D82A-4E78-B1C3-AD30FBD57C2B}" presName="linearFlow" presStyleCnt="0">
        <dgm:presLayoutVars>
          <dgm:dir/>
          <dgm:animLvl val="lvl"/>
          <dgm:resizeHandles val="exact"/>
        </dgm:presLayoutVars>
      </dgm:prSet>
      <dgm:spPr/>
    </dgm:pt>
    <dgm:pt modelId="{1293E909-746C-471D-B836-00CE05639476}" type="pres">
      <dgm:prSet presAssocID="{18C0F69A-FBCE-4967-BECE-AB2E01D88C91}" presName="composite" presStyleCnt="0"/>
      <dgm:spPr/>
    </dgm:pt>
    <dgm:pt modelId="{93E61717-2039-478C-9875-0A72E8F00AF8}" type="pres">
      <dgm:prSet presAssocID="{18C0F69A-FBCE-4967-BECE-AB2E01D88C91}" presName="parTx" presStyleLbl="node1" presStyleIdx="0" presStyleCnt="5">
        <dgm:presLayoutVars>
          <dgm:chMax val="0"/>
          <dgm:chPref val="0"/>
          <dgm:bulletEnabled val="1"/>
        </dgm:presLayoutVars>
      </dgm:prSet>
      <dgm:spPr/>
    </dgm:pt>
    <dgm:pt modelId="{927D82D3-02F0-419C-862A-13E999653E22}" type="pres">
      <dgm:prSet presAssocID="{18C0F69A-FBCE-4967-BECE-AB2E01D88C91}" presName="parSh" presStyleLbl="node1" presStyleIdx="0" presStyleCnt="5"/>
      <dgm:spPr/>
    </dgm:pt>
    <dgm:pt modelId="{26E2DB53-DFF1-4235-8F86-4184067A26FB}" type="pres">
      <dgm:prSet presAssocID="{18C0F69A-FBCE-4967-BECE-AB2E01D88C91}" presName="desTx" presStyleLbl="fgAcc1" presStyleIdx="0" presStyleCnt="5">
        <dgm:presLayoutVars>
          <dgm:bulletEnabled val="1"/>
        </dgm:presLayoutVars>
      </dgm:prSet>
      <dgm:spPr/>
    </dgm:pt>
    <dgm:pt modelId="{29345F63-C045-47FF-841E-0469DD9BAB98}" type="pres">
      <dgm:prSet presAssocID="{9AF1FB51-DB19-445D-9482-37E9E81722A3}" presName="sibTrans" presStyleLbl="sibTrans2D1" presStyleIdx="0" presStyleCnt="4"/>
      <dgm:spPr/>
    </dgm:pt>
    <dgm:pt modelId="{05A5115B-9C4B-470E-BD86-CA1ADFD7DF9E}" type="pres">
      <dgm:prSet presAssocID="{9AF1FB51-DB19-445D-9482-37E9E81722A3}" presName="connTx" presStyleLbl="sibTrans2D1" presStyleIdx="0" presStyleCnt="4"/>
      <dgm:spPr/>
    </dgm:pt>
    <dgm:pt modelId="{061F18C6-0FF0-4C44-9CED-CBF63B6FAB2F}" type="pres">
      <dgm:prSet presAssocID="{C90AB911-1825-4820-B179-6541D4236B33}" presName="composite" presStyleCnt="0"/>
      <dgm:spPr/>
    </dgm:pt>
    <dgm:pt modelId="{418AD4DD-3539-4CAE-AC6C-CB58F244DA50}" type="pres">
      <dgm:prSet presAssocID="{C90AB911-1825-4820-B179-6541D4236B33}" presName="parTx" presStyleLbl="node1" presStyleIdx="0" presStyleCnt="5">
        <dgm:presLayoutVars>
          <dgm:chMax val="0"/>
          <dgm:chPref val="0"/>
          <dgm:bulletEnabled val="1"/>
        </dgm:presLayoutVars>
      </dgm:prSet>
      <dgm:spPr/>
    </dgm:pt>
    <dgm:pt modelId="{71D6746F-2EF7-475B-8E92-9C69D0813D5E}" type="pres">
      <dgm:prSet presAssocID="{C90AB911-1825-4820-B179-6541D4236B33}" presName="parSh" presStyleLbl="node1" presStyleIdx="1" presStyleCnt="5"/>
      <dgm:spPr/>
    </dgm:pt>
    <dgm:pt modelId="{F11AF00A-D95F-4C00-B989-BCF3BE3AEDEB}" type="pres">
      <dgm:prSet presAssocID="{C90AB911-1825-4820-B179-6541D4236B33}" presName="desTx" presStyleLbl="fgAcc1" presStyleIdx="1" presStyleCnt="5">
        <dgm:presLayoutVars>
          <dgm:bulletEnabled val="1"/>
        </dgm:presLayoutVars>
      </dgm:prSet>
      <dgm:spPr/>
    </dgm:pt>
    <dgm:pt modelId="{6D7A0BBF-9F8C-4A6B-A8F8-34688F4D0BCC}" type="pres">
      <dgm:prSet presAssocID="{88DA3F15-E22B-477D-893F-35D1EE3B2B9E}" presName="sibTrans" presStyleLbl="sibTrans2D1" presStyleIdx="1" presStyleCnt="4"/>
      <dgm:spPr/>
    </dgm:pt>
    <dgm:pt modelId="{9E9F8A59-10BB-4B32-9340-0D635F727BD0}" type="pres">
      <dgm:prSet presAssocID="{88DA3F15-E22B-477D-893F-35D1EE3B2B9E}" presName="connTx" presStyleLbl="sibTrans2D1" presStyleIdx="1" presStyleCnt="4"/>
      <dgm:spPr/>
    </dgm:pt>
    <dgm:pt modelId="{BCC6D2B6-3B41-4DA7-B7D6-285014CCE6FA}" type="pres">
      <dgm:prSet presAssocID="{440C6A1C-0828-4693-A0CE-BF66E4A11D14}" presName="composite" presStyleCnt="0"/>
      <dgm:spPr/>
    </dgm:pt>
    <dgm:pt modelId="{1965AFD5-1B63-4774-A937-A79561AF8E66}" type="pres">
      <dgm:prSet presAssocID="{440C6A1C-0828-4693-A0CE-BF66E4A11D14}" presName="parTx" presStyleLbl="node1" presStyleIdx="1" presStyleCnt="5">
        <dgm:presLayoutVars>
          <dgm:chMax val="0"/>
          <dgm:chPref val="0"/>
          <dgm:bulletEnabled val="1"/>
        </dgm:presLayoutVars>
      </dgm:prSet>
      <dgm:spPr/>
    </dgm:pt>
    <dgm:pt modelId="{427E87E7-8482-4626-81A7-A6A79D211653}" type="pres">
      <dgm:prSet presAssocID="{440C6A1C-0828-4693-A0CE-BF66E4A11D14}" presName="parSh" presStyleLbl="node1" presStyleIdx="2" presStyleCnt="5"/>
      <dgm:spPr/>
    </dgm:pt>
    <dgm:pt modelId="{1AF180F8-E441-4269-8A87-5F0348086CBD}" type="pres">
      <dgm:prSet presAssocID="{440C6A1C-0828-4693-A0CE-BF66E4A11D14}" presName="desTx" presStyleLbl="fgAcc1" presStyleIdx="2" presStyleCnt="5">
        <dgm:presLayoutVars>
          <dgm:bulletEnabled val="1"/>
        </dgm:presLayoutVars>
      </dgm:prSet>
      <dgm:spPr/>
    </dgm:pt>
    <dgm:pt modelId="{BFF7EE14-AF04-4327-A5DB-535B3C98452F}" type="pres">
      <dgm:prSet presAssocID="{FE7F54ED-8986-48CF-9173-7517332841D1}" presName="sibTrans" presStyleLbl="sibTrans2D1" presStyleIdx="2" presStyleCnt="4"/>
      <dgm:spPr/>
    </dgm:pt>
    <dgm:pt modelId="{0E21A4A0-129D-45FE-94FC-4DA89E7F5B43}" type="pres">
      <dgm:prSet presAssocID="{FE7F54ED-8986-48CF-9173-7517332841D1}" presName="connTx" presStyleLbl="sibTrans2D1" presStyleIdx="2" presStyleCnt="4"/>
      <dgm:spPr/>
    </dgm:pt>
    <dgm:pt modelId="{BF7DCC4B-5152-4C6B-8E58-5DB8592C0AFD}" type="pres">
      <dgm:prSet presAssocID="{B9BD071B-A941-4734-8ED2-F0B4B3AC7821}" presName="composite" presStyleCnt="0"/>
      <dgm:spPr/>
    </dgm:pt>
    <dgm:pt modelId="{D21A3802-E354-4ED2-A15E-AD3498A2D5AB}" type="pres">
      <dgm:prSet presAssocID="{B9BD071B-A941-4734-8ED2-F0B4B3AC7821}" presName="parTx" presStyleLbl="node1" presStyleIdx="2" presStyleCnt="5">
        <dgm:presLayoutVars>
          <dgm:chMax val="0"/>
          <dgm:chPref val="0"/>
          <dgm:bulletEnabled val="1"/>
        </dgm:presLayoutVars>
      </dgm:prSet>
      <dgm:spPr/>
    </dgm:pt>
    <dgm:pt modelId="{969FA144-7833-488F-A55A-1F624475AC0E}" type="pres">
      <dgm:prSet presAssocID="{B9BD071B-A941-4734-8ED2-F0B4B3AC7821}" presName="parSh" presStyleLbl="node1" presStyleIdx="3" presStyleCnt="5"/>
      <dgm:spPr/>
    </dgm:pt>
    <dgm:pt modelId="{86F3F724-5FD4-4993-A935-D47E380DF994}" type="pres">
      <dgm:prSet presAssocID="{B9BD071B-A941-4734-8ED2-F0B4B3AC7821}" presName="desTx" presStyleLbl="fgAcc1" presStyleIdx="3" presStyleCnt="5">
        <dgm:presLayoutVars>
          <dgm:bulletEnabled val="1"/>
        </dgm:presLayoutVars>
      </dgm:prSet>
      <dgm:spPr/>
    </dgm:pt>
    <dgm:pt modelId="{0E3CEF6E-9B86-46C4-9854-03CB70332758}" type="pres">
      <dgm:prSet presAssocID="{316FDFFA-5202-4B7E-AB87-EF2C4DB89629}" presName="sibTrans" presStyleLbl="sibTrans2D1" presStyleIdx="3" presStyleCnt="4"/>
      <dgm:spPr/>
    </dgm:pt>
    <dgm:pt modelId="{FA45E3AE-F034-43A7-9A65-2BEB0596C55E}" type="pres">
      <dgm:prSet presAssocID="{316FDFFA-5202-4B7E-AB87-EF2C4DB89629}" presName="connTx" presStyleLbl="sibTrans2D1" presStyleIdx="3" presStyleCnt="4"/>
      <dgm:spPr/>
    </dgm:pt>
    <dgm:pt modelId="{B981A847-3F92-4A07-AE45-9F5D18B8920A}" type="pres">
      <dgm:prSet presAssocID="{009202B8-7599-44B4-B66C-F1E3124DCACF}" presName="composite" presStyleCnt="0"/>
      <dgm:spPr/>
    </dgm:pt>
    <dgm:pt modelId="{E0492135-C5C1-45CA-BA4E-6CA49361A48F}" type="pres">
      <dgm:prSet presAssocID="{009202B8-7599-44B4-B66C-F1E3124DCACF}" presName="parTx" presStyleLbl="node1" presStyleIdx="3" presStyleCnt="5">
        <dgm:presLayoutVars>
          <dgm:chMax val="0"/>
          <dgm:chPref val="0"/>
          <dgm:bulletEnabled val="1"/>
        </dgm:presLayoutVars>
      </dgm:prSet>
      <dgm:spPr/>
    </dgm:pt>
    <dgm:pt modelId="{A67D30E2-05ED-4949-B9CB-52F7AD647B2B}" type="pres">
      <dgm:prSet presAssocID="{009202B8-7599-44B4-B66C-F1E3124DCACF}" presName="parSh" presStyleLbl="node1" presStyleIdx="4" presStyleCnt="5"/>
      <dgm:spPr/>
    </dgm:pt>
    <dgm:pt modelId="{52124CBC-0F76-48B5-9E0E-3FE2EB0F1567}" type="pres">
      <dgm:prSet presAssocID="{009202B8-7599-44B4-B66C-F1E3124DCACF}" presName="desTx" presStyleLbl="fgAcc1" presStyleIdx="4" presStyleCnt="5">
        <dgm:presLayoutVars>
          <dgm:bulletEnabled val="1"/>
        </dgm:presLayoutVars>
      </dgm:prSet>
      <dgm:spPr/>
    </dgm:pt>
  </dgm:ptLst>
  <dgm:cxnLst>
    <dgm:cxn modelId="{4B53BE0B-1694-49F4-B7D9-0B70302ED333}" type="presOf" srcId="{3639AD7A-DCA0-45C1-BB1E-96B570F69CB9}" destId="{86F3F724-5FD4-4993-A935-D47E380DF994}" srcOrd="0" destOrd="0" presId="urn:microsoft.com/office/officeart/2005/8/layout/process3"/>
    <dgm:cxn modelId="{9C33C910-8A21-4A5B-9D41-EADC897C7FB7}" srcId="{5F8CAA9D-D82A-4E78-B1C3-AD30FBD57C2B}" destId="{C90AB911-1825-4820-B179-6541D4236B33}" srcOrd="1" destOrd="0" parTransId="{59CAEFF1-ABBF-47A1-8756-FEF2A7AC9235}" sibTransId="{88DA3F15-E22B-477D-893F-35D1EE3B2B9E}"/>
    <dgm:cxn modelId="{F4607B18-931D-49B0-9CAA-44B1B49D38B3}" type="presOf" srcId="{316FDFFA-5202-4B7E-AB87-EF2C4DB89629}" destId="{FA45E3AE-F034-43A7-9A65-2BEB0596C55E}" srcOrd="1" destOrd="0" presId="urn:microsoft.com/office/officeart/2005/8/layout/process3"/>
    <dgm:cxn modelId="{C8F48D19-F836-4B12-9E20-E4D7EE4E935E}" srcId="{440C6A1C-0828-4693-A0CE-BF66E4A11D14}" destId="{F577CACE-3861-49AC-A270-765223AF8FD3}" srcOrd="0" destOrd="0" parTransId="{FFD653DC-FF22-4FC5-9D4F-3B19AA5E0F9A}" sibTransId="{4DAD7255-981C-4E7B-8876-A387659A41F7}"/>
    <dgm:cxn modelId="{DFD44820-CE64-4C7F-86D6-55B6969F6752}" type="presOf" srcId="{9AF1FB51-DB19-445D-9482-37E9E81722A3}" destId="{29345F63-C045-47FF-841E-0469DD9BAB98}" srcOrd="0" destOrd="0" presId="urn:microsoft.com/office/officeart/2005/8/layout/process3"/>
    <dgm:cxn modelId="{72653836-E2E9-4D09-8BBB-27BB5605C7F3}" type="presOf" srcId="{009202B8-7599-44B4-B66C-F1E3124DCACF}" destId="{E0492135-C5C1-45CA-BA4E-6CA49361A48F}" srcOrd="0" destOrd="0" presId="urn:microsoft.com/office/officeart/2005/8/layout/process3"/>
    <dgm:cxn modelId="{4E73BD38-D0B1-42CA-92B9-F766386ABEA9}" type="presOf" srcId="{C90AB911-1825-4820-B179-6541D4236B33}" destId="{418AD4DD-3539-4CAE-AC6C-CB58F244DA50}" srcOrd="0" destOrd="0" presId="urn:microsoft.com/office/officeart/2005/8/layout/process3"/>
    <dgm:cxn modelId="{9D99BD3C-464C-4557-930F-80F2706F5154}" srcId="{5F8CAA9D-D82A-4E78-B1C3-AD30FBD57C2B}" destId="{B9BD071B-A941-4734-8ED2-F0B4B3AC7821}" srcOrd="3" destOrd="0" parTransId="{1CABA7D1-8136-45B0-B166-55E01E7EE1CC}" sibTransId="{316FDFFA-5202-4B7E-AB87-EF2C4DB89629}"/>
    <dgm:cxn modelId="{57DF9C3D-B974-4D69-B1CB-48ECC0D905E3}" type="presOf" srcId="{B9BD071B-A941-4734-8ED2-F0B4B3AC7821}" destId="{D21A3802-E354-4ED2-A15E-AD3498A2D5AB}" srcOrd="0" destOrd="0" presId="urn:microsoft.com/office/officeart/2005/8/layout/process3"/>
    <dgm:cxn modelId="{3533863E-4A7F-402F-A990-0A77CA3DCD21}" srcId="{009202B8-7599-44B4-B66C-F1E3124DCACF}" destId="{0B61942D-0B06-4685-AD45-AF4DCBE36EFB}" srcOrd="0" destOrd="0" parTransId="{9C0052C8-6AF3-4487-8EB8-D477FB112EF9}" sibTransId="{68A42297-99DF-4ED5-AE37-918C83E77881}"/>
    <dgm:cxn modelId="{ACD7C961-E64D-4A88-9904-664395B18119}" type="presOf" srcId="{C90AB911-1825-4820-B179-6541D4236B33}" destId="{71D6746F-2EF7-475B-8E92-9C69D0813D5E}" srcOrd="1" destOrd="0" presId="urn:microsoft.com/office/officeart/2005/8/layout/process3"/>
    <dgm:cxn modelId="{51863462-3A68-4417-9D2D-A8D4B7E4C799}" type="presOf" srcId="{009202B8-7599-44B4-B66C-F1E3124DCACF}" destId="{A67D30E2-05ED-4949-B9CB-52F7AD647B2B}" srcOrd="1" destOrd="0" presId="urn:microsoft.com/office/officeart/2005/8/layout/process3"/>
    <dgm:cxn modelId="{3C8B8E64-41FD-4329-A35D-AFFAA9BF92E5}" srcId="{5F8CAA9D-D82A-4E78-B1C3-AD30FBD57C2B}" destId="{18C0F69A-FBCE-4967-BECE-AB2E01D88C91}" srcOrd="0" destOrd="0" parTransId="{641891EE-01C6-4FBA-9E23-AADE6D4AB9F6}" sibTransId="{9AF1FB51-DB19-445D-9482-37E9E81722A3}"/>
    <dgm:cxn modelId="{F2F3FE44-7920-4E65-BCDB-6E14C0206819}" type="presOf" srcId="{B9BD071B-A941-4734-8ED2-F0B4B3AC7821}" destId="{969FA144-7833-488F-A55A-1F624475AC0E}" srcOrd="1" destOrd="0" presId="urn:microsoft.com/office/officeart/2005/8/layout/process3"/>
    <dgm:cxn modelId="{E7A6B645-8E27-42B0-AAD2-2CE0B4749435}" srcId="{5F8CAA9D-D82A-4E78-B1C3-AD30FBD57C2B}" destId="{440C6A1C-0828-4693-A0CE-BF66E4A11D14}" srcOrd="2" destOrd="0" parTransId="{9B19FA0D-9444-488B-B8ED-5154C69385B2}" sibTransId="{FE7F54ED-8986-48CF-9173-7517332841D1}"/>
    <dgm:cxn modelId="{E0C8A16B-98BB-4C36-A8E4-2C234900B001}" type="presOf" srcId="{88DA3F15-E22B-477D-893F-35D1EE3B2B9E}" destId="{6D7A0BBF-9F8C-4A6B-A8F8-34688F4D0BCC}" srcOrd="0" destOrd="0" presId="urn:microsoft.com/office/officeart/2005/8/layout/process3"/>
    <dgm:cxn modelId="{CE812852-AA3C-4981-BA03-0C65222E64E8}" type="presOf" srcId="{316FDFFA-5202-4B7E-AB87-EF2C4DB89629}" destId="{0E3CEF6E-9B86-46C4-9854-03CB70332758}" srcOrd="0" destOrd="0" presId="urn:microsoft.com/office/officeart/2005/8/layout/process3"/>
    <dgm:cxn modelId="{4B16E352-5472-4D91-A697-A55E455536AF}" type="presOf" srcId="{FE7F54ED-8986-48CF-9173-7517332841D1}" destId="{0E21A4A0-129D-45FE-94FC-4DA89E7F5B43}" srcOrd="1" destOrd="0" presId="urn:microsoft.com/office/officeart/2005/8/layout/process3"/>
    <dgm:cxn modelId="{68284054-2F8B-405A-AC28-8D8A22E3DD56}" type="presOf" srcId="{FD67923F-9DD0-43B1-9834-8D2EF63B539F}" destId="{26E2DB53-DFF1-4235-8F86-4184067A26FB}" srcOrd="0" destOrd="0" presId="urn:microsoft.com/office/officeart/2005/8/layout/process3"/>
    <dgm:cxn modelId="{B3BCCC83-D2EF-4E78-8F94-075BC0E5AEAC}" type="presOf" srcId="{18C0F69A-FBCE-4967-BECE-AB2E01D88C91}" destId="{927D82D3-02F0-419C-862A-13E999653E22}" srcOrd="1" destOrd="0" presId="urn:microsoft.com/office/officeart/2005/8/layout/process3"/>
    <dgm:cxn modelId="{5B5E8F87-A0D4-4169-A5FB-BB72EA1D7D9C}" srcId="{C90AB911-1825-4820-B179-6541D4236B33}" destId="{455CC2B4-AFE7-4384-9598-00D650039327}" srcOrd="0" destOrd="0" parTransId="{580DD6E5-790B-41A8-AF34-FB3ADA76E14A}" sibTransId="{1A5FAEF2-30F4-40B6-98DA-FD2A799A3801}"/>
    <dgm:cxn modelId="{2750FC97-0889-4DA1-9EB7-8250B307736A}" type="presOf" srcId="{5F8CAA9D-D82A-4E78-B1C3-AD30FBD57C2B}" destId="{A6753091-0F0B-40A2-B531-F79E9C078A38}" srcOrd="0" destOrd="0" presId="urn:microsoft.com/office/officeart/2005/8/layout/process3"/>
    <dgm:cxn modelId="{C2BF0B99-1E2C-4950-953F-BDEB694E322B}" srcId="{5F8CAA9D-D82A-4E78-B1C3-AD30FBD57C2B}" destId="{009202B8-7599-44B4-B66C-F1E3124DCACF}" srcOrd="4" destOrd="0" parTransId="{01E9FF68-2FCB-402C-83DD-B1B23BBA20E1}" sibTransId="{9CE1B568-61C0-46A4-ADC3-A3A376248F70}"/>
    <dgm:cxn modelId="{9C14B3A4-C75C-4264-8AD4-668F41D28CB6}" type="presOf" srcId="{440C6A1C-0828-4693-A0CE-BF66E4A11D14}" destId="{427E87E7-8482-4626-81A7-A6A79D211653}" srcOrd="1" destOrd="0" presId="urn:microsoft.com/office/officeart/2005/8/layout/process3"/>
    <dgm:cxn modelId="{B8B737A7-70F5-4B3C-9C13-33E198D0F7A9}" type="presOf" srcId="{455CC2B4-AFE7-4384-9598-00D650039327}" destId="{F11AF00A-D95F-4C00-B989-BCF3BE3AEDEB}" srcOrd="0" destOrd="0" presId="urn:microsoft.com/office/officeart/2005/8/layout/process3"/>
    <dgm:cxn modelId="{22D8A1A7-8DA9-4EC6-B839-360F11F36DC5}" type="presOf" srcId="{88DA3F15-E22B-477D-893F-35D1EE3B2B9E}" destId="{9E9F8A59-10BB-4B32-9340-0D635F727BD0}" srcOrd="1" destOrd="0" presId="urn:microsoft.com/office/officeart/2005/8/layout/process3"/>
    <dgm:cxn modelId="{8628DBA9-21DD-45E1-9731-2FC26441C3DB}" type="presOf" srcId="{FE7F54ED-8986-48CF-9173-7517332841D1}" destId="{BFF7EE14-AF04-4327-A5DB-535B3C98452F}" srcOrd="0" destOrd="0" presId="urn:microsoft.com/office/officeart/2005/8/layout/process3"/>
    <dgm:cxn modelId="{81C3C8AD-AD73-4B0C-9050-FA49AC7D5906}" type="presOf" srcId="{F577CACE-3861-49AC-A270-765223AF8FD3}" destId="{1AF180F8-E441-4269-8A87-5F0348086CBD}" srcOrd="0" destOrd="0" presId="urn:microsoft.com/office/officeart/2005/8/layout/process3"/>
    <dgm:cxn modelId="{B65C35B5-A21A-49E7-8BE6-9EE96C9EAEB4}" srcId="{B9BD071B-A941-4734-8ED2-F0B4B3AC7821}" destId="{3639AD7A-DCA0-45C1-BB1E-96B570F69CB9}" srcOrd="0" destOrd="0" parTransId="{193503DA-DE04-4EC3-96D2-8B903A205EB7}" sibTransId="{658C7F4E-6022-4993-9999-596DA5B16E2E}"/>
    <dgm:cxn modelId="{36EA32BF-D527-4C80-8E03-CD395450D3E0}" type="presOf" srcId="{6754D3B8-1A2E-46C5-8D03-CE102949DB9B}" destId="{52124CBC-0F76-48B5-9E0E-3FE2EB0F1567}" srcOrd="0" destOrd="1" presId="urn:microsoft.com/office/officeart/2005/8/layout/process3"/>
    <dgm:cxn modelId="{A83B7FC0-C29E-4072-AF97-684E741B4BDF}" type="presOf" srcId="{440C6A1C-0828-4693-A0CE-BF66E4A11D14}" destId="{1965AFD5-1B63-4774-A937-A79561AF8E66}" srcOrd="0" destOrd="0" presId="urn:microsoft.com/office/officeart/2005/8/layout/process3"/>
    <dgm:cxn modelId="{839073CF-7DB7-471B-AD73-FE6A51D2713C}" type="presOf" srcId="{9AF1FB51-DB19-445D-9482-37E9E81722A3}" destId="{05A5115B-9C4B-470E-BD86-CA1ADFD7DF9E}" srcOrd="1" destOrd="0" presId="urn:microsoft.com/office/officeart/2005/8/layout/process3"/>
    <dgm:cxn modelId="{60D5ECD9-5B2F-452B-8C1B-085F9D3397B5}" type="presOf" srcId="{0B61942D-0B06-4685-AD45-AF4DCBE36EFB}" destId="{52124CBC-0F76-48B5-9E0E-3FE2EB0F1567}" srcOrd="0" destOrd="0" presId="urn:microsoft.com/office/officeart/2005/8/layout/process3"/>
    <dgm:cxn modelId="{AF536DDA-05E9-4B06-9324-7B1C052C0DA8}" srcId="{009202B8-7599-44B4-B66C-F1E3124DCACF}" destId="{6754D3B8-1A2E-46C5-8D03-CE102949DB9B}" srcOrd="1" destOrd="0" parTransId="{BC8672F3-6831-4EF5-9912-E0A783DA75C9}" sibTransId="{27C58A0C-5FE9-4719-9BD8-50252AE3A009}"/>
    <dgm:cxn modelId="{6D09D5EC-1038-4424-9809-12357B95E75C}" srcId="{18C0F69A-FBCE-4967-BECE-AB2E01D88C91}" destId="{FD67923F-9DD0-43B1-9834-8D2EF63B539F}" srcOrd="0" destOrd="0" parTransId="{FB0802F9-2CC3-4B00-9D0E-51CA4ACC3E1E}" sibTransId="{E83A6F6A-9D36-473D-99C7-675356D09573}"/>
    <dgm:cxn modelId="{EC478EFC-C47E-4B7D-890F-D0102C86B7A5}" type="presOf" srcId="{18C0F69A-FBCE-4967-BECE-AB2E01D88C91}" destId="{93E61717-2039-478C-9875-0A72E8F00AF8}" srcOrd="0" destOrd="0" presId="urn:microsoft.com/office/officeart/2005/8/layout/process3"/>
    <dgm:cxn modelId="{39B47813-48EC-4F68-A203-AEB9A1D240F1}" type="presParOf" srcId="{A6753091-0F0B-40A2-B531-F79E9C078A38}" destId="{1293E909-746C-471D-B836-00CE05639476}" srcOrd="0" destOrd="0" presId="urn:microsoft.com/office/officeart/2005/8/layout/process3"/>
    <dgm:cxn modelId="{81C48693-D716-4EB5-9BCF-1277973857C7}" type="presParOf" srcId="{1293E909-746C-471D-B836-00CE05639476}" destId="{93E61717-2039-478C-9875-0A72E8F00AF8}" srcOrd="0" destOrd="0" presId="urn:microsoft.com/office/officeart/2005/8/layout/process3"/>
    <dgm:cxn modelId="{C39270BB-90BC-4C60-8DA6-FB023D453E06}" type="presParOf" srcId="{1293E909-746C-471D-B836-00CE05639476}" destId="{927D82D3-02F0-419C-862A-13E999653E22}" srcOrd="1" destOrd="0" presId="urn:microsoft.com/office/officeart/2005/8/layout/process3"/>
    <dgm:cxn modelId="{AFBEC621-0A2C-4728-8F4D-F5CF590E56F3}" type="presParOf" srcId="{1293E909-746C-471D-B836-00CE05639476}" destId="{26E2DB53-DFF1-4235-8F86-4184067A26FB}" srcOrd="2" destOrd="0" presId="urn:microsoft.com/office/officeart/2005/8/layout/process3"/>
    <dgm:cxn modelId="{D8910175-B46C-4838-9A31-FE3DACDA4C0D}" type="presParOf" srcId="{A6753091-0F0B-40A2-B531-F79E9C078A38}" destId="{29345F63-C045-47FF-841E-0469DD9BAB98}" srcOrd="1" destOrd="0" presId="urn:microsoft.com/office/officeart/2005/8/layout/process3"/>
    <dgm:cxn modelId="{32173B4F-72E1-4F42-99D8-24A18459382C}" type="presParOf" srcId="{29345F63-C045-47FF-841E-0469DD9BAB98}" destId="{05A5115B-9C4B-470E-BD86-CA1ADFD7DF9E}" srcOrd="0" destOrd="0" presId="urn:microsoft.com/office/officeart/2005/8/layout/process3"/>
    <dgm:cxn modelId="{5BDEC84D-C382-414C-8632-0BB7C05BC4C8}" type="presParOf" srcId="{A6753091-0F0B-40A2-B531-F79E9C078A38}" destId="{061F18C6-0FF0-4C44-9CED-CBF63B6FAB2F}" srcOrd="2" destOrd="0" presId="urn:microsoft.com/office/officeart/2005/8/layout/process3"/>
    <dgm:cxn modelId="{BF008A0A-CCD5-45C6-BAB0-CDF97F7C416F}" type="presParOf" srcId="{061F18C6-0FF0-4C44-9CED-CBF63B6FAB2F}" destId="{418AD4DD-3539-4CAE-AC6C-CB58F244DA50}" srcOrd="0" destOrd="0" presId="urn:microsoft.com/office/officeart/2005/8/layout/process3"/>
    <dgm:cxn modelId="{2A4AF367-AE94-4E3E-B31E-C92F6C6673B8}" type="presParOf" srcId="{061F18C6-0FF0-4C44-9CED-CBF63B6FAB2F}" destId="{71D6746F-2EF7-475B-8E92-9C69D0813D5E}" srcOrd="1" destOrd="0" presId="urn:microsoft.com/office/officeart/2005/8/layout/process3"/>
    <dgm:cxn modelId="{6EA18048-AC7A-4BF2-BF19-2064F498B144}" type="presParOf" srcId="{061F18C6-0FF0-4C44-9CED-CBF63B6FAB2F}" destId="{F11AF00A-D95F-4C00-B989-BCF3BE3AEDEB}" srcOrd="2" destOrd="0" presId="urn:microsoft.com/office/officeart/2005/8/layout/process3"/>
    <dgm:cxn modelId="{ACA0B943-BFC5-4057-A9EB-65D8325A1C7A}" type="presParOf" srcId="{A6753091-0F0B-40A2-B531-F79E9C078A38}" destId="{6D7A0BBF-9F8C-4A6B-A8F8-34688F4D0BCC}" srcOrd="3" destOrd="0" presId="urn:microsoft.com/office/officeart/2005/8/layout/process3"/>
    <dgm:cxn modelId="{6C9FB525-A69F-419A-B1E3-A890822F19D9}" type="presParOf" srcId="{6D7A0BBF-9F8C-4A6B-A8F8-34688F4D0BCC}" destId="{9E9F8A59-10BB-4B32-9340-0D635F727BD0}" srcOrd="0" destOrd="0" presId="urn:microsoft.com/office/officeart/2005/8/layout/process3"/>
    <dgm:cxn modelId="{B0F74C9C-1838-4AEB-963F-16F059023452}" type="presParOf" srcId="{A6753091-0F0B-40A2-B531-F79E9C078A38}" destId="{BCC6D2B6-3B41-4DA7-B7D6-285014CCE6FA}" srcOrd="4" destOrd="0" presId="urn:microsoft.com/office/officeart/2005/8/layout/process3"/>
    <dgm:cxn modelId="{BDE86B65-EEE6-4CE8-A0C3-3422D28C3D97}" type="presParOf" srcId="{BCC6D2B6-3B41-4DA7-B7D6-285014CCE6FA}" destId="{1965AFD5-1B63-4774-A937-A79561AF8E66}" srcOrd="0" destOrd="0" presId="urn:microsoft.com/office/officeart/2005/8/layout/process3"/>
    <dgm:cxn modelId="{B9EC8549-1B70-48CC-B76B-900928FA5A12}" type="presParOf" srcId="{BCC6D2B6-3B41-4DA7-B7D6-285014CCE6FA}" destId="{427E87E7-8482-4626-81A7-A6A79D211653}" srcOrd="1" destOrd="0" presId="urn:microsoft.com/office/officeart/2005/8/layout/process3"/>
    <dgm:cxn modelId="{080CED8D-DA67-4413-BFDB-6966DF473266}" type="presParOf" srcId="{BCC6D2B6-3B41-4DA7-B7D6-285014CCE6FA}" destId="{1AF180F8-E441-4269-8A87-5F0348086CBD}" srcOrd="2" destOrd="0" presId="urn:microsoft.com/office/officeart/2005/8/layout/process3"/>
    <dgm:cxn modelId="{E91DC68B-0BB3-48B0-A612-6B51BD75E072}" type="presParOf" srcId="{A6753091-0F0B-40A2-B531-F79E9C078A38}" destId="{BFF7EE14-AF04-4327-A5DB-535B3C98452F}" srcOrd="5" destOrd="0" presId="urn:microsoft.com/office/officeart/2005/8/layout/process3"/>
    <dgm:cxn modelId="{F06309AD-84C0-44C9-AC52-167EC39E43F4}" type="presParOf" srcId="{BFF7EE14-AF04-4327-A5DB-535B3C98452F}" destId="{0E21A4A0-129D-45FE-94FC-4DA89E7F5B43}" srcOrd="0" destOrd="0" presId="urn:microsoft.com/office/officeart/2005/8/layout/process3"/>
    <dgm:cxn modelId="{9F713628-51B9-4E17-8352-02D1A6E3AF54}" type="presParOf" srcId="{A6753091-0F0B-40A2-B531-F79E9C078A38}" destId="{BF7DCC4B-5152-4C6B-8E58-5DB8592C0AFD}" srcOrd="6" destOrd="0" presId="urn:microsoft.com/office/officeart/2005/8/layout/process3"/>
    <dgm:cxn modelId="{2169522C-687D-40EB-B4F6-8BD99F240E71}" type="presParOf" srcId="{BF7DCC4B-5152-4C6B-8E58-5DB8592C0AFD}" destId="{D21A3802-E354-4ED2-A15E-AD3498A2D5AB}" srcOrd="0" destOrd="0" presId="urn:microsoft.com/office/officeart/2005/8/layout/process3"/>
    <dgm:cxn modelId="{E44513BF-4EBC-4CC6-AFDC-28BA26BC8B88}" type="presParOf" srcId="{BF7DCC4B-5152-4C6B-8E58-5DB8592C0AFD}" destId="{969FA144-7833-488F-A55A-1F624475AC0E}" srcOrd="1" destOrd="0" presId="urn:microsoft.com/office/officeart/2005/8/layout/process3"/>
    <dgm:cxn modelId="{302269D9-594A-426B-ADE8-1258839DAA37}" type="presParOf" srcId="{BF7DCC4B-5152-4C6B-8E58-5DB8592C0AFD}" destId="{86F3F724-5FD4-4993-A935-D47E380DF994}" srcOrd="2" destOrd="0" presId="urn:microsoft.com/office/officeart/2005/8/layout/process3"/>
    <dgm:cxn modelId="{5B7EA082-DE75-4588-BEC4-BA90AAFCAA53}" type="presParOf" srcId="{A6753091-0F0B-40A2-B531-F79E9C078A38}" destId="{0E3CEF6E-9B86-46C4-9854-03CB70332758}" srcOrd="7" destOrd="0" presId="urn:microsoft.com/office/officeart/2005/8/layout/process3"/>
    <dgm:cxn modelId="{BC1D1FF4-50F9-497D-8C7E-7CE30F3A7C57}" type="presParOf" srcId="{0E3CEF6E-9B86-46C4-9854-03CB70332758}" destId="{FA45E3AE-F034-43A7-9A65-2BEB0596C55E}" srcOrd="0" destOrd="0" presId="urn:microsoft.com/office/officeart/2005/8/layout/process3"/>
    <dgm:cxn modelId="{88C92843-0D7B-4C43-9B1C-FC5E4403DAC9}" type="presParOf" srcId="{A6753091-0F0B-40A2-B531-F79E9C078A38}" destId="{B981A847-3F92-4A07-AE45-9F5D18B8920A}" srcOrd="8" destOrd="0" presId="urn:microsoft.com/office/officeart/2005/8/layout/process3"/>
    <dgm:cxn modelId="{3748ADD0-C25E-450E-B5EC-4C91388627B1}" type="presParOf" srcId="{B981A847-3F92-4A07-AE45-9F5D18B8920A}" destId="{E0492135-C5C1-45CA-BA4E-6CA49361A48F}" srcOrd="0" destOrd="0" presId="urn:microsoft.com/office/officeart/2005/8/layout/process3"/>
    <dgm:cxn modelId="{9F8382ED-0204-4631-8D12-C3F1DDF36BAB}" type="presParOf" srcId="{B981A847-3F92-4A07-AE45-9F5D18B8920A}" destId="{A67D30E2-05ED-4949-B9CB-52F7AD647B2B}" srcOrd="1" destOrd="0" presId="urn:microsoft.com/office/officeart/2005/8/layout/process3"/>
    <dgm:cxn modelId="{80B9C0C6-AEF3-4924-84B0-3402EE6D3F27}" type="presParOf" srcId="{B981A847-3F92-4A07-AE45-9F5D18B8920A}" destId="{52124CBC-0F76-48B5-9E0E-3FE2EB0F1567}"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3B6316-4DBB-4BF8-B9D9-A6B7CA293FDC}" type="doc">
      <dgm:prSet loTypeId="urn:microsoft.com/office/officeart/2005/8/layout/lProcess2" loCatId="list" qsTypeId="urn:microsoft.com/office/officeart/2005/8/quickstyle/simple1" qsCatId="simple" csTypeId="urn:microsoft.com/office/officeart/2005/8/colors/accent4_3" csCatId="accent4" phldr="1"/>
      <dgm:spPr/>
      <dgm:t>
        <a:bodyPr/>
        <a:lstStyle/>
        <a:p>
          <a:endParaRPr lang="en-US"/>
        </a:p>
      </dgm:t>
    </dgm:pt>
    <dgm:pt modelId="{E3CD6BB2-29E7-4AB4-B8FB-05D5335A58DD}">
      <dgm:prSet phldrT="[Text]"/>
      <dgm:spPr/>
      <dgm:t>
        <a:bodyPr/>
        <a:lstStyle/>
        <a:p>
          <a:r>
            <a:rPr lang="en-US" dirty="0"/>
            <a:t>Financial</a:t>
          </a:r>
        </a:p>
      </dgm:t>
    </dgm:pt>
    <dgm:pt modelId="{D4410D8F-5A06-4662-B8D4-00DA76987782}" type="parTrans" cxnId="{F30EDCDD-39DF-410F-B16C-B9DF39DF9DD2}">
      <dgm:prSet/>
      <dgm:spPr/>
      <dgm:t>
        <a:bodyPr/>
        <a:lstStyle/>
        <a:p>
          <a:endParaRPr lang="en-US"/>
        </a:p>
      </dgm:t>
    </dgm:pt>
    <dgm:pt modelId="{35F2F9E9-514B-4BE4-9013-4D66ADB49AAE}" type="sibTrans" cxnId="{F30EDCDD-39DF-410F-B16C-B9DF39DF9DD2}">
      <dgm:prSet/>
      <dgm:spPr/>
      <dgm:t>
        <a:bodyPr/>
        <a:lstStyle/>
        <a:p>
          <a:endParaRPr lang="en-US"/>
        </a:p>
      </dgm:t>
    </dgm:pt>
    <dgm:pt modelId="{9D2D7FAA-4D47-4A24-B1F8-4B7CCDD140FF}">
      <dgm:prSet phldrT="[Text]"/>
      <dgm:spPr/>
      <dgm:t>
        <a:bodyPr/>
        <a:lstStyle/>
        <a:p>
          <a:pPr>
            <a:buFontTx/>
            <a:buChar char="-"/>
          </a:pPr>
          <a:r>
            <a:rPr lang="en-US" dirty="0">
              <a:solidFill>
                <a:schemeClr val="tx1"/>
              </a:solidFill>
            </a:rPr>
            <a:t>Escalating </a:t>
          </a:r>
          <a:r>
            <a:rPr lang="en-US" b="1" dirty="0">
              <a:solidFill>
                <a:schemeClr val="tx1"/>
              </a:solidFill>
            </a:rPr>
            <a:t>rework costs</a:t>
          </a:r>
          <a:r>
            <a:rPr lang="en-US" dirty="0">
              <a:solidFill>
                <a:schemeClr val="tx1"/>
              </a:solidFill>
            </a:rPr>
            <a:t> from failed assignments (e.g., truck rolls, technician overtime)</a:t>
          </a:r>
          <a:endParaRPr lang="en-US" dirty="0"/>
        </a:p>
      </dgm:t>
    </dgm:pt>
    <dgm:pt modelId="{5B233D32-C313-4B72-AD79-D2A64548D69F}" type="parTrans" cxnId="{24D067B1-84D4-421D-82C6-9F4D0CA8B55E}">
      <dgm:prSet/>
      <dgm:spPr/>
      <dgm:t>
        <a:bodyPr/>
        <a:lstStyle/>
        <a:p>
          <a:endParaRPr lang="en-US"/>
        </a:p>
      </dgm:t>
    </dgm:pt>
    <dgm:pt modelId="{134A7904-F7F3-4F52-A76C-40E9B5814643}" type="sibTrans" cxnId="{24D067B1-84D4-421D-82C6-9F4D0CA8B55E}">
      <dgm:prSet/>
      <dgm:spPr/>
      <dgm:t>
        <a:bodyPr/>
        <a:lstStyle/>
        <a:p>
          <a:endParaRPr lang="en-US"/>
        </a:p>
      </dgm:t>
    </dgm:pt>
    <dgm:pt modelId="{51DA60F4-1A28-45EC-A721-69BBEE8985C4}">
      <dgm:prSet phldrT="[Text]"/>
      <dgm:spPr/>
      <dgm:t>
        <a:bodyPr/>
        <a:lstStyle/>
        <a:p>
          <a:pPr>
            <a:buFontTx/>
            <a:buChar char="-"/>
          </a:pPr>
          <a:r>
            <a:rPr lang="en-US" dirty="0">
              <a:solidFill>
                <a:schemeClr val="tx1"/>
              </a:solidFill>
            </a:rPr>
            <a:t>Lost revenue due to </a:t>
          </a:r>
          <a:r>
            <a:rPr lang="en-US" b="1" dirty="0">
              <a:solidFill>
                <a:schemeClr val="tx1"/>
              </a:solidFill>
            </a:rPr>
            <a:t>missed SLAs and churn</a:t>
          </a:r>
          <a:r>
            <a:rPr lang="en-US" dirty="0">
              <a:solidFill>
                <a:schemeClr val="tx1"/>
              </a:solidFill>
            </a:rPr>
            <a:t> from dissatisfied customers</a:t>
          </a:r>
          <a:endParaRPr lang="en-US" dirty="0"/>
        </a:p>
      </dgm:t>
    </dgm:pt>
    <dgm:pt modelId="{CC07A4AC-E3B9-4A76-A1F8-9DE2472FE0D4}" type="parTrans" cxnId="{EBD4F0A3-A21D-422F-A4D1-0D1393AB95C4}">
      <dgm:prSet/>
      <dgm:spPr/>
      <dgm:t>
        <a:bodyPr/>
        <a:lstStyle/>
        <a:p>
          <a:endParaRPr lang="en-US"/>
        </a:p>
      </dgm:t>
    </dgm:pt>
    <dgm:pt modelId="{AAA83BF7-81BA-4DAE-8CEC-7531500B098C}" type="sibTrans" cxnId="{EBD4F0A3-A21D-422F-A4D1-0D1393AB95C4}">
      <dgm:prSet/>
      <dgm:spPr/>
      <dgm:t>
        <a:bodyPr/>
        <a:lstStyle/>
        <a:p>
          <a:endParaRPr lang="en-US"/>
        </a:p>
      </dgm:t>
    </dgm:pt>
    <dgm:pt modelId="{5E430B76-B9D1-4A35-980B-8466363D6564}">
      <dgm:prSet phldrT="[Text]"/>
      <dgm:spPr/>
      <dgm:t>
        <a:bodyPr/>
        <a:lstStyle/>
        <a:p>
          <a:r>
            <a:rPr lang="en-US" dirty="0"/>
            <a:t>Operational</a:t>
          </a:r>
        </a:p>
      </dgm:t>
    </dgm:pt>
    <dgm:pt modelId="{65741E11-2C46-4DE3-954A-AD8FABB4159F}" type="parTrans" cxnId="{7303EEB1-0254-4DB4-A536-208BCBBD4132}">
      <dgm:prSet/>
      <dgm:spPr/>
      <dgm:t>
        <a:bodyPr/>
        <a:lstStyle/>
        <a:p>
          <a:endParaRPr lang="en-US"/>
        </a:p>
      </dgm:t>
    </dgm:pt>
    <dgm:pt modelId="{B8AE4C59-7B4D-49E4-BC18-752DD81FEA39}" type="sibTrans" cxnId="{7303EEB1-0254-4DB4-A536-208BCBBD4132}">
      <dgm:prSet/>
      <dgm:spPr/>
      <dgm:t>
        <a:bodyPr/>
        <a:lstStyle/>
        <a:p>
          <a:endParaRPr lang="en-US"/>
        </a:p>
      </dgm:t>
    </dgm:pt>
    <dgm:pt modelId="{66C41EEA-F6EA-4959-B32C-DDF43595E6E6}">
      <dgm:prSet phldrT="[Text]"/>
      <dgm:spPr/>
      <dgm:t>
        <a:bodyPr/>
        <a:lstStyle/>
        <a:p>
          <a:pPr>
            <a:buFontTx/>
            <a:buChar char="-"/>
          </a:pPr>
          <a:r>
            <a:rPr lang="en-US" dirty="0">
              <a:solidFill>
                <a:schemeClr val="tx1"/>
              </a:solidFill>
            </a:rPr>
            <a:t>Continued </a:t>
          </a:r>
          <a:r>
            <a:rPr lang="en-US" b="1" dirty="0">
              <a:solidFill>
                <a:schemeClr val="tx1"/>
              </a:solidFill>
            </a:rPr>
            <a:t>inefficient scheduling</a:t>
          </a:r>
          <a:r>
            <a:rPr lang="en-US" dirty="0">
              <a:solidFill>
                <a:schemeClr val="tx1"/>
              </a:solidFill>
            </a:rPr>
            <a:t> → technician idle time and misallocations</a:t>
          </a:r>
          <a:endParaRPr lang="en-US" dirty="0"/>
        </a:p>
      </dgm:t>
    </dgm:pt>
    <dgm:pt modelId="{C44937B4-6939-42D5-9CF0-CA3242BFCF28}" type="parTrans" cxnId="{A417E8A7-E017-4C39-9ED9-D2C18D2871F7}">
      <dgm:prSet/>
      <dgm:spPr/>
      <dgm:t>
        <a:bodyPr/>
        <a:lstStyle/>
        <a:p>
          <a:endParaRPr lang="en-US"/>
        </a:p>
      </dgm:t>
    </dgm:pt>
    <dgm:pt modelId="{AB5D1531-D0C3-4FDA-AB84-7182B4459283}" type="sibTrans" cxnId="{A417E8A7-E017-4C39-9ED9-D2C18D2871F7}">
      <dgm:prSet/>
      <dgm:spPr/>
      <dgm:t>
        <a:bodyPr/>
        <a:lstStyle/>
        <a:p>
          <a:endParaRPr lang="en-US"/>
        </a:p>
      </dgm:t>
    </dgm:pt>
    <dgm:pt modelId="{BCE2B3A6-8511-4792-9A0A-2F19FAFB07E5}">
      <dgm:prSet phldrT="[Text]"/>
      <dgm:spPr/>
      <dgm:t>
        <a:bodyPr/>
        <a:lstStyle/>
        <a:p>
          <a:pPr>
            <a:buFontTx/>
            <a:buChar char="-"/>
          </a:pPr>
          <a:r>
            <a:rPr lang="en-US" dirty="0">
              <a:solidFill>
                <a:schemeClr val="tx1"/>
              </a:solidFill>
            </a:rPr>
            <a:t>Increased </a:t>
          </a:r>
          <a:r>
            <a:rPr lang="en-US" b="1" dirty="0">
              <a:solidFill>
                <a:schemeClr val="tx1"/>
              </a:solidFill>
            </a:rPr>
            <a:t>turnover and burnout</a:t>
          </a:r>
          <a:r>
            <a:rPr lang="en-US" dirty="0">
              <a:solidFill>
                <a:schemeClr val="tx1"/>
              </a:solidFill>
            </a:rPr>
            <a:t>, driving up recruiting and training costs</a:t>
          </a:r>
          <a:endParaRPr lang="en-US" dirty="0"/>
        </a:p>
      </dgm:t>
    </dgm:pt>
    <dgm:pt modelId="{C8F5E0F4-1A4C-4672-814F-C0A9ECB4D207}" type="parTrans" cxnId="{4573D2D1-A3C2-42AB-91C5-38B7FCA47D35}">
      <dgm:prSet/>
      <dgm:spPr/>
      <dgm:t>
        <a:bodyPr/>
        <a:lstStyle/>
        <a:p>
          <a:endParaRPr lang="en-US"/>
        </a:p>
      </dgm:t>
    </dgm:pt>
    <dgm:pt modelId="{1ACE7241-BD23-4E82-9489-6704B9D1FB72}" type="sibTrans" cxnId="{4573D2D1-A3C2-42AB-91C5-38B7FCA47D35}">
      <dgm:prSet/>
      <dgm:spPr/>
      <dgm:t>
        <a:bodyPr/>
        <a:lstStyle/>
        <a:p>
          <a:endParaRPr lang="en-US"/>
        </a:p>
      </dgm:t>
    </dgm:pt>
    <dgm:pt modelId="{464746A4-ABDD-4990-B5A6-C25B28D6D896}">
      <dgm:prSet phldrT="[Text]"/>
      <dgm:spPr/>
      <dgm:t>
        <a:bodyPr/>
        <a:lstStyle/>
        <a:p>
          <a:r>
            <a:rPr lang="en-US" dirty="0"/>
            <a:t>Reputational</a:t>
          </a:r>
        </a:p>
      </dgm:t>
    </dgm:pt>
    <dgm:pt modelId="{9E734037-8D19-4DB4-8850-43F41AF969D4}" type="parTrans" cxnId="{2FEC19D4-0B5A-4302-A368-08CAC8F05F87}">
      <dgm:prSet/>
      <dgm:spPr/>
      <dgm:t>
        <a:bodyPr/>
        <a:lstStyle/>
        <a:p>
          <a:endParaRPr lang="en-US"/>
        </a:p>
      </dgm:t>
    </dgm:pt>
    <dgm:pt modelId="{202A2171-D387-4174-8726-3CE468CFF54E}" type="sibTrans" cxnId="{2FEC19D4-0B5A-4302-A368-08CAC8F05F87}">
      <dgm:prSet/>
      <dgm:spPr/>
      <dgm:t>
        <a:bodyPr/>
        <a:lstStyle/>
        <a:p>
          <a:endParaRPr lang="en-US"/>
        </a:p>
      </dgm:t>
    </dgm:pt>
    <dgm:pt modelId="{CB830B92-7747-4164-AB49-D94FB19339ED}">
      <dgm:prSet phldrT="[Text]"/>
      <dgm:spPr/>
      <dgm:t>
        <a:bodyPr/>
        <a:lstStyle/>
        <a:p>
          <a:pPr>
            <a:buFontTx/>
            <a:buChar char="-"/>
          </a:pPr>
          <a:r>
            <a:rPr lang="en-US" dirty="0">
              <a:solidFill>
                <a:schemeClr val="tx1"/>
              </a:solidFill>
            </a:rPr>
            <a:t>Decline in </a:t>
          </a:r>
          <a:r>
            <a:rPr lang="en-US" b="1" dirty="0">
              <a:solidFill>
                <a:schemeClr val="tx1"/>
              </a:solidFill>
            </a:rPr>
            <a:t>customer trust </a:t>
          </a:r>
          <a:r>
            <a:rPr lang="en-US" dirty="0">
              <a:solidFill>
                <a:schemeClr val="tx1"/>
              </a:solidFill>
            </a:rPr>
            <a:t>and satisfaction scores</a:t>
          </a:r>
          <a:endParaRPr lang="en-US" dirty="0"/>
        </a:p>
      </dgm:t>
    </dgm:pt>
    <dgm:pt modelId="{04E4DADB-3000-4156-AACF-C05A0AA769D2}" type="parTrans" cxnId="{81C1279F-EC57-42E6-8F28-78001D4763DE}">
      <dgm:prSet/>
      <dgm:spPr/>
      <dgm:t>
        <a:bodyPr/>
        <a:lstStyle/>
        <a:p>
          <a:endParaRPr lang="en-US"/>
        </a:p>
      </dgm:t>
    </dgm:pt>
    <dgm:pt modelId="{367141A6-B9E4-497F-BDFD-4B5007A05FAB}" type="sibTrans" cxnId="{81C1279F-EC57-42E6-8F28-78001D4763DE}">
      <dgm:prSet/>
      <dgm:spPr/>
      <dgm:t>
        <a:bodyPr/>
        <a:lstStyle/>
        <a:p>
          <a:endParaRPr lang="en-US"/>
        </a:p>
      </dgm:t>
    </dgm:pt>
    <dgm:pt modelId="{186811BF-CCF0-42B8-82C8-960FA59AD4A4}">
      <dgm:prSet phldrT="[Text]"/>
      <dgm:spPr/>
      <dgm:t>
        <a:bodyPr/>
        <a:lstStyle/>
        <a:p>
          <a:pPr>
            <a:buFontTx/>
            <a:buChar char="-"/>
          </a:pPr>
          <a:r>
            <a:rPr lang="en-US" dirty="0">
              <a:solidFill>
                <a:schemeClr val="tx1"/>
              </a:solidFill>
            </a:rPr>
            <a:t>Risk </a:t>
          </a:r>
          <a:r>
            <a:rPr lang="en-US" b="1" dirty="0">
              <a:solidFill>
                <a:schemeClr val="tx1"/>
              </a:solidFill>
            </a:rPr>
            <a:t>of negative reviews</a:t>
          </a:r>
          <a:r>
            <a:rPr lang="en-US" dirty="0">
              <a:solidFill>
                <a:schemeClr val="tx1"/>
              </a:solidFill>
            </a:rPr>
            <a:t>, regulatory scrutiny,</a:t>
          </a:r>
          <a:r>
            <a:rPr lang="en-US" b="1" dirty="0">
              <a:solidFill>
                <a:schemeClr val="tx1"/>
              </a:solidFill>
            </a:rPr>
            <a:t> </a:t>
          </a:r>
          <a:r>
            <a:rPr lang="en-US" b="0" dirty="0">
              <a:solidFill>
                <a:schemeClr val="tx1"/>
              </a:solidFill>
            </a:rPr>
            <a:t>or </a:t>
          </a:r>
          <a:r>
            <a:rPr lang="en-US" b="1" dirty="0">
              <a:solidFill>
                <a:schemeClr val="tx1"/>
              </a:solidFill>
            </a:rPr>
            <a:t>union action</a:t>
          </a:r>
          <a:r>
            <a:rPr lang="en-US" dirty="0">
              <a:solidFill>
                <a:schemeClr val="tx1"/>
              </a:solidFill>
            </a:rPr>
            <a:t> due to poor working conditions</a:t>
          </a:r>
          <a:endParaRPr lang="en-US" dirty="0"/>
        </a:p>
      </dgm:t>
    </dgm:pt>
    <dgm:pt modelId="{CBAE8961-8EA7-4F04-8BED-02CABB802BAA}" type="parTrans" cxnId="{F48AFC4C-FC43-4200-AC87-E9ECEE818AF4}">
      <dgm:prSet/>
      <dgm:spPr/>
      <dgm:t>
        <a:bodyPr/>
        <a:lstStyle/>
        <a:p>
          <a:endParaRPr lang="en-US"/>
        </a:p>
      </dgm:t>
    </dgm:pt>
    <dgm:pt modelId="{3FD4CA78-4A3D-45BB-BB7E-21B9509C7A8A}" type="sibTrans" cxnId="{F48AFC4C-FC43-4200-AC87-E9ECEE818AF4}">
      <dgm:prSet/>
      <dgm:spPr/>
      <dgm:t>
        <a:bodyPr/>
        <a:lstStyle/>
        <a:p>
          <a:endParaRPr lang="en-US"/>
        </a:p>
      </dgm:t>
    </dgm:pt>
    <dgm:pt modelId="{ABFB0AC3-7C3F-4280-A6C7-3997F2277DD9}">
      <dgm:prSet phldrT="[Text]"/>
      <dgm:spPr/>
      <dgm:t>
        <a:bodyPr/>
        <a:lstStyle/>
        <a:p>
          <a:pPr>
            <a:buFontTx/>
            <a:buChar char="-"/>
          </a:pPr>
          <a:r>
            <a:rPr lang="en-US">
              <a:solidFill>
                <a:schemeClr val="tx1"/>
              </a:solidFill>
            </a:rPr>
            <a:t>Inability to scale → </a:t>
          </a:r>
          <a:r>
            <a:rPr lang="en-US" b="1">
              <a:solidFill>
                <a:schemeClr val="tx1"/>
              </a:solidFill>
            </a:rPr>
            <a:t>foregone market opportunities </a:t>
          </a:r>
          <a:r>
            <a:rPr lang="en-US" b="0">
              <a:solidFill>
                <a:schemeClr val="tx1"/>
              </a:solidFill>
            </a:rPr>
            <a:t>and</a:t>
          </a:r>
          <a:r>
            <a:rPr lang="en-US" b="1">
              <a:solidFill>
                <a:schemeClr val="tx1"/>
              </a:solidFill>
            </a:rPr>
            <a:t> lose industry competitiveness</a:t>
          </a:r>
          <a:endParaRPr lang="en-US" dirty="0"/>
        </a:p>
      </dgm:t>
    </dgm:pt>
    <dgm:pt modelId="{5C49319C-6705-43BF-8AB5-CE2D28555087}" type="parTrans" cxnId="{04910BD3-12DB-4559-BC66-16D9F9E8D33F}">
      <dgm:prSet/>
      <dgm:spPr/>
      <dgm:t>
        <a:bodyPr/>
        <a:lstStyle/>
        <a:p>
          <a:endParaRPr lang="en-US"/>
        </a:p>
      </dgm:t>
    </dgm:pt>
    <dgm:pt modelId="{E4F1CC9D-9A08-4E8E-8D10-3355F7F10641}" type="sibTrans" cxnId="{04910BD3-12DB-4559-BC66-16D9F9E8D33F}">
      <dgm:prSet/>
      <dgm:spPr/>
      <dgm:t>
        <a:bodyPr/>
        <a:lstStyle/>
        <a:p>
          <a:endParaRPr lang="en-US"/>
        </a:p>
      </dgm:t>
    </dgm:pt>
    <dgm:pt modelId="{0940599D-86BD-4485-A424-9C0FDB685593}">
      <dgm:prSet phldrT="[Text]"/>
      <dgm:spPr/>
      <dgm:t>
        <a:bodyPr/>
        <a:lstStyle/>
        <a:p>
          <a:pPr>
            <a:buFontTx/>
            <a:buChar char="-"/>
          </a:pPr>
          <a:r>
            <a:rPr lang="en-US" b="1">
              <a:solidFill>
                <a:schemeClr val="tx1"/>
              </a:solidFill>
            </a:rPr>
            <a:t>Stagnant service capacity</a:t>
          </a:r>
          <a:r>
            <a:rPr lang="en-US">
              <a:solidFill>
                <a:schemeClr val="tx1"/>
              </a:solidFill>
            </a:rPr>
            <a:t> limits ability to handle growth</a:t>
          </a:r>
          <a:endParaRPr lang="en-US" dirty="0"/>
        </a:p>
      </dgm:t>
    </dgm:pt>
    <dgm:pt modelId="{349064F6-85B3-4579-973D-7E7C8FA869B5}" type="parTrans" cxnId="{3763333C-D516-4461-8A4E-5D6443689F14}">
      <dgm:prSet/>
      <dgm:spPr/>
      <dgm:t>
        <a:bodyPr/>
        <a:lstStyle/>
        <a:p>
          <a:endParaRPr lang="en-US"/>
        </a:p>
      </dgm:t>
    </dgm:pt>
    <dgm:pt modelId="{85624E64-75EA-4313-91FB-244BC370A2AB}" type="sibTrans" cxnId="{3763333C-D516-4461-8A4E-5D6443689F14}">
      <dgm:prSet/>
      <dgm:spPr/>
      <dgm:t>
        <a:bodyPr/>
        <a:lstStyle/>
        <a:p>
          <a:endParaRPr lang="en-US"/>
        </a:p>
      </dgm:t>
    </dgm:pt>
    <dgm:pt modelId="{6B3854C3-D154-4263-93DC-E1A6A51BDB79}" type="pres">
      <dgm:prSet presAssocID="{5B3B6316-4DBB-4BF8-B9D9-A6B7CA293FDC}" presName="theList" presStyleCnt="0">
        <dgm:presLayoutVars>
          <dgm:dir/>
          <dgm:animLvl val="lvl"/>
          <dgm:resizeHandles val="exact"/>
        </dgm:presLayoutVars>
      </dgm:prSet>
      <dgm:spPr/>
    </dgm:pt>
    <dgm:pt modelId="{B128CAE0-714B-4C08-B87F-BA7B8075893A}" type="pres">
      <dgm:prSet presAssocID="{E3CD6BB2-29E7-4AB4-B8FB-05D5335A58DD}" presName="compNode" presStyleCnt="0"/>
      <dgm:spPr/>
    </dgm:pt>
    <dgm:pt modelId="{9AE6E9E7-2AC4-42E1-B8C3-EBA31F4B53FE}" type="pres">
      <dgm:prSet presAssocID="{E3CD6BB2-29E7-4AB4-B8FB-05D5335A58DD}" presName="aNode" presStyleLbl="bgShp" presStyleIdx="0" presStyleCnt="3"/>
      <dgm:spPr/>
    </dgm:pt>
    <dgm:pt modelId="{0FFD156E-3136-4194-800B-B1D0A42347E2}" type="pres">
      <dgm:prSet presAssocID="{E3CD6BB2-29E7-4AB4-B8FB-05D5335A58DD}" presName="textNode" presStyleLbl="bgShp" presStyleIdx="0" presStyleCnt="3"/>
      <dgm:spPr/>
    </dgm:pt>
    <dgm:pt modelId="{9172D1F9-955F-44B8-9739-72E44F5B1068}" type="pres">
      <dgm:prSet presAssocID="{E3CD6BB2-29E7-4AB4-B8FB-05D5335A58DD}" presName="compChildNode" presStyleCnt="0"/>
      <dgm:spPr/>
    </dgm:pt>
    <dgm:pt modelId="{B4CEE808-07AB-4894-8415-EF76A29CD623}" type="pres">
      <dgm:prSet presAssocID="{E3CD6BB2-29E7-4AB4-B8FB-05D5335A58DD}" presName="theInnerList" presStyleCnt="0"/>
      <dgm:spPr/>
    </dgm:pt>
    <dgm:pt modelId="{AC28C1E0-E8FD-47D7-8E57-78E0B2192CDD}" type="pres">
      <dgm:prSet presAssocID="{9D2D7FAA-4D47-4A24-B1F8-4B7CCDD140FF}" presName="childNode" presStyleLbl="node1" presStyleIdx="0" presStyleCnt="8">
        <dgm:presLayoutVars>
          <dgm:bulletEnabled val="1"/>
        </dgm:presLayoutVars>
      </dgm:prSet>
      <dgm:spPr/>
    </dgm:pt>
    <dgm:pt modelId="{0EC06D85-A185-4A08-B0A0-FE0900E8C972}" type="pres">
      <dgm:prSet presAssocID="{9D2D7FAA-4D47-4A24-B1F8-4B7CCDD140FF}" presName="aSpace2" presStyleCnt="0"/>
      <dgm:spPr/>
    </dgm:pt>
    <dgm:pt modelId="{6EC631FA-DB0C-49B2-B647-D077F8FD855D}" type="pres">
      <dgm:prSet presAssocID="{51DA60F4-1A28-45EC-A721-69BBEE8985C4}" presName="childNode" presStyleLbl="node1" presStyleIdx="1" presStyleCnt="8">
        <dgm:presLayoutVars>
          <dgm:bulletEnabled val="1"/>
        </dgm:presLayoutVars>
      </dgm:prSet>
      <dgm:spPr/>
    </dgm:pt>
    <dgm:pt modelId="{A3198F22-2AB4-4777-B14D-96EE5257E512}" type="pres">
      <dgm:prSet presAssocID="{51DA60F4-1A28-45EC-A721-69BBEE8985C4}" presName="aSpace2" presStyleCnt="0"/>
      <dgm:spPr/>
    </dgm:pt>
    <dgm:pt modelId="{91E16534-DB26-40F9-815C-3D6AB6F0D9D8}" type="pres">
      <dgm:prSet presAssocID="{ABFB0AC3-7C3F-4280-A6C7-3997F2277DD9}" presName="childNode" presStyleLbl="node1" presStyleIdx="2" presStyleCnt="8">
        <dgm:presLayoutVars>
          <dgm:bulletEnabled val="1"/>
        </dgm:presLayoutVars>
      </dgm:prSet>
      <dgm:spPr/>
    </dgm:pt>
    <dgm:pt modelId="{C32631A9-E7CE-482A-8415-8AFF4EA8F1CF}" type="pres">
      <dgm:prSet presAssocID="{E3CD6BB2-29E7-4AB4-B8FB-05D5335A58DD}" presName="aSpace" presStyleCnt="0"/>
      <dgm:spPr/>
    </dgm:pt>
    <dgm:pt modelId="{311A5362-FD75-4E8C-A5E9-D9B40F291CD0}" type="pres">
      <dgm:prSet presAssocID="{5E430B76-B9D1-4A35-980B-8466363D6564}" presName="compNode" presStyleCnt="0"/>
      <dgm:spPr/>
    </dgm:pt>
    <dgm:pt modelId="{FDA1D751-0A16-4956-942D-F42D94E50972}" type="pres">
      <dgm:prSet presAssocID="{5E430B76-B9D1-4A35-980B-8466363D6564}" presName="aNode" presStyleLbl="bgShp" presStyleIdx="1" presStyleCnt="3"/>
      <dgm:spPr/>
    </dgm:pt>
    <dgm:pt modelId="{08B23201-8405-44E4-88BA-6D1D3E57DEF6}" type="pres">
      <dgm:prSet presAssocID="{5E430B76-B9D1-4A35-980B-8466363D6564}" presName="textNode" presStyleLbl="bgShp" presStyleIdx="1" presStyleCnt="3"/>
      <dgm:spPr/>
    </dgm:pt>
    <dgm:pt modelId="{769758CF-AD2E-4C61-884E-3CD3C118B6A1}" type="pres">
      <dgm:prSet presAssocID="{5E430B76-B9D1-4A35-980B-8466363D6564}" presName="compChildNode" presStyleCnt="0"/>
      <dgm:spPr/>
    </dgm:pt>
    <dgm:pt modelId="{CA3BC0B8-7AF7-459F-9C11-3C877449D815}" type="pres">
      <dgm:prSet presAssocID="{5E430B76-B9D1-4A35-980B-8466363D6564}" presName="theInnerList" presStyleCnt="0"/>
      <dgm:spPr/>
    </dgm:pt>
    <dgm:pt modelId="{85B8FB2C-7491-48EB-8AF8-923632D5CA52}" type="pres">
      <dgm:prSet presAssocID="{66C41EEA-F6EA-4959-B32C-DDF43595E6E6}" presName="childNode" presStyleLbl="node1" presStyleIdx="3" presStyleCnt="8">
        <dgm:presLayoutVars>
          <dgm:bulletEnabled val="1"/>
        </dgm:presLayoutVars>
      </dgm:prSet>
      <dgm:spPr/>
    </dgm:pt>
    <dgm:pt modelId="{89C74225-C836-4FD7-8176-9DADAEF176B9}" type="pres">
      <dgm:prSet presAssocID="{66C41EEA-F6EA-4959-B32C-DDF43595E6E6}" presName="aSpace2" presStyleCnt="0"/>
      <dgm:spPr/>
    </dgm:pt>
    <dgm:pt modelId="{D83BDF92-E922-4211-A911-D70E8FAE146C}" type="pres">
      <dgm:prSet presAssocID="{BCE2B3A6-8511-4792-9A0A-2F19FAFB07E5}" presName="childNode" presStyleLbl="node1" presStyleIdx="4" presStyleCnt="8">
        <dgm:presLayoutVars>
          <dgm:bulletEnabled val="1"/>
        </dgm:presLayoutVars>
      </dgm:prSet>
      <dgm:spPr/>
    </dgm:pt>
    <dgm:pt modelId="{DF0C30E5-CC59-4D6E-959C-0E0A2E97AD8C}" type="pres">
      <dgm:prSet presAssocID="{BCE2B3A6-8511-4792-9A0A-2F19FAFB07E5}" presName="aSpace2" presStyleCnt="0"/>
      <dgm:spPr/>
    </dgm:pt>
    <dgm:pt modelId="{7921D674-2C73-44DF-A352-F15EDC7056F5}" type="pres">
      <dgm:prSet presAssocID="{0940599D-86BD-4485-A424-9C0FDB685593}" presName="childNode" presStyleLbl="node1" presStyleIdx="5" presStyleCnt="8">
        <dgm:presLayoutVars>
          <dgm:bulletEnabled val="1"/>
        </dgm:presLayoutVars>
      </dgm:prSet>
      <dgm:spPr/>
    </dgm:pt>
    <dgm:pt modelId="{3853DAA8-6674-4EDB-92D9-AD7D14E90C78}" type="pres">
      <dgm:prSet presAssocID="{5E430B76-B9D1-4A35-980B-8466363D6564}" presName="aSpace" presStyleCnt="0"/>
      <dgm:spPr/>
    </dgm:pt>
    <dgm:pt modelId="{F7564B41-AFB1-4461-9738-A38807E41D3E}" type="pres">
      <dgm:prSet presAssocID="{464746A4-ABDD-4990-B5A6-C25B28D6D896}" presName="compNode" presStyleCnt="0"/>
      <dgm:spPr/>
    </dgm:pt>
    <dgm:pt modelId="{2ECAA9B4-E0BA-49C3-92DB-93F14044E9C9}" type="pres">
      <dgm:prSet presAssocID="{464746A4-ABDD-4990-B5A6-C25B28D6D896}" presName="aNode" presStyleLbl="bgShp" presStyleIdx="2" presStyleCnt="3" custLinFactX="17528" custLinFactNeighborX="100000" custLinFactNeighborY="53028"/>
      <dgm:spPr/>
    </dgm:pt>
    <dgm:pt modelId="{21E53E42-27B6-4E28-BFF4-F847AE16CC62}" type="pres">
      <dgm:prSet presAssocID="{464746A4-ABDD-4990-B5A6-C25B28D6D896}" presName="textNode" presStyleLbl="bgShp" presStyleIdx="2" presStyleCnt="3"/>
      <dgm:spPr/>
    </dgm:pt>
    <dgm:pt modelId="{3ECC4053-F2B2-4EB8-BAEC-CE72FF67A1E5}" type="pres">
      <dgm:prSet presAssocID="{464746A4-ABDD-4990-B5A6-C25B28D6D896}" presName="compChildNode" presStyleCnt="0"/>
      <dgm:spPr/>
    </dgm:pt>
    <dgm:pt modelId="{9309240C-7BE2-4765-BFD7-B6C1F8E9C8C5}" type="pres">
      <dgm:prSet presAssocID="{464746A4-ABDD-4990-B5A6-C25B28D6D896}" presName="theInnerList" presStyleCnt="0"/>
      <dgm:spPr/>
    </dgm:pt>
    <dgm:pt modelId="{5F04DBFE-84B6-4A92-B059-25A26F9CDB55}" type="pres">
      <dgm:prSet presAssocID="{CB830B92-7747-4164-AB49-D94FB19339ED}" presName="childNode" presStyleLbl="node1" presStyleIdx="6" presStyleCnt="8">
        <dgm:presLayoutVars>
          <dgm:bulletEnabled val="1"/>
        </dgm:presLayoutVars>
      </dgm:prSet>
      <dgm:spPr/>
    </dgm:pt>
    <dgm:pt modelId="{A6605431-4552-466F-B776-250C8FD0630D}" type="pres">
      <dgm:prSet presAssocID="{CB830B92-7747-4164-AB49-D94FB19339ED}" presName="aSpace2" presStyleCnt="0"/>
      <dgm:spPr/>
    </dgm:pt>
    <dgm:pt modelId="{A0020B70-7823-49A6-A3CC-E5C371B7324D}" type="pres">
      <dgm:prSet presAssocID="{186811BF-CCF0-42B8-82C8-960FA59AD4A4}" presName="childNode" presStyleLbl="node1" presStyleIdx="7" presStyleCnt="8">
        <dgm:presLayoutVars>
          <dgm:bulletEnabled val="1"/>
        </dgm:presLayoutVars>
      </dgm:prSet>
      <dgm:spPr/>
    </dgm:pt>
  </dgm:ptLst>
  <dgm:cxnLst>
    <dgm:cxn modelId="{EA4FB913-1DBA-49FC-AA0E-316ECF52A472}" type="presOf" srcId="{ABFB0AC3-7C3F-4280-A6C7-3997F2277DD9}" destId="{91E16534-DB26-40F9-815C-3D6AB6F0D9D8}" srcOrd="0" destOrd="0" presId="urn:microsoft.com/office/officeart/2005/8/layout/lProcess2"/>
    <dgm:cxn modelId="{4A2F2524-F2EB-4CF6-8F4D-F7473DB8D079}" type="presOf" srcId="{66C41EEA-F6EA-4959-B32C-DDF43595E6E6}" destId="{85B8FB2C-7491-48EB-8AF8-923632D5CA52}" srcOrd="0" destOrd="0" presId="urn:microsoft.com/office/officeart/2005/8/layout/lProcess2"/>
    <dgm:cxn modelId="{825B233C-4142-4C67-AEFC-933481725092}" type="presOf" srcId="{5E430B76-B9D1-4A35-980B-8466363D6564}" destId="{FDA1D751-0A16-4956-942D-F42D94E50972}" srcOrd="0" destOrd="0" presId="urn:microsoft.com/office/officeart/2005/8/layout/lProcess2"/>
    <dgm:cxn modelId="{3763333C-D516-4461-8A4E-5D6443689F14}" srcId="{5E430B76-B9D1-4A35-980B-8466363D6564}" destId="{0940599D-86BD-4485-A424-9C0FDB685593}" srcOrd="2" destOrd="0" parTransId="{349064F6-85B3-4579-973D-7E7C8FA869B5}" sibTransId="{85624E64-75EA-4313-91FB-244BC370A2AB}"/>
    <dgm:cxn modelId="{C3D97861-452B-499E-A965-1868D5A0FF24}" type="presOf" srcId="{E3CD6BB2-29E7-4AB4-B8FB-05D5335A58DD}" destId="{0FFD156E-3136-4194-800B-B1D0A42347E2}" srcOrd="1" destOrd="0" presId="urn:microsoft.com/office/officeart/2005/8/layout/lProcess2"/>
    <dgm:cxn modelId="{F48AFC4C-FC43-4200-AC87-E9ECEE818AF4}" srcId="{464746A4-ABDD-4990-B5A6-C25B28D6D896}" destId="{186811BF-CCF0-42B8-82C8-960FA59AD4A4}" srcOrd="1" destOrd="0" parTransId="{CBAE8961-8EA7-4F04-8BED-02CABB802BAA}" sibTransId="{3FD4CA78-4A3D-45BB-BB7E-21B9509C7A8A}"/>
    <dgm:cxn modelId="{A5123A53-7C9C-41BA-B03C-63A01AB3BCEB}" type="presOf" srcId="{186811BF-CCF0-42B8-82C8-960FA59AD4A4}" destId="{A0020B70-7823-49A6-A3CC-E5C371B7324D}" srcOrd="0" destOrd="0" presId="urn:microsoft.com/office/officeart/2005/8/layout/lProcess2"/>
    <dgm:cxn modelId="{4674F773-3AB4-4142-BB58-2B4360CF01EE}" type="presOf" srcId="{CB830B92-7747-4164-AB49-D94FB19339ED}" destId="{5F04DBFE-84B6-4A92-B059-25A26F9CDB55}" srcOrd="0" destOrd="0" presId="urn:microsoft.com/office/officeart/2005/8/layout/lProcess2"/>
    <dgm:cxn modelId="{8770297A-3FF9-44BD-9E48-65D3C032D798}" type="presOf" srcId="{5E430B76-B9D1-4A35-980B-8466363D6564}" destId="{08B23201-8405-44E4-88BA-6D1D3E57DEF6}" srcOrd="1" destOrd="0" presId="urn:microsoft.com/office/officeart/2005/8/layout/lProcess2"/>
    <dgm:cxn modelId="{AA34BE89-F3BF-441B-915E-EF1D7458B9A0}" type="presOf" srcId="{9D2D7FAA-4D47-4A24-B1F8-4B7CCDD140FF}" destId="{AC28C1E0-E8FD-47D7-8E57-78E0B2192CDD}" srcOrd="0" destOrd="0" presId="urn:microsoft.com/office/officeart/2005/8/layout/lProcess2"/>
    <dgm:cxn modelId="{81C1279F-EC57-42E6-8F28-78001D4763DE}" srcId="{464746A4-ABDD-4990-B5A6-C25B28D6D896}" destId="{CB830B92-7747-4164-AB49-D94FB19339ED}" srcOrd="0" destOrd="0" parTransId="{04E4DADB-3000-4156-AACF-C05A0AA769D2}" sibTransId="{367141A6-B9E4-497F-BDFD-4B5007A05FAB}"/>
    <dgm:cxn modelId="{EBD4F0A3-A21D-422F-A4D1-0D1393AB95C4}" srcId="{E3CD6BB2-29E7-4AB4-B8FB-05D5335A58DD}" destId="{51DA60F4-1A28-45EC-A721-69BBEE8985C4}" srcOrd="1" destOrd="0" parTransId="{CC07A4AC-E3B9-4A76-A1F8-9DE2472FE0D4}" sibTransId="{AAA83BF7-81BA-4DAE-8CEC-7531500B098C}"/>
    <dgm:cxn modelId="{DA8E9CA6-F358-4643-A906-653E389CF7D9}" type="presOf" srcId="{E3CD6BB2-29E7-4AB4-B8FB-05D5335A58DD}" destId="{9AE6E9E7-2AC4-42E1-B8C3-EBA31F4B53FE}" srcOrd="0" destOrd="0" presId="urn:microsoft.com/office/officeart/2005/8/layout/lProcess2"/>
    <dgm:cxn modelId="{A417E8A7-E017-4C39-9ED9-D2C18D2871F7}" srcId="{5E430B76-B9D1-4A35-980B-8466363D6564}" destId="{66C41EEA-F6EA-4959-B32C-DDF43595E6E6}" srcOrd="0" destOrd="0" parTransId="{C44937B4-6939-42D5-9CF0-CA3242BFCF28}" sibTransId="{AB5D1531-D0C3-4FDA-AB84-7182B4459283}"/>
    <dgm:cxn modelId="{FC4A65A9-5F0F-4EFD-9116-FE50553C3D61}" type="presOf" srcId="{464746A4-ABDD-4990-B5A6-C25B28D6D896}" destId="{2ECAA9B4-E0BA-49C3-92DB-93F14044E9C9}" srcOrd="0" destOrd="0" presId="urn:microsoft.com/office/officeart/2005/8/layout/lProcess2"/>
    <dgm:cxn modelId="{90CCFEAD-6B7E-4266-8FD8-D844D83F69F6}" type="presOf" srcId="{51DA60F4-1A28-45EC-A721-69BBEE8985C4}" destId="{6EC631FA-DB0C-49B2-B647-D077F8FD855D}" srcOrd="0" destOrd="0" presId="urn:microsoft.com/office/officeart/2005/8/layout/lProcess2"/>
    <dgm:cxn modelId="{24D067B1-84D4-421D-82C6-9F4D0CA8B55E}" srcId="{E3CD6BB2-29E7-4AB4-B8FB-05D5335A58DD}" destId="{9D2D7FAA-4D47-4A24-B1F8-4B7CCDD140FF}" srcOrd="0" destOrd="0" parTransId="{5B233D32-C313-4B72-AD79-D2A64548D69F}" sibTransId="{134A7904-F7F3-4F52-A76C-40E9B5814643}"/>
    <dgm:cxn modelId="{7303EEB1-0254-4DB4-A536-208BCBBD4132}" srcId="{5B3B6316-4DBB-4BF8-B9D9-A6B7CA293FDC}" destId="{5E430B76-B9D1-4A35-980B-8466363D6564}" srcOrd="1" destOrd="0" parTransId="{65741E11-2C46-4DE3-954A-AD8FABB4159F}" sibTransId="{B8AE4C59-7B4D-49E4-BC18-752DD81FEA39}"/>
    <dgm:cxn modelId="{2154C6BD-DF86-4441-8249-C43B10F3FC52}" type="presOf" srcId="{BCE2B3A6-8511-4792-9A0A-2F19FAFB07E5}" destId="{D83BDF92-E922-4211-A911-D70E8FAE146C}" srcOrd="0" destOrd="0" presId="urn:microsoft.com/office/officeart/2005/8/layout/lProcess2"/>
    <dgm:cxn modelId="{5910F7C1-D24A-42B0-AEB4-6222BE252A2A}" type="presOf" srcId="{464746A4-ABDD-4990-B5A6-C25B28D6D896}" destId="{21E53E42-27B6-4E28-BFF4-F847AE16CC62}" srcOrd="1" destOrd="0" presId="urn:microsoft.com/office/officeart/2005/8/layout/lProcess2"/>
    <dgm:cxn modelId="{4573D2D1-A3C2-42AB-91C5-38B7FCA47D35}" srcId="{5E430B76-B9D1-4A35-980B-8466363D6564}" destId="{BCE2B3A6-8511-4792-9A0A-2F19FAFB07E5}" srcOrd="1" destOrd="0" parTransId="{C8F5E0F4-1A4C-4672-814F-C0A9ECB4D207}" sibTransId="{1ACE7241-BD23-4E82-9489-6704B9D1FB72}"/>
    <dgm:cxn modelId="{04910BD3-12DB-4559-BC66-16D9F9E8D33F}" srcId="{E3CD6BB2-29E7-4AB4-B8FB-05D5335A58DD}" destId="{ABFB0AC3-7C3F-4280-A6C7-3997F2277DD9}" srcOrd="2" destOrd="0" parTransId="{5C49319C-6705-43BF-8AB5-CE2D28555087}" sibTransId="{E4F1CC9D-9A08-4E8E-8D10-3355F7F10641}"/>
    <dgm:cxn modelId="{2FEC19D4-0B5A-4302-A368-08CAC8F05F87}" srcId="{5B3B6316-4DBB-4BF8-B9D9-A6B7CA293FDC}" destId="{464746A4-ABDD-4990-B5A6-C25B28D6D896}" srcOrd="2" destOrd="0" parTransId="{9E734037-8D19-4DB4-8850-43F41AF969D4}" sibTransId="{202A2171-D387-4174-8726-3CE468CFF54E}"/>
    <dgm:cxn modelId="{56D3EADC-441E-4B2C-822C-CF3600FEE3C2}" type="presOf" srcId="{5B3B6316-4DBB-4BF8-B9D9-A6B7CA293FDC}" destId="{6B3854C3-D154-4263-93DC-E1A6A51BDB79}" srcOrd="0" destOrd="0" presId="urn:microsoft.com/office/officeart/2005/8/layout/lProcess2"/>
    <dgm:cxn modelId="{F30EDCDD-39DF-410F-B16C-B9DF39DF9DD2}" srcId="{5B3B6316-4DBB-4BF8-B9D9-A6B7CA293FDC}" destId="{E3CD6BB2-29E7-4AB4-B8FB-05D5335A58DD}" srcOrd="0" destOrd="0" parTransId="{D4410D8F-5A06-4662-B8D4-00DA76987782}" sibTransId="{35F2F9E9-514B-4BE4-9013-4D66ADB49AAE}"/>
    <dgm:cxn modelId="{9AC025E0-5D08-4D4D-8268-D3A702514AB1}" type="presOf" srcId="{0940599D-86BD-4485-A424-9C0FDB685593}" destId="{7921D674-2C73-44DF-A352-F15EDC7056F5}" srcOrd="0" destOrd="0" presId="urn:microsoft.com/office/officeart/2005/8/layout/lProcess2"/>
    <dgm:cxn modelId="{E8BA2826-DDC5-400A-9E68-0A664BCA52C7}" type="presParOf" srcId="{6B3854C3-D154-4263-93DC-E1A6A51BDB79}" destId="{B128CAE0-714B-4C08-B87F-BA7B8075893A}" srcOrd="0" destOrd="0" presId="urn:microsoft.com/office/officeart/2005/8/layout/lProcess2"/>
    <dgm:cxn modelId="{D180F4F1-F3CF-41A6-A6A2-5CD80BC2F70E}" type="presParOf" srcId="{B128CAE0-714B-4C08-B87F-BA7B8075893A}" destId="{9AE6E9E7-2AC4-42E1-B8C3-EBA31F4B53FE}" srcOrd="0" destOrd="0" presId="urn:microsoft.com/office/officeart/2005/8/layout/lProcess2"/>
    <dgm:cxn modelId="{B41D80BA-1DE6-494A-A799-7BA6C9307570}" type="presParOf" srcId="{B128CAE0-714B-4C08-B87F-BA7B8075893A}" destId="{0FFD156E-3136-4194-800B-B1D0A42347E2}" srcOrd="1" destOrd="0" presId="urn:microsoft.com/office/officeart/2005/8/layout/lProcess2"/>
    <dgm:cxn modelId="{C6ED7DF4-A246-450D-B05A-80F1F5C814D6}" type="presParOf" srcId="{B128CAE0-714B-4C08-B87F-BA7B8075893A}" destId="{9172D1F9-955F-44B8-9739-72E44F5B1068}" srcOrd="2" destOrd="0" presId="urn:microsoft.com/office/officeart/2005/8/layout/lProcess2"/>
    <dgm:cxn modelId="{53C4728C-7FA3-4574-8C20-65FEBD502D7A}" type="presParOf" srcId="{9172D1F9-955F-44B8-9739-72E44F5B1068}" destId="{B4CEE808-07AB-4894-8415-EF76A29CD623}" srcOrd="0" destOrd="0" presId="urn:microsoft.com/office/officeart/2005/8/layout/lProcess2"/>
    <dgm:cxn modelId="{54B8CE8F-45AB-4DBE-B6FC-19EDC18A0B24}" type="presParOf" srcId="{B4CEE808-07AB-4894-8415-EF76A29CD623}" destId="{AC28C1E0-E8FD-47D7-8E57-78E0B2192CDD}" srcOrd="0" destOrd="0" presId="urn:microsoft.com/office/officeart/2005/8/layout/lProcess2"/>
    <dgm:cxn modelId="{A30B8596-427E-48DF-850C-E24EFBF55A98}" type="presParOf" srcId="{B4CEE808-07AB-4894-8415-EF76A29CD623}" destId="{0EC06D85-A185-4A08-B0A0-FE0900E8C972}" srcOrd="1" destOrd="0" presId="urn:microsoft.com/office/officeart/2005/8/layout/lProcess2"/>
    <dgm:cxn modelId="{B5C01224-EBF0-4D83-BE3D-D2C2383F0749}" type="presParOf" srcId="{B4CEE808-07AB-4894-8415-EF76A29CD623}" destId="{6EC631FA-DB0C-49B2-B647-D077F8FD855D}" srcOrd="2" destOrd="0" presId="urn:microsoft.com/office/officeart/2005/8/layout/lProcess2"/>
    <dgm:cxn modelId="{9A2D7B92-2FF0-4D7A-A409-A2B335D3B086}" type="presParOf" srcId="{B4CEE808-07AB-4894-8415-EF76A29CD623}" destId="{A3198F22-2AB4-4777-B14D-96EE5257E512}" srcOrd="3" destOrd="0" presId="urn:microsoft.com/office/officeart/2005/8/layout/lProcess2"/>
    <dgm:cxn modelId="{E6FEDC40-173E-4484-90B6-71CD708F5B9B}" type="presParOf" srcId="{B4CEE808-07AB-4894-8415-EF76A29CD623}" destId="{91E16534-DB26-40F9-815C-3D6AB6F0D9D8}" srcOrd="4" destOrd="0" presId="urn:microsoft.com/office/officeart/2005/8/layout/lProcess2"/>
    <dgm:cxn modelId="{CFA64854-340B-4B65-A89A-E9EDC2E27262}" type="presParOf" srcId="{6B3854C3-D154-4263-93DC-E1A6A51BDB79}" destId="{C32631A9-E7CE-482A-8415-8AFF4EA8F1CF}" srcOrd="1" destOrd="0" presId="urn:microsoft.com/office/officeart/2005/8/layout/lProcess2"/>
    <dgm:cxn modelId="{52EF07EC-19A7-4B1F-8DA6-35120E8C352A}" type="presParOf" srcId="{6B3854C3-D154-4263-93DC-E1A6A51BDB79}" destId="{311A5362-FD75-4E8C-A5E9-D9B40F291CD0}" srcOrd="2" destOrd="0" presId="urn:microsoft.com/office/officeart/2005/8/layout/lProcess2"/>
    <dgm:cxn modelId="{3F7BF1EC-5577-47F3-8D24-0BE7CC1642DC}" type="presParOf" srcId="{311A5362-FD75-4E8C-A5E9-D9B40F291CD0}" destId="{FDA1D751-0A16-4956-942D-F42D94E50972}" srcOrd="0" destOrd="0" presId="urn:microsoft.com/office/officeart/2005/8/layout/lProcess2"/>
    <dgm:cxn modelId="{3FE99B85-B679-4450-BC76-9767618FEB88}" type="presParOf" srcId="{311A5362-FD75-4E8C-A5E9-D9B40F291CD0}" destId="{08B23201-8405-44E4-88BA-6D1D3E57DEF6}" srcOrd="1" destOrd="0" presId="urn:microsoft.com/office/officeart/2005/8/layout/lProcess2"/>
    <dgm:cxn modelId="{748B489F-BA2D-4A66-889A-3BE7ABA0AB05}" type="presParOf" srcId="{311A5362-FD75-4E8C-A5E9-D9B40F291CD0}" destId="{769758CF-AD2E-4C61-884E-3CD3C118B6A1}" srcOrd="2" destOrd="0" presId="urn:microsoft.com/office/officeart/2005/8/layout/lProcess2"/>
    <dgm:cxn modelId="{4DC81AFB-3FC0-4B74-BCCA-D7FF04126225}" type="presParOf" srcId="{769758CF-AD2E-4C61-884E-3CD3C118B6A1}" destId="{CA3BC0B8-7AF7-459F-9C11-3C877449D815}" srcOrd="0" destOrd="0" presId="urn:microsoft.com/office/officeart/2005/8/layout/lProcess2"/>
    <dgm:cxn modelId="{940471D4-E0A1-4BB8-AF10-2B1CF3C839DA}" type="presParOf" srcId="{CA3BC0B8-7AF7-459F-9C11-3C877449D815}" destId="{85B8FB2C-7491-48EB-8AF8-923632D5CA52}" srcOrd="0" destOrd="0" presId="urn:microsoft.com/office/officeart/2005/8/layout/lProcess2"/>
    <dgm:cxn modelId="{D46E0C86-C536-4A90-B9C1-3E05A9898D22}" type="presParOf" srcId="{CA3BC0B8-7AF7-459F-9C11-3C877449D815}" destId="{89C74225-C836-4FD7-8176-9DADAEF176B9}" srcOrd="1" destOrd="0" presId="urn:microsoft.com/office/officeart/2005/8/layout/lProcess2"/>
    <dgm:cxn modelId="{D5894233-EA33-4633-B356-B69AB6C996DA}" type="presParOf" srcId="{CA3BC0B8-7AF7-459F-9C11-3C877449D815}" destId="{D83BDF92-E922-4211-A911-D70E8FAE146C}" srcOrd="2" destOrd="0" presId="urn:microsoft.com/office/officeart/2005/8/layout/lProcess2"/>
    <dgm:cxn modelId="{458A9CB3-40D3-4C32-A18C-C83F5333311C}" type="presParOf" srcId="{CA3BC0B8-7AF7-459F-9C11-3C877449D815}" destId="{DF0C30E5-CC59-4D6E-959C-0E0A2E97AD8C}" srcOrd="3" destOrd="0" presId="urn:microsoft.com/office/officeart/2005/8/layout/lProcess2"/>
    <dgm:cxn modelId="{B0633043-7E9F-4895-81FC-B8BAA7208C7B}" type="presParOf" srcId="{CA3BC0B8-7AF7-459F-9C11-3C877449D815}" destId="{7921D674-2C73-44DF-A352-F15EDC7056F5}" srcOrd="4" destOrd="0" presId="urn:microsoft.com/office/officeart/2005/8/layout/lProcess2"/>
    <dgm:cxn modelId="{E1ED7258-F724-4BA3-8FFF-4ED4B77368E7}" type="presParOf" srcId="{6B3854C3-D154-4263-93DC-E1A6A51BDB79}" destId="{3853DAA8-6674-4EDB-92D9-AD7D14E90C78}" srcOrd="3" destOrd="0" presId="urn:microsoft.com/office/officeart/2005/8/layout/lProcess2"/>
    <dgm:cxn modelId="{97BE70BF-89B5-4E26-8B85-74815E1A2133}" type="presParOf" srcId="{6B3854C3-D154-4263-93DC-E1A6A51BDB79}" destId="{F7564B41-AFB1-4461-9738-A38807E41D3E}" srcOrd="4" destOrd="0" presId="urn:microsoft.com/office/officeart/2005/8/layout/lProcess2"/>
    <dgm:cxn modelId="{52127BB5-CEBE-4278-92D7-6395301F3BBC}" type="presParOf" srcId="{F7564B41-AFB1-4461-9738-A38807E41D3E}" destId="{2ECAA9B4-E0BA-49C3-92DB-93F14044E9C9}" srcOrd="0" destOrd="0" presId="urn:microsoft.com/office/officeart/2005/8/layout/lProcess2"/>
    <dgm:cxn modelId="{8AACF395-65E9-4F38-9AFF-9393C02D6E34}" type="presParOf" srcId="{F7564B41-AFB1-4461-9738-A38807E41D3E}" destId="{21E53E42-27B6-4E28-BFF4-F847AE16CC62}" srcOrd="1" destOrd="0" presId="urn:microsoft.com/office/officeart/2005/8/layout/lProcess2"/>
    <dgm:cxn modelId="{49586F13-CBC7-4FF6-9682-9BDB59E9943D}" type="presParOf" srcId="{F7564B41-AFB1-4461-9738-A38807E41D3E}" destId="{3ECC4053-F2B2-4EB8-BAEC-CE72FF67A1E5}" srcOrd="2" destOrd="0" presId="urn:microsoft.com/office/officeart/2005/8/layout/lProcess2"/>
    <dgm:cxn modelId="{09DB0972-B3E2-4E12-8B6A-1AD90BDFC842}" type="presParOf" srcId="{3ECC4053-F2B2-4EB8-BAEC-CE72FF67A1E5}" destId="{9309240C-7BE2-4765-BFD7-B6C1F8E9C8C5}" srcOrd="0" destOrd="0" presId="urn:microsoft.com/office/officeart/2005/8/layout/lProcess2"/>
    <dgm:cxn modelId="{8EC8FCCF-249C-41AD-AE13-42431B817D09}" type="presParOf" srcId="{9309240C-7BE2-4765-BFD7-B6C1F8E9C8C5}" destId="{5F04DBFE-84B6-4A92-B059-25A26F9CDB55}" srcOrd="0" destOrd="0" presId="urn:microsoft.com/office/officeart/2005/8/layout/lProcess2"/>
    <dgm:cxn modelId="{3765BA5C-20F3-4C2D-A501-3A3C1ECDB9C9}" type="presParOf" srcId="{9309240C-7BE2-4765-BFD7-B6C1F8E9C8C5}" destId="{A6605431-4552-466F-B776-250C8FD0630D}" srcOrd="1" destOrd="0" presId="urn:microsoft.com/office/officeart/2005/8/layout/lProcess2"/>
    <dgm:cxn modelId="{68656E1D-EE8B-4633-95CE-D567993DFECE}" type="presParOf" srcId="{9309240C-7BE2-4765-BFD7-B6C1F8E9C8C5}" destId="{A0020B70-7823-49A6-A3CC-E5C371B7324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187825-0494-48E3-8CF0-7E9311575C17}" type="doc">
      <dgm:prSet loTypeId="urn:microsoft.com/office/officeart/2005/8/layout/hProcess7" loCatId="list" qsTypeId="urn:microsoft.com/office/officeart/2005/8/quickstyle/simple1" qsCatId="simple" csTypeId="urn:microsoft.com/office/officeart/2005/8/colors/accent4_5" csCatId="accent4" phldr="1"/>
      <dgm:spPr/>
      <dgm:t>
        <a:bodyPr/>
        <a:lstStyle/>
        <a:p>
          <a:endParaRPr lang="en-US"/>
        </a:p>
      </dgm:t>
    </dgm:pt>
    <dgm:pt modelId="{28792636-5183-4B54-BC63-2AE1517E59C1}">
      <dgm:prSet phldrT="[Text]"/>
      <dgm:spPr/>
      <dgm:t>
        <a:bodyPr/>
        <a:lstStyle/>
        <a:p>
          <a:r>
            <a:rPr lang="en-US" dirty="0"/>
            <a:t>OLD</a:t>
          </a:r>
        </a:p>
      </dgm:t>
    </dgm:pt>
    <dgm:pt modelId="{D86F39C8-A5B2-4AEF-93D8-B5F1F93F9F72}" type="parTrans" cxnId="{36A53295-38B9-4FAA-A509-68CB949CA73F}">
      <dgm:prSet/>
      <dgm:spPr/>
      <dgm:t>
        <a:bodyPr/>
        <a:lstStyle/>
        <a:p>
          <a:endParaRPr lang="en-US"/>
        </a:p>
      </dgm:t>
    </dgm:pt>
    <dgm:pt modelId="{39D43E6D-7C05-4DB1-B422-352280BE57B2}" type="sibTrans" cxnId="{36A53295-38B9-4FAA-A509-68CB949CA73F}">
      <dgm:prSet/>
      <dgm:spPr/>
      <dgm:t>
        <a:bodyPr/>
        <a:lstStyle/>
        <a:p>
          <a:endParaRPr lang="en-US"/>
        </a:p>
      </dgm:t>
    </dgm:pt>
    <dgm:pt modelId="{77A6F608-C851-44E3-8CEE-49FDF60FE50A}">
      <dgm:prSet phldrT="[Text]"/>
      <dgm:spPr/>
      <dgm:t>
        <a:bodyPr/>
        <a:lstStyle/>
        <a:p>
          <a:r>
            <a:rPr lang="en-US" dirty="0"/>
            <a:t>Manual process</a:t>
          </a:r>
        </a:p>
      </dgm:t>
    </dgm:pt>
    <dgm:pt modelId="{71475E79-A8B0-4330-A732-F6953E7354F1}" type="parTrans" cxnId="{093EA173-5308-455D-B0FA-FAB198C14F49}">
      <dgm:prSet/>
      <dgm:spPr/>
      <dgm:t>
        <a:bodyPr/>
        <a:lstStyle/>
        <a:p>
          <a:endParaRPr lang="en-US"/>
        </a:p>
      </dgm:t>
    </dgm:pt>
    <dgm:pt modelId="{EE157292-455C-4823-992F-30C193F02AE9}" type="sibTrans" cxnId="{093EA173-5308-455D-B0FA-FAB198C14F49}">
      <dgm:prSet/>
      <dgm:spPr/>
      <dgm:t>
        <a:bodyPr/>
        <a:lstStyle/>
        <a:p>
          <a:endParaRPr lang="en-US"/>
        </a:p>
      </dgm:t>
    </dgm:pt>
    <dgm:pt modelId="{95DC3856-3ED7-430B-9AC0-267E3D814E27}">
      <dgm:prSet phldrT="[Text]"/>
      <dgm:spPr/>
      <dgm:t>
        <a:bodyPr/>
        <a:lstStyle/>
        <a:p>
          <a:r>
            <a:rPr lang="en-US" dirty="0"/>
            <a:t>NEW</a:t>
          </a:r>
        </a:p>
      </dgm:t>
    </dgm:pt>
    <dgm:pt modelId="{5CD457F0-6D9B-423E-9D6C-537B69E4B8AD}" type="parTrans" cxnId="{C4C8112A-9530-4370-8959-9E7CDF0EEAFC}">
      <dgm:prSet/>
      <dgm:spPr/>
      <dgm:t>
        <a:bodyPr/>
        <a:lstStyle/>
        <a:p>
          <a:endParaRPr lang="en-US"/>
        </a:p>
      </dgm:t>
    </dgm:pt>
    <dgm:pt modelId="{332FB2AC-595F-46A5-AD37-6FDB3D7867E3}" type="sibTrans" cxnId="{C4C8112A-9530-4370-8959-9E7CDF0EEAFC}">
      <dgm:prSet/>
      <dgm:spPr/>
      <dgm:t>
        <a:bodyPr/>
        <a:lstStyle/>
        <a:p>
          <a:endParaRPr lang="en-US"/>
        </a:p>
      </dgm:t>
    </dgm:pt>
    <dgm:pt modelId="{4C62F115-3F4A-4A33-8096-44F6DA6A1001}">
      <dgm:prSet phldrT="[Text]"/>
      <dgm:spPr/>
      <dgm:t>
        <a:bodyPr/>
        <a:lstStyle/>
        <a:p>
          <a:r>
            <a:rPr lang="en-US" b="1" dirty="0">
              <a:solidFill>
                <a:schemeClr val="tx1"/>
              </a:solidFill>
            </a:rPr>
            <a:t>task assignment </a:t>
          </a:r>
          <a:r>
            <a:rPr lang="en-US" b="0" dirty="0">
              <a:solidFill>
                <a:schemeClr val="tx1"/>
              </a:solidFill>
            </a:rPr>
            <a:t>ensures best technician is matched to each job</a:t>
          </a:r>
          <a:endParaRPr lang="en-US" dirty="0"/>
        </a:p>
      </dgm:t>
    </dgm:pt>
    <dgm:pt modelId="{8D757C3B-D671-4C9E-AF83-30E00B67D155}" type="parTrans" cxnId="{919C98F9-7BF2-47D7-AE35-DA8C67710F95}">
      <dgm:prSet/>
      <dgm:spPr/>
      <dgm:t>
        <a:bodyPr/>
        <a:lstStyle/>
        <a:p>
          <a:endParaRPr lang="en-US"/>
        </a:p>
      </dgm:t>
    </dgm:pt>
    <dgm:pt modelId="{A8C594DF-D0B6-409B-AB0F-19A18ADF062E}" type="sibTrans" cxnId="{919C98F9-7BF2-47D7-AE35-DA8C67710F95}">
      <dgm:prSet/>
      <dgm:spPr/>
      <dgm:t>
        <a:bodyPr/>
        <a:lstStyle/>
        <a:p>
          <a:endParaRPr lang="en-US"/>
        </a:p>
      </dgm:t>
    </dgm:pt>
    <dgm:pt modelId="{66EAAEB0-579A-46F5-A8B6-876F0B32111A}">
      <dgm:prSet phldrT="[Text]"/>
      <dgm:spPr/>
      <dgm:t>
        <a:bodyPr/>
        <a:lstStyle/>
        <a:p>
          <a:r>
            <a:rPr lang="en-US" dirty="0"/>
            <a:t>Availability-based assignment</a:t>
          </a:r>
        </a:p>
      </dgm:t>
    </dgm:pt>
    <dgm:pt modelId="{7D32C0DD-9275-46C8-A54C-2B8392ECA99D}" type="parTrans" cxnId="{CA87AD93-B6AC-4E99-877F-1CC4375A135E}">
      <dgm:prSet/>
      <dgm:spPr/>
      <dgm:t>
        <a:bodyPr/>
        <a:lstStyle/>
        <a:p>
          <a:endParaRPr lang="en-US"/>
        </a:p>
      </dgm:t>
    </dgm:pt>
    <dgm:pt modelId="{8924EB36-7E72-44ED-A3E3-3BE0A422C5AC}" type="sibTrans" cxnId="{CA87AD93-B6AC-4E99-877F-1CC4375A135E}">
      <dgm:prSet/>
      <dgm:spPr/>
      <dgm:t>
        <a:bodyPr/>
        <a:lstStyle/>
        <a:p>
          <a:endParaRPr lang="en-US"/>
        </a:p>
      </dgm:t>
    </dgm:pt>
    <dgm:pt modelId="{795E10D6-F6CC-4456-97E3-1C102B8A39EF}">
      <dgm:prSet phldrT="[Text]"/>
      <dgm:spPr/>
      <dgm:t>
        <a:bodyPr/>
        <a:lstStyle/>
        <a:p>
          <a:endParaRPr lang="en-US" dirty="0"/>
        </a:p>
      </dgm:t>
    </dgm:pt>
    <dgm:pt modelId="{CAE79A71-2EF0-4319-B786-FCAFB5DFA811}" type="parTrans" cxnId="{48DF6582-80E2-4844-BB92-06B7AD8B96BB}">
      <dgm:prSet/>
      <dgm:spPr/>
      <dgm:t>
        <a:bodyPr/>
        <a:lstStyle/>
        <a:p>
          <a:endParaRPr lang="en-US"/>
        </a:p>
      </dgm:t>
    </dgm:pt>
    <dgm:pt modelId="{B5EB4E81-3410-4DF3-A1CB-2E4860D8967F}" type="sibTrans" cxnId="{48DF6582-80E2-4844-BB92-06B7AD8B96BB}">
      <dgm:prSet/>
      <dgm:spPr/>
      <dgm:t>
        <a:bodyPr/>
        <a:lstStyle/>
        <a:p>
          <a:endParaRPr lang="en-US"/>
        </a:p>
      </dgm:t>
    </dgm:pt>
    <dgm:pt modelId="{445F7FF6-319F-4AC2-897D-5D9F070AFB48}">
      <dgm:prSet phldrT="[Text]"/>
      <dgm:spPr/>
      <dgm:t>
        <a:bodyPr/>
        <a:lstStyle/>
        <a:p>
          <a:r>
            <a:rPr lang="en-US" b="1">
              <a:solidFill>
                <a:schemeClr val="tx1"/>
              </a:solidFill>
            </a:rPr>
            <a:t>Intelligent matching engine</a:t>
          </a:r>
          <a:r>
            <a:rPr lang="en-US">
              <a:solidFill>
                <a:schemeClr val="tx1"/>
              </a:solidFill>
            </a:rPr>
            <a:t> uses data on skills, experience, and past performance</a:t>
          </a:r>
          <a:endParaRPr lang="en-US" dirty="0"/>
        </a:p>
      </dgm:t>
    </dgm:pt>
    <dgm:pt modelId="{FE77383D-5645-478F-A6FD-56793F74738C}" type="parTrans" cxnId="{EF3608FC-E296-41E7-92E9-FA341C598D1F}">
      <dgm:prSet/>
      <dgm:spPr/>
      <dgm:t>
        <a:bodyPr/>
        <a:lstStyle/>
        <a:p>
          <a:endParaRPr lang="en-US"/>
        </a:p>
      </dgm:t>
    </dgm:pt>
    <dgm:pt modelId="{0269F264-6A2D-4745-A78C-24ECDA566DED}" type="sibTrans" cxnId="{EF3608FC-E296-41E7-92E9-FA341C598D1F}">
      <dgm:prSet/>
      <dgm:spPr/>
      <dgm:t>
        <a:bodyPr/>
        <a:lstStyle/>
        <a:p>
          <a:endParaRPr lang="en-US"/>
        </a:p>
      </dgm:t>
    </dgm:pt>
    <dgm:pt modelId="{671D6C78-F7E7-40DF-A5B4-999F77EE0AAE}">
      <dgm:prSet phldrT="[Text]"/>
      <dgm:spPr/>
      <dgm:t>
        <a:bodyPr/>
        <a:lstStyle/>
        <a:p>
          <a:endParaRPr lang="en-US" dirty="0"/>
        </a:p>
      </dgm:t>
    </dgm:pt>
    <dgm:pt modelId="{B087FBE6-5611-4FA9-AD1A-7B27D78D2A49}" type="parTrans" cxnId="{34DEA071-7838-4835-AFDF-21F40DDD5461}">
      <dgm:prSet/>
      <dgm:spPr/>
      <dgm:t>
        <a:bodyPr/>
        <a:lstStyle/>
        <a:p>
          <a:endParaRPr lang="en-US"/>
        </a:p>
      </dgm:t>
    </dgm:pt>
    <dgm:pt modelId="{419DCB2A-9F1E-4896-9202-3FC276B369AC}" type="sibTrans" cxnId="{34DEA071-7838-4835-AFDF-21F40DDD5461}">
      <dgm:prSet/>
      <dgm:spPr/>
      <dgm:t>
        <a:bodyPr/>
        <a:lstStyle/>
        <a:p>
          <a:endParaRPr lang="en-US"/>
        </a:p>
      </dgm:t>
    </dgm:pt>
    <dgm:pt modelId="{D4FAF9F3-1971-42E1-9BF2-D94D46CEEEB7}">
      <dgm:prSet phldrT="[Text]"/>
      <dgm:spPr/>
      <dgm:t>
        <a:bodyPr/>
        <a:lstStyle/>
        <a:p>
          <a:endParaRPr lang="en-US" dirty="0"/>
        </a:p>
      </dgm:t>
    </dgm:pt>
    <dgm:pt modelId="{81C0FDC8-B92F-477C-BE47-BEA26D3F2DC8}" type="parTrans" cxnId="{86F209B8-286B-4567-A275-72D80D6B4232}">
      <dgm:prSet/>
      <dgm:spPr/>
      <dgm:t>
        <a:bodyPr/>
        <a:lstStyle/>
        <a:p>
          <a:endParaRPr lang="en-US"/>
        </a:p>
      </dgm:t>
    </dgm:pt>
    <dgm:pt modelId="{CE1C9C70-DC2A-4E5E-83E3-4058B2F1099A}" type="sibTrans" cxnId="{86F209B8-286B-4567-A275-72D80D6B4232}">
      <dgm:prSet/>
      <dgm:spPr/>
      <dgm:t>
        <a:bodyPr/>
        <a:lstStyle/>
        <a:p>
          <a:endParaRPr lang="en-US"/>
        </a:p>
      </dgm:t>
    </dgm:pt>
    <dgm:pt modelId="{273B74CA-5F45-4880-AD9E-F4850E0127D1}" type="pres">
      <dgm:prSet presAssocID="{F4187825-0494-48E3-8CF0-7E9311575C17}" presName="Name0" presStyleCnt="0">
        <dgm:presLayoutVars>
          <dgm:dir/>
          <dgm:animLvl val="lvl"/>
          <dgm:resizeHandles val="exact"/>
        </dgm:presLayoutVars>
      </dgm:prSet>
      <dgm:spPr/>
    </dgm:pt>
    <dgm:pt modelId="{ED7973AD-F51A-4D44-8CAC-8F93A7C9C540}" type="pres">
      <dgm:prSet presAssocID="{28792636-5183-4B54-BC63-2AE1517E59C1}" presName="compositeNode" presStyleCnt="0">
        <dgm:presLayoutVars>
          <dgm:bulletEnabled val="1"/>
        </dgm:presLayoutVars>
      </dgm:prSet>
      <dgm:spPr/>
    </dgm:pt>
    <dgm:pt modelId="{A9F5E31D-DA92-431F-95E5-5CFE083E9C18}" type="pres">
      <dgm:prSet presAssocID="{28792636-5183-4B54-BC63-2AE1517E59C1}" presName="bgRect" presStyleLbl="node1" presStyleIdx="0" presStyleCnt="2"/>
      <dgm:spPr/>
    </dgm:pt>
    <dgm:pt modelId="{B108F550-6BDB-47F9-972B-6FDD6BF05E36}" type="pres">
      <dgm:prSet presAssocID="{28792636-5183-4B54-BC63-2AE1517E59C1}" presName="parentNode" presStyleLbl="node1" presStyleIdx="0" presStyleCnt="2">
        <dgm:presLayoutVars>
          <dgm:chMax val="0"/>
          <dgm:bulletEnabled val="1"/>
        </dgm:presLayoutVars>
      </dgm:prSet>
      <dgm:spPr/>
    </dgm:pt>
    <dgm:pt modelId="{4B363C2E-8A40-4AEA-83C1-310C5B9F2417}" type="pres">
      <dgm:prSet presAssocID="{28792636-5183-4B54-BC63-2AE1517E59C1}" presName="childNode" presStyleLbl="node1" presStyleIdx="0" presStyleCnt="2">
        <dgm:presLayoutVars>
          <dgm:bulletEnabled val="1"/>
        </dgm:presLayoutVars>
      </dgm:prSet>
      <dgm:spPr/>
    </dgm:pt>
    <dgm:pt modelId="{CD6AA96A-0D23-4796-BCA1-9F505CF1B07A}" type="pres">
      <dgm:prSet presAssocID="{39D43E6D-7C05-4DB1-B422-352280BE57B2}" presName="hSp" presStyleCnt="0"/>
      <dgm:spPr/>
    </dgm:pt>
    <dgm:pt modelId="{EAEF447C-695E-4AF4-BA4B-41DAC55F5B7B}" type="pres">
      <dgm:prSet presAssocID="{39D43E6D-7C05-4DB1-B422-352280BE57B2}" presName="vProcSp" presStyleCnt="0"/>
      <dgm:spPr/>
    </dgm:pt>
    <dgm:pt modelId="{F165F31E-31E5-4CA1-85F2-2CBCE58283B4}" type="pres">
      <dgm:prSet presAssocID="{39D43E6D-7C05-4DB1-B422-352280BE57B2}" presName="vSp1" presStyleCnt="0"/>
      <dgm:spPr/>
    </dgm:pt>
    <dgm:pt modelId="{176426F6-E47A-4145-8ACA-C906EA166664}" type="pres">
      <dgm:prSet presAssocID="{39D43E6D-7C05-4DB1-B422-352280BE57B2}" presName="simulatedConn" presStyleLbl="solidFgAcc1" presStyleIdx="0" presStyleCnt="1"/>
      <dgm:spPr/>
    </dgm:pt>
    <dgm:pt modelId="{3B2F912A-EC31-41C7-999A-EAF45860C23B}" type="pres">
      <dgm:prSet presAssocID="{39D43E6D-7C05-4DB1-B422-352280BE57B2}" presName="vSp2" presStyleCnt="0"/>
      <dgm:spPr/>
    </dgm:pt>
    <dgm:pt modelId="{57EE48F1-E1F4-43DA-A644-CC26CEE994C1}" type="pres">
      <dgm:prSet presAssocID="{39D43E6D-7C05-4DB1-B422-352280BE57B2}" presName="sibTrans" presStyleCnt="0"/>
      <dgm:spPr/>
    </dgm:pt>
    <dgm:pt modelId="{8E9A256B-C83A-4E60-984E-ACF660BD2A70}" type="pres">
      <dgm:prSet presAssocID="{95DC3856-3ED7-430B-9AC0-267E3D814E27}" presName="compositeNode" presStyleCnt="0">
        <dgm:presLayoutVars>
          <dgm:bulletEnabled val="1"/>
        </dgm:presLayoutVars>
      </dgm:prSet>
      <dgm:spPr/>
    </dgm:pt>
    <dgm:pt modelId="{C83DB8EF-7B84-449A-8FBD-CCD27011A040}" type="pres">
      <dgm:prSet presAssocID="{95DC3856-3ED7-430B-9AC0-267E3D814E27}" presName="bgRect" presStyleLbl="node1" presStyleIdx="1" presStyleCnt="2"/>
      <dgm:spPr/>
    </dgm:pt>
    <dgm:pt modelId="{5DEDC0D8-9978-428D-BD57-6616CAE3779C}" type="pres">
      <dgm:prSet presAssocID="{95DC3856-3ED7-430B-9AC0-267E3D814E27}" presName="parentNode" presStyleLbl="node1" presStyleIdx="1" presStyleCnt="2">
        <dgm:presLayoutVars>
          <dgm:chMax val="0"/>
          <dgm:bulletEnabled val="1"/>
        </dgm:presLayoutVars>
      </dgm:prSet>
      <dgm:spPr/>
    </dgm:pt>
    <dgm:pt modelId="{ECC9CA74-96B2-42BB-AF20-CF25DB48D0DA}" type="pres">
      <dgm:prSet presAssocID="{95DC3856-3ED7-430B-9AC0-267E3D814E27}" presName="childNode" presStyleLbl="node1" presStyleIdx="1" presStyleCnt="2">
        <dgm:presLayoutVars>
          <dgm:bulletEnabled val="1"/>
        </dgm:presLayoutVars>
      </dgm:prSet>
      <dgm:spPr/>
    </dgm:pt>
  </dgm:ptLst>
  <dgm:cxnLst>
    <dgm:cxn modelId="{487FCD06-C184-40D5-881C-5D8E8101C5EF}" type="presOf" srcId="{77A6F608-C851-44E3-8CEE-49FDF60FE50A}" destId="{4B363C2E-8A40-4AEA-83C1-310C5B9F2417}" srcOrd="0" destOrd="1" presId="urn:microsoft.com/office/officeart/2005/8/layout/hProcess7"/>
    <dgm:cxn modelId="{C4C8112A-9530-4370-8959-9E7CDF0EEAFC}" srcId="{F4187825-0494-48E3-8CF0-7E9311575C17}" destId="{95DC3856-3ED7-430B-9AC0-267E3D814E27}" srcOrd="1" destOrd="0" parTransId="{5CD457F0-6D9B-423E-9D6C-537B69E4B8AD}" sibTransId="{332FB2AC-595F-46A5-AD37-6FDB3D7867E3}"/>
    <dgm:cxn modelId="{A1BD2E34-2552-4FBB-8EB5-D2E163B32CF7}" type="presOf" srcId="{4C62F115-3F4A-4A33-8096-44F6DA6A1001}" destId="{ECC9CA74-96B2-42BB-AF20-CF25DB48D0DA}" srcOrd="0" destOrd="1" presId="urn:microsoft.com/office/officeart/2005/8/layout/hProcess7"/>
    <dgm:cxn modelId="{8AB94766-5A51-4A22-A1D6-76F600BC3C85}" type="presOf" srcId="{28792636-5183-4B54-BC63-2AE1517E59C1}" destId="{B108F550-6BDB-47F9-972B-6FDD6BF05E36}" srcOrd="1" destOrd="0" presId="urn:microsoft.com/office/officeart/2005/8/layout/hProcess7"/>
    <dgm:cxn modelId="{A1E8786B-3159-4E4E-8A9E-EE2492AB6268}" type="presOf" srcId="{95DC3856-3ED7-430B-9AC0-267E3D814E27}" destId="{5DEDC0D8-9978-428D-BD57-6616CAE3779C}" srcOrd="1" destOrd="0" presId="urn:microsoft.com/office/officeart/2005/8/layout/hProcess7"/>
    <dgm:cxn modelId="{34DEA071-7838-4835-AFDF-21F40DDD5461}" srcId="{95DC3856-3ED7-430B-9AC0-267E3D814E27}" destId="{671D6C78-F7E7-40DF-A5B4-999F77EE0AAE}" srcOrd="0" destOrd="0" parTransId="{B087FBE6-5611-4FA9-AD1A-7B27D78D2A49}" sibTransId="{419DCB2A-9F1E-4896-9202-3FC276B369AC}"/>
    <dgm:cxn modelId="{093EA173-5308-455D-B0FA-FAB198C14F49}" srcId="{28792636-5183-4B54-BC63-2AE1517E59C1}" destId="{77A6F608-C851-44E3-8CEE-49FDF60FE50A}" srcOrd="1" destOrd="0" parTransId="{71475E79-A8B0-4330-A732-F6953E7354F1}" sibTransId="{EE157292-455C-4823-992F-30C193F02AE9}"/>
    <dgm:cxn modelId="{7925665A-746B-49DB-A19D-50C2A9B1177D}" type="presOf" srcId="{671D6C78-F7E7-40DF-A5B4-999F77EE0AAE}" destId="{ECC9CA74-96B2-42BB-AF20-CF25DB48D0DA}" srcOrd="0" destOrd="0" presId="urn:microsoft.com/office/officeart/2005/8/layout/hProcess7"/>
    <dgm:cxn modelId="{CABF747E-39D1-412F-891C-9DDD69C2541B}" type="presOf" srcId="{28792636-5183-4B54-BC63-2AE1517E59C1}" destId="{A9F5E31D-DA92-431F-95E5-5CFE083E9C18}" srcOrd="0" destOrd="0" presId="urn:microsoft.com/office/officeart/2005/8/layout/hProcess7"/>
    <dgm:cxn modelId="{48DF6582-80E2-4844-BB92-06B7AD8B96BB}" srcId="{95DC3856-3ED7-430B-9AC0-267E3D814E27}" destId="{795E10D6-F6CC-4456-97E3-1C102B8A39EF}" srcOrd="3" destOrd="0" parTransId="{CAE79A71-2EF0-4319-B786-FCAFB5DFA811}" sibTransId="{B5EB4E81-3410-4DF3-A1CB-2E4860D8967F}"/>
    <dgm:cxn modelId="{5E6CEC8F-61A7-4A70-BC41-78AFDD19DEE6}" type="presOf" srcId="{445F7FF6-319F-4AC2-897D-5D9F070AFB48}" destId="{ECC9CA74-96B2-42BB-AF20-CF25DB48D0DA}" srcOrd="0" destOrd="2" presId="urn:microsoft.com/office/officeart/2005/8/layout/hProcess7"/>
    <dgm:cxn modelId="{56318D92-8A55-4F93-848D-D0A8F770084E}" type="presOf" srcId="{D4FAF9F3-1971-42E1-9BF2-D94D46CEEEB7}" destId="{4B363C2E-8A40-4AEA-83C1-310C5B9F2417}" srcOrd="0" destOrd="0" presId="urn:microsoft.com/office/officeart/2005/8/layout/hProcess7"/>
    <dgm:cxn modelId="{CA87AD93-B6AC-4E99-877F-1CC4375A135E}" srcId="{28792636-5183-4B54-BC63-2AE1517E59C1}" destId="{66EAAEB0-579A-46F5-A8B6-876F0B32111A}" srcOrd="2" destOrd="0" parTransId="{7D32C0DD-9275-46C8-A54C-2B8392ECA99D}" sibTransId="{8924EB36-7E72-44ED-A3E3-3BE0A422C5AC}"/>
    <dgm:cxn modelId="{36A53295-38B9-4FAA-A509-68CB949CA73F}" srcId="{F4187825-0494-48E3-8CF0-7E9311575C17}" destId="{28792636-5183-4B54-BC63-2AE1517E59C1}" srcOrd="0" destOrd="0" parTransId="{D86F39C8-A5B2-4AEF-93D8-B5F1F93F9F72}" sibTransId="{39D43E6D-7C05-4DB1-B422-352280BE57B2}"/>
    <dgm:cxn modelId="{86F209B8-286B-4567-A275-72D80D6B4232}" srcId="{28792636-5183-4B54-BC63-2AE1517E59C1}" destId="{D4FAF9F3-1971-42E1-9BF2-D94D46CEEEB7}" srcOrd="0" destOrd="0" parTransId="{81C0FDC8-B92F-477C-BE47-BEA26D3F2DC8}" sibTransId="{CE1C9C70-DC2A-4E5E-83E3-4058B2F1099A}"/>
    <dgm:cxn modelId="{C491F4CF-AD23-40D8-A8DF-3CAFEC62A551}" type="presOf" srcId="{795E10D6-F6CC-4456-97E3-1C102B8A39EF}" destId="{ECC9CA74-96B2-42BB-AF20-CF25DB48D0DA}" srcOrd="0" destOrd="3" presId="urn:microsoft.com/office/officeart/2005/8/layout/hProcess7"/>
    <dgm:cxn modelId="{5793EBD2-70B6-4424-9512-CFA5E7496A14}" type="presOf" srcId="{F4187825-0494-48E3-8CF0-7E9311575C17}" destId="{273B74CA-5F45-4880-AD9E-F4850E0127D1}" srcOrd="0" destOrd="0" presId="urn:microsoft.com/office/officeart/2005/8/layout/hProcess7"/>
    <dgm:cxn modelId="{A728B0DD-459C-4C2E-B86C-4EAE7E34F755}" type="presOf" srcId="{66EAAEB0-579A-46F5-A8B6-876F0B32111A}" destId="{4B363C2E-8A40-4AEA-83C1-310C5B9F2417}" srcOrd="0" destOrd="2" presId="urn:microsoft.com/office/officeart/2005/8/layout/hProcess7"/>
    <dgm:cxn modelId="{3B9A1FF1-9A3C-416B-B70E-BC1D98BA015D}" type="presOf" srcId="{95DC3856-3ED7-430B-9AC0-267E3D814E27}" destId="{C83DB8EF-7B84-449A-8FBD-CCD27011A040}" srcOrd="0" destOrd="0" presId="urn:microsoft.com/office/officeart/2005/8/layout/hProcess7"/>
    <dgm:cxn modelId="{919C98F9-7BF2-47D7-AE35-DA8C67710F95}" srcId="{95DC3856-3ED7-430B-9AC0-267E3D814E27}" destId="{4C62F115-3F4A-4A33-8096-44F6DA6A1001}" srcOrd="1" destOrd="0" parTransId="{8D757C3B-D671-4C9E-AF83-30E00B67D155}" sibTransId="{A8C594DF-D0B6-409B-AB0F-19A18ADF062E}"/>
    <dgm:cxn modelId="{EF3608FC-E296-41E7-92E9-FA341C598D1F}" srcId="{95DC3856-3ED7-430B-9AC0-267E3D814E27}" destId="{445F7FF6-319F-4AC2-897D-5D9F070AFB48}" srcOrd="2" destOrd="0" parTransId="{FE77383D-5645-478F-A6FD-56793F74738C}" sibTransId="{0269F264-6A2D-4745-A78C-24ECDA566DED}"/>
    <dgm:cxn modelId="{10BF85D0-7E6A-4D50-9029-FE1D43DE1903}" type="presParOf" srcId="{273B74CA-5F45-4880-AD9E-F4850E0127D1}" destId="{ED7973AD-F51A-4D44-8CAC-8F93A7C9C540}" srcOrd="0" destOrd="0" presId="urn:microsoft.com/office/officeart/2005/8/layout/hProcess7"/>
    <dgm:cxn modelId="{1604A116-26B1-4C16-AC74-90A163E240CC}" type="presParOf" srcId="{ED7973AD-F51A-4D44-8CAC-8F93A7C9C540}" destId="{A9F5E31D-DA92-431F-95E5-5CFE083E9C18}" srcOrd="0" destOrd="0" presId="urn:microsoft.com/office/officeart/2005/8/layout/hProcess7"/>
    <dgm:cxn modelId="{3F2F5B02-531A-4074-A4F8-B05B5D4F26F7}" type="presParOf" srcId="{ED7973AD-F51A-4D44-8CAC-8F93A7C9C540}" destId="{B108F550-6BDB-47F9-972B-6FDD6BF05E36}" srcOrd="1" destOrd="0" presId="urn:microsoft.com/office/officeart/2005/8/layout/hProcess7"/>
    <dgm:cxn modelId="{3764C48D-9B78-4699-A663-1FE3C0368D56}" type="presParOf" srcId="{ED7973AD-F51A-4D44-8CAC-8F93A7C9C540}" destId="{4B363C2E-8A40-4AEA-83C1-310C5B9F2417}" srcOrd="2" destOrd="0" presId="urn:microsoft.com/office/officeart/2005/8/layout/hProcess7"/>
    <dgm:cxn modelId="{86ED13DB-B143-41A4-B1E7-23E4334F490F}" type="presParOf" srcId="{273B74CA-5F45-4880-AD9E-F4850E0127D1}" destId="{CD6AA96A-0D23-4796-BCA1-9F505CF1B07A}" srcOrd="1" destOrd="0" presId="urn:microsoft.com/office/officeart/2005/8/layout/hProcess7"/>
    <dgm:cxn modelId="{0491598C-B5AE-4A54-9729-E5C6AD81023D}" type="presParOf" srcId="{273B74CA-5F45-4880-AD9E-F4850E0127D1}" destId="{EAEF447C-695E-4AF4-BA4B-41DAC55F5B7B}" srcOrd="2" destOrd="0" presId="urn:microsoft.com/office/officeart/2005/8/layout/hProcess7"/>
    <dgm:cxn modelId="{BA760C55-ABE3-44B6-A5B8-FB4D54DF4568}" type="presParOf" srcId="{EAEF447C-695E-4AF4-BA4B-41DAC55F5B7B}" destId="{F165F31E-31E5-4CA1-85F2-2CBCE58283B4}" srcOrd="0" destOrd="0" presId="urn:microsoft.com/office/officeart/2005/8/layout/hProcess7"/>
    <dgm:cxn modelId="{3F9DC5C6-ABA9-4AB1-B092-92100E3ABB26}" type="presParOf" srcId="{EAEF447C-695E-4AF4-BA4B-41DAC55F5B7B}" destId="{176426F6-E47A-4145-8ACA-C906EA166664}" srcOrd="1" destOrd="0" presId="urn:microsoft.com/office/officeart/2005/8/layout/hProcess7"/>
    <dgm:cxn modelId="{AE61551C-743A-4FEF-96F4-388179BE680E}" type="presParOf" srcId="{EAEF447C-695E-4AF4-BA4B-41DAC55F5B7B}" destId="{3B2F912A-EC31-41C7-999A-EAF45860C23B}" srcOrd="2" destOrd="0" presId="urn:microsoft.com/office/officeart/2005/8/layout/hProcess7"/>
    <dgm:cxn modelId="{E1B99618-C4B7-411E-85E6-F4B03C7F4313}" type="presParOf" srcId="{273B74CA-5F45-4880-AD9E-F4850E0127D1}" destId="{57EE48F1-E1F4-43DA-A644-CC26CEE994C1}" srcOrd="3" destOrd="0" presId="urn:microsoft.com/office/officeart/2005/8/layout/hProcess7"/>
    <dgm:cxn modelId="{9698DC4D-3368-400F-A9F2-B50851EF1BC4}" type="presParOf" srcId="{273B74CA-5F45-4880-AD9E-F4850E0127D1}" destId="{8E9A256B-C83A-4E60-984E-ACF660BD2A70}" srcOrd="4" destOrd="0" presId="urn:microsoft.com/office/officeart/2005/8/layout/hProcess7"/>
    <dgm:cxn modelId="{941AC384-2706-43BF-8585-3316E9CB13A2}" type="presParOf" srcId="{8E9A256B-C83A-4E60-984E-ACF660BD2A70}" destId="{C83DB8EF-7B84-449A-8FBD-CCD27011A040}" srcOrd="0" destOrd="0" presId="urn:microsoft.com/office/officeart/2005/8/layout/hProcess7"/>
    <dgm:cxn modelId="{43443B58-0043-428F-88A1-E355C50BF82F}" type="presParOf" srcId="{8E9A256B-C83A-4E60-984E-ACF660BD2A70}" destId="{5DEDC0D8-9978-428D-BD57-6616CAE3779C}" srcOrd="1" destOrd="0" presId="urn:microsoft.com/office/officeart/2005/8/layout/hProcess7"/>
    <dgm:cxn modelId="{BBFB5665-A5A3-4473-AC2E-D02E3AC6C718}" type="presParOf" srcId="{8E9A256B-C83A-4E60-984E-ACF660BD2A70}" destId="{ECC9CA74-96B2-42BB-AF20-CF25DB48D0DA}" srcOrd="2" destOrd="0" presId="urn:microsoft.com/office/officeart/2005/8/layout/hProcess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10FB8A-9BC9-42C6-B9C2-B718516E924F}" type="doc">
      <dgm:prSet loTypeId="urn:microsoft.com/office/officeart/2005/8/layout/cycle3" loCatId="cycle" qsTypeId="urn:microsoft.com/office/officeart/2005/8/quickstyle/simple1" qsCatId="simple" csTypeId="urn:microsoft.com/office/officeart/2005/8/colors/accent4_2" csCatId="accent4" phldr="1"/>
      <dgm:spPr/>
      <dgm:t>
        <a:bodyPr/>
        <a:lstStyle/>
        <a:p>
          <a:endParaRPr lang="en-US"/>
        </a:p>
      </dgm:t>
    </dgm:pt>
    <dgm:pt modelId="{E72D5818-20F0-471A-8157-E544BC0CD8D0}">
      <dgm:prSet phldrT="[Text]" custT="1"/>
      <dgm:spPr/>
      <dgm:t>
        <a:bodyPr/>
        <a:lstStyle/>
        <a:p>
          <a:r>
            <a:rPr lang="en-US" sz="1800" dirty="0"/>
            <a:t>Business Understanding</a:t>
          </a:r>
        </a:p>
      </dgm:t>
    </dgm:pt>
    <dgm:pt modelId="{94E71489-8DCE-4E46-8C01-4D2F910C0813}" type="parTrans" cxnId="{5BE44068-BFD8-4BBB-A2DB-42414DD45B6B}">
      <dgm:prSet/>
      <dgm:spPr/>
      <dgm:t>
        <a:bodyPr/>
        <a:lstStyle/>
        <a:p>
          <a:endParaRPr lang="en-US"/>
        </a:p>
      </dgm:t>
    </dgm:pt>
    <dgm:pt modelId="{BD5719F2-DA54-46FA-9C80-2AF8E6B3F774}" type="sibTrans" cxnId="{5BE44068-BFD8-4BBB-A2DB-42414DD45B6B}">
      <dgm:prSet/>
      <dgm:spPr/>
      <dgm:t>
        <a:bodyPr/>
        <a:lstStyle/>
        <a:p>
          <a:endParaRPr lang="en-US"/>
        </a:p>
      </dgm:t>
    </dgm:pt>
    <dgm:pt modelId="{943CA50E-E419-41B9-BA59-48419FE4B318}">
      <dgm:prSet phldrT="[Text]" custT="1"/>
      <dgm:spPr/>
      <dgm:t>
        <a:bodyPr/>
        <a:lstStyle/>
        <a:p>
          <a:r>
            <a:rPr lang="en-US" sz="1800" dirty="0"/>
            <a:t>Data Understanding</a:t>
          </a:r>
        </a:p>
      </dgm:t>
    </dgm:pt>
    <dgm:pt modelId="{9A730437-9483-4D52-B5E9-4BBDE63E9D29}" type="parTrans" cxnId="{E00A29C6-C5C3-42FC-BF9D-9447CC21820E}">
      <dgm:prSet/>
      <dgm:spPr/>
      <dgm:t>
        <a:bodyPr/>
        <a:lstStyle/>
        <a:p>
          <a:endParaRPr lang="en-US"/>
        </a:p>
      </dgm:t>
    </dgm:pt>
    <dgm:pt modelId="{FE71F43D-2AD6-4937-A191-577A15889979}" type="sibTrans" cxnId="{E00A29C6-C5C3-42FC-BF9D-9447CC21820E}">
      <dgm:prSet/>
      <dgm:spPr/>
      <dgm:t>
        <a:bodyPr/>
        <a:lstStyle/>
        <a:p>
          <a:endParaRPr lang="en-US"/>
        </a:p>
      </dgm:t>
    </dgm:pt>
    <dgm:pt modelId="{B0A88170-5E94-4649-A343-1A12FA51B1A3}">
      <dgm:prSet phldrT="[Text]" custT="1"/>
      <dgm:spPr/>
      <dgm:t>
        <a:bodyPr/>
        <a:lstStyle/>
        <a:p>
          <a:r>
            <a:rPr lang="en-US" sz="1800" dirty="0"/>
            <a:t>Data Preparation</a:t>
          </a:r>
        </a:p>
      </dgm:t>
    </dgm:pt>
    <dgm:pt modelId="{404F8A92-D127-48B6-9CA5-D4728E861DDB}" type="parTrans" cxnId="{86C993FC-4B95-496E-A79F-A465CD8BB383}">
      <dgm:prSet/>
      <dgm:spPr/>
      <dgm:t>
        <a:bodyPr/>
        <a:lstStyle/>
        <a:p>
          <a:endParaRPr lang="en-US"/>
        </a:p>
      </dgm:t>
    </dgm:pt>
    <dgm:pt modelId="{AC47F417-9651-4ED6-9FFC-4FCE8A864697}" type="sibTrans" cxnId="{86C993FC-4B95-496E-A79F-A465CD8BB383}">
      <dgm:prSet/>
      <dgm:spPr/>
      <dgm:t>
        <a:bodyPr/>
        <a:lstStyle/>
        <a:p>
          <a:endParaRPr lang="en-US"/>
        </a:p>
      </dgm:t>
    </dgm:pt>
    <dgm:pt modelId="{9B5962DF-B0DC-45C0-8370-C4446B8258CF}">
      <dgm:prSet phldrT="[Text]" custT="1"/>
      <dgm:spPr/>
      <dgm:t>
        <a:bodyPr/>
        <a:lstStyle/>
        <a:p>
          <a:r>
            <a:rPr lang="en-US" sz="1800" dirty="0"/>
            <a:t>Evaluation</a:t>
          </a:r>
        </a:p>
      </dgm:t>
    </dgm:pt>
    <dgm:pt modelId="{0675F731-C2F3-4ECE-8055-F900FC55FA04}" type="parTrans" cxnId="{5629BA4B-CD6F-4249-9E42-A2465DAEECA6}">
      <dgm:prSet/>
      <dgm:spPr/>
      <dgm:t>
        <a:bodyPr/>
        <a:lstStyle/>
        <a:p>
          <a:endParaRPr lang="en-US"/>
        </a:p>
      </dgm:t>
    </dgm:pt>
    <dgm:pt modelId="{AF31FF63-DA12-42BF-AA75-27A25ABE1CAC}" type="sibTrans" cxnId="{5629BA4B-CD6F-4249-9E42-A2465DAEECA6}">
      <dgm:prSet/>
      <dgm:spPr/>
      <dgm:t>
        <a:bodyPr/>
        <a:lstStyle/>
        <a:p>
          <a:endParaRPr lang="en-US"/>
        </a:p>
      </dgm:t>
    </dgm:pt>
    <dgm:pt modelId="{4D56DDB0-A6E7-471D-B699-A05742A8BB9F}">
      <dgm:prSet phldrT="[Text]" custT="1"/>
      <dgm:spPr/>
      <dgm:t>
        <a:bodyPr/>
        <a:lstStyle/>
        <a:p>
          <a:r>
            <a:rPr lang="en-US" sz="1800" dirty="0"/>
            <a:t>Modeling</a:t>
          </a:r>
        </a:p>
      </dgm:t>
    </dgm:pt>
    <dgm:pt modelId="{80090F3E-20B0-4ECC-8C6F-4D42F169543A}" type="parTrans" cxnId="{71DFDF74-3962-4851-AFB2-DBC3F6DBED1E}">
      <dgm:prSet/>
      <dgm:spPr/>
      <dgm:t>
        <a:bodyPr/>
        <a:lstStyle/>
        <a:p>
          <a:endParaRPr lang="en-US"/>
        </a:p>
      </dgm:t>
    </dgm:pt>
    <dgm:pt modelId="{F8B2ECBB-0F2F-47B8-96B2-F90967F630DE}" type="sibTrans" cxnId="{71DFDF74-3962-4851-AFB2-DBC3F6DBED1E}">
      <dgm:prSet/>
      <dgm:spPr/>
      <dgm:t>
        <a:bodyPr/>
        <a:lstStyle/>
        <a:p>
          <a:endParaRPr lang="en-US"/>
        </a:p>
      </dgm:t>
    </dgm:pt>
    <dgm:pt modelId="{3F85E1F9-9BE6-4C46-AD69-1056F6CB10DD}">
      <dgm:prSet phldrT="[Text]" custT="1"/>
      <dgm:spPr/>
      <dgm:t>
        <a:bodyPr/>
        <a:lstStyle/>
        <a:p>
          <a:r>
            <a:rPr lang="en-US" sz="1800" dirty="0"/>
            <a:t>Deployment</a:t>
          </a:r>
        </a:p>
      </dgm:t>
    </dgm:pt>
    <dgm:pt modelId="{78C05B29-4C30-4296-8A1E-3FD5A2B0D84B}" type="parTrans" cxnId="{6B7F776B-97D9-4180-B0BB-91A5BD63554B}">
      <dgm:prSet/>
      <dgm:spPr/>
      <dgm:t>
        <a:bodyPr/>
        <a:lstStyle/>
        <a:p>
          <a:endParaRPr lang="en-US"/>
        </a:p>
      </dgm:t>
    </dgm:pt>
    <dgm:pt modelId="{B4CFA1D6-5880-4984-9343-31FF326E3352}" type="sibTrans" cxnId="{6B7F776B-97D9-4180-B0BB-91A5BD63554B}">
      <dgm:prSet/>
      <dgm:spPr/>
      <dgm:t>
        <a:bodyPr/>
        <a:lstStyle/>
        <a:p>
          <a:endParaRPr lang="en-US"/>
        </a:p>
      </dgm:t>
    </dgm:pt>
    <dgm:pt modelId="{58C16632-2F13-494B-BD55-4B319A646D95}">
      <dgm:prSet phldrT="[Text]" custT="1"/>
      <dgm:spPr/>
      <dgm:t>
        <a:bodyPr/>
        <a:lstStyle/>
        <a:p>
          <a:r>
            <a:rPr lang="en-US" sz="1400" dirty="0"/>
            <a:t>Determine objectives &amp; success criteria</a:t>
          </a:r>
        </a:p>
      </dgm:t>
    </dgm:pt>
    <dgm:pt modelId="{62EE1787-402C-4E63-A6E3-1F62F4BE4164}" type="parTrans" cxnId="{1A205CD6-E4FF-45BF-8DC6-8D834BB21F5B}">
      <dgm:prSet/>
      <dgm:spPr/>
      <dgm:t>
        <a:bodyPr/>
        <a:lstStyle/>
        <a:p>
          <a:endParaRPr lang="en-US"/>
        </a:p>
      </dgm:t>
    </dgm:pt>
    <dgm:pt modelId="{8077CA61-9532-484E-94A6-0E7F83AD33B2}" type="sibTrans" cxnId="{1A205CD6-E4FF-45BF-8DC6-8D834BB21F5B}">
      <dgm:prSet/>
      <dgm:spPr/>
      <dgm:t>
        <a:bodyPr/>
        <a:lstStyle/>
        <a:p>
          <a:endParaRPr lang="en-US"/>
        </a:p>
      </dgm:t>
    </dgm:pt>
    <dgm:pt modelId="{B61840D6-8954-4E6A-A1EE-313DC6D18D66}">
      <dgm:prSet phldrT="[Text]" custT="1"/>
      <dgm:spPr/>
      <dgm:t>
        <a:bodyPr/>
        <a:lstStyle/>
        <a:p>
          <a:r>
            <a:rPr lang="en-US" sz="1400" dirty="0"/>
            <a:t>Identify &amp; collect data</a:t>
          </a:r>
        </a:p>
      </dgm:t>
    </dgm:pt>
    <dgm:pt modelId="{9C81257F-A386-4D53-8F8B-56523A10777A}" type="parTrans" cxnId="{514112D3-D987-4A4F-8E39-D088B27CCA22}">
      <dgm:prSet/>
      <dgm:spPr/>
      <dgm:t>
        <a:bodyPr/>
        <a:lstStyle/>
        <a:p>
          <a:endParaRPr lang="en-US"/>
        </a:p>
      </dgm:t>
    </dgm:pt>
    <dgm:pt modelId="{F9DCECE6-AFF9-4CD8-A893-6609356D44B8}" type="sibTrans" cxnId="{514112D3-D987-4A4F-8E39-D088B27CCA22}">
      <dgm:prSet/>
      <dgm:spPr/>
      <dgm:t>
        <a:bodyPr/>
        <a:lstStyle/>
        <a:p>
          <a:endParaRPr lang="en-US"/>
        </a:p>
      </dgm:t>
    </dgm:pt>
    <dgm:pt modelId="{E5C5197B-905A-4897-9592-4857AA9D1D2A}">
      <dgm:prSet phldrT="[Text]" custT="1"/>
      <dgm:spPr/>
      <dgm:t>
        <a:bodyPr/>
        <a:lstStyle/>
        <a:p>
          <a:r>
            <a:rPr lang="en-US" sz="1400" dirty="0"/>
            <a:t>EDA</a:t>
          </a:r>
        </a:p>
      </dgm:t>
    </dgm:pt>
    <dgm:pt modelId="{E6A5F216-629F-49FA-9C18-7B7673D2976D}" type="parTrans" cxnId="{F3AFB925-C5A0-458C-B0EF-551986EAD98F}">
      <dgm:prSet/>
      <dgm:spPr/>
      <dgm:t>
        <a:bodyPr/>
        <a:lstStyle/>
        <a:p>
          <a:endParaRPr lang="en-US"/>
        </a:p>
      </dgm:t>
    </dgm:pt>
    <dgm:pt modelId="{3447E486-50FC-4676-B54C-3C3AF07B9D03}" type="sibTrans" cxnId="{F3AFB925-C5A0-458C-B0EF-551986EAD98F}">
      <dgm:prSet/>
      <dgm:spPr/>
      <dgm:t>
        <a:bodyPr/>
        <a:lstStyle/>
        <a:p>
          <a:endParaRPr lang="en-US"/>
        </a:p>
      </dgm:t>
    </dgm:pt>
    <dgm:pt modelId="{08C4FFF5-C38D-41FE-BC22-6CFD19484D62}">
      <dgm:prSet phldrT="[Text]" custT="1"/>
      <dgm:spPr/>
      <dgm:t>
        <a:bodyPr/>
        <a:lstStyle/>
        <a:p>
          <a:r>
            <a:rPr lang="en-US" sz="1400" dirty="0"/>
            <a:t>Clean, transform, and standardize data</a:t>
          </a:r>
        </a:p>
      </dgm:t>
    </dgm:pt>
    <dgm:pt modelId="{89BE3B6F-1E93-4086-A1EB-887AA61576E3}" type="parTrans" cxnId="{E68F545B-C738-4AD3-B5BA-838AD70A0743}">
      <dgm:prSet/>
      <dgm:spPr/>
      <dgm:t>
        <a:bodyPr/>
        <a:lstStyle/>
        <a:p>
          <a:endParaRPr lang="en-US"/>
        </a:p>
      </dgm:t>
    </dgm:pt>
    <dgm:pt modelId="{888D02FE-3681-46E2-8D81-361BFC962AB8}" type="sibTrans" cxnId="{E68F545B-C738-4AD3-B5BA-838AD70A0743}">
      <dgm:prSet/>
      <dgm:spPr/>
      <dgm:t>
        <a:bodyPr/>
        <a:lstStyle/>
        <a:p>
          <a:endParaRPr lang="en-US"/>
        </a:p>
      </dgm:t>
    </dgm:pt>
    <dgm:pt modelId="{D3F1AC18-0E65-44F2-9EC3-B8264A33AABA}">
      <dgm:prSet phldrT="[Text]" custT="1"/>
      <dgm:spPr/>
      <dgm:t>
        <a:bodyPr/>
        <a:lstStyle/>
        <a:p>
          <a:r>
            <a:rPr lang="en-US" sz="1400" dirty="0"/>
            <a:t>Model selection</a:t>
          </a:r>
        </a:p>
      </dgm:t>
    </dgm:pt>
    <dgm:pt modelId="{C936A59C-6769-4C3D-BF35-49A81B6E57F9}" type="parTrans" cxnId="{AB8DC51D-C2F2-460F-9B42-A5ECB48D1CD3}">
      <dgm:prSet/>
      <dgm:spPr/>
      <dgm:t>
        <a:bodyPr/>
        <a:lstStyle/>
        <a:p>
          <a:endParaRPr lang="en-US"/>
        </a:p>
      </dgm:t>
    </dgm:pt>
    <dgm:pt modelId="{1C5B0E3F-961C-4E5B-8249-CBAFF78E0995}" type="sibTrans" cxnId="{AB8DC51D-C2F2-460F-9B42-A5ECB48D1CD3}">
      <dgm:prSet/>
      <dgm:spPr/>
      <dgm:t>
        <a:bodyPr/>
        <a:lstStyle/>
        <a:p>
          <a:endParaRPr lang="en-US"/>
        </a:p>
      </dgm:t>
    </dgm:pt>
    <dgm:pt modelId="{2D53999C-072E-4A2C-9659-BC7DF2AFEB80}">
      <dgm:prSet phldrT="[Text]" custT="1"/>
      <dgm:spPr/>
      <dgm:t>
        <a:bodyPr/>
        <a:lstStyle/>
        <a:p>
          <a:r>
            <a:rPr lang="en-US" sz="1400" dirty="0"/>
            <a:t>Assess results vs objectives</a:t>
          </a:r>
        </a:p>
      </dgm:t>
    </dgm:pt>
    <dgm:pt modelId="{0FD4B6BF-BEA9-45D5-8555-B51DB270A2A3}" type="parTrans" cxnId="{6F859C10-3EC8-4855-B699-731E8536A541}">
      <dgm:prSet/>
      <dgm:spPr/>
      <dgm:t>
        <a:bodyPr/>
        <a:lstStyle/>
        <a:p>
          <a:endParaRPr lang="en-US"/>
        </a:p>
      </dgm:t>
    </dgm:pt>
    <dgm:pt modelId="{58D11105-9D2C-4577-9073-10EF723D62B2}" type="sibTrans" cxnId="{6F859C10-3EC8-4855-B699-731E8536A541}">
      <dgm:prSet/>
      <dgm:spPr/>
      <dgm:t>
        <a:bodyPr/>
        <a:lstStyle/>
        <a:p>
          <a:endParaRPr lang="en-US"/>
        </a:p>
      </dgm:t>
    </dgm:pt>
    <dgm:pt modelId="{EC0BE6F2-5005-4264-8DFB-A7661FCFE3B1}">
      <dgm:prSet phldrT="[Text]" custT="1"/>
      <dgm:spPr/>
      <dgm:t>
        <a:bodyPr/>
        <a:lstStyle/>
        <a:p>
          <a:r>
            <a:rPr lang="en-US" sz="1400" dirty="0"/>
            <a:t>User acceptance testing</a:t>
          </a:r>
        </a:p>
      </dgm:t>
    </dgm:pt>
    <dgm:pt modelId="{77584E23-010D-4D03-9886-52F682C7DF8A}" type="parTrans" cxnId="{94263CB5-BF29-40F1-BA62-9AD835CA03C8}">
      <dgm:prSet/>
      <dgm:spPr/>
      <dgm:t>
        <a:bodyPr/>
        <a:lstStyle/>
        <a:p>
          <a:endParaRPr lang="en-US"/>
        </a:p>
      </dgm:t>
    </dgm:pt>
    <dgm:pt modelId="{49E812FD-B6DC-4B0E-92C3-CA848BA179BD}" type="sibTrans" cxnId="{94263CB5-BF29-40F1-BA62-9AD835CA03C8}">
      <dgm:prSet/>
      <dgm:spPr/>
      <dgm:t>
        <a:bodyPr/>
        <a:lstStyle/>
        <a:p>
          <a:endParaRPr lang="en-US"/>
        </a:p>
      </dgm:t>
    </dgm:pt>
    <dgm:pt modelId="{8AEACAF1-073F-4B47-B9EB-60ABF0C170C5}">
      <dgm:prSet phldrT="[Text]" custT="1"/>
      <dgm:spPr/>
      <dgm:t>
        <a:bodyPr/>
        <a:lstStyle/>
        <a:p>
          <a:r>
            <a:rPr lang="en-US" sz="1400" dirty="0"/>
            <a:t>Integrate model into current system</a:t>
          </a:r>
        </a:p>
      </dgm:t>
    </dgm:pt>
    <dgm:pt modelId="{3E8B995B-7136-4D4A-8C6F-D607BDB41A52}" type="parTrans" cxnId="{E3B42599-209D-4826-89B0-3893A89A2024}">
      <dgm:prSet/>
      <dgm:spPr/>
      <dgm:t>
        <a:bodyPr/>
        <a:lstStyle/>
        <a:p>
          <a:endParaRPr lang="en-US"/>
        </a:p>
      </dgm:t>
    </dgm:pt>
    <dgm:pt modelId="{5797A113-4A0E-47E1-A404-F883AE8F21E9}" type="sibTrans" cxnId="{E3B42599-209D-4826-89B0-3893A89A2024}">
      <dgm:prSet/>
      <dgm:spPr/>
      <dgm:t>
        <a:bodyPr/>
        <a:lstStyle/>
        <a:p>
          <a:endParaRPr lang="en-US"/>
        </a:p>
      </dgm:t>
    </dgm:pt>
    <dgm:pt modelId="{877879AA-0660-48A2-B0E4-F471FE2B7CBA}">
      <dgm:prSet phldrT="[Text]" custT="1"/>
      <dgm:spPr/>
      <dgm:t>
        <a:bodyPr/>
        <a:lstStyle/>
        <a:p>
          <a:r>
            <a:rPr lang="en-US" sz="1400" dirty="0"/>
            <a:t>Document process</a:t>
          </a:r>
        </a:p>
      </dgm:t>
    </dgm:pt>
    <dgm:pt modelId="{A8566D0E-C799-4CC5-812A-53956405CFB0}" type="parTrans" cxnId="{F854C233-9F67-4EA9-85F2-424A502BCE00}">
      <dgm:prSet/>
      <dgm:spPr/>
      <dgm:t>
        <a:bodyPr/>
        <a:lstStyle/>
        <a:p>
          <a:endParaRPr lang="en-US"/>
        </a:p>
      </dgm:t>
    </dgm:pt>
    <dgm:pt modelId="{4C031D93-F217-497C-8DFE-467DE77590AD}" type="sibTrans" cxnId="{F854C233-9F67-4EA9-85F2-424A502BCE00}">
      <dgm:prSet/>
      <dgm:spPr/>
      <dgm:t>
        <a:bodyPr/>
        <a:lstStyle/>
        <a:p>
          <a:endParaRPr lang="en-US"/>
        </a:p>
      </dgm:t>
    </dgm:pt>
    <dgm:pt modelId="{5D8EC916-1CD9-4744-9E77-76B54A469644}">
      <dgm:prSet phldrT="[Text]" custT="1"/>
      <dgm:spPr/>
      <dgm:t>
        <a:bodyPr/>
        <a:lstStyle/>
        <a:p>
          <a:r>
            <a:rPr lang="en-US" sz="1400" dirty="0"/>
            <a:t>System Training</a:t>
          </a:r>
        </a:p>
      </dgm:t>
    </dgm:pt>
    <dgm:pt modelId="{BD965330-E824-43B1-AA8B-E92D31EFB17F}" type="parTrans" cxnId="{00EFD21F-3711-43F8-8D24-DF32216B6407}">
      <dgm:prSet/>
      <dgm:spPr/>
      <dgm:t>
        <a:bodyPr/>
        <a:lstStyle/>
        <a:p>
          <a:endParaRPr lang="en-US"/>
        </a:p>
      </dgm:t>
    </dgm:pt>
    <dgm:pt modelId="{79333C4A-015D-44E5-A785-2F91A0107A7F}" type="sibTrans" cxnId="{00EFD21F-3711-43F8-8D24-DF32216B6407}">
      <dgm:prSet/>
      <dgm:spPr/>
      <dgm:t>
        <a:bodyPr/>
        <a:lstStyle/>
        <a:p>
          <a:endParaRPr lang="en-US"/>
        </a:p>
      </dgm:t>
    </dgm:pt>
    <dgm:pt modelId="{B93639E8-E354-44BF-8003-E8C0EDE55C1F}">
      <dgm:prSet phldrT="[Text]" custT="1"/>
      <dgm:spPr/>
      <dgm:t>
        <a:bodyPr/>
        <a:lstStyle/>
        <a:p>
          <a:r>
            <a:rPr lang="en-US" sz="1400" dirty="0"/>
            <a:t>Assess Situation</a:t>
          </a:r>
        </a:p>
      </dgm:t>
    </dgm:pt>
    <dgm:pt modelId="{87C52702-4816-4CAA-BE5A-E6F8CB53A4B0}" type="parTrans" cxnId="{4A2D6C64-0B19-48F6-8136-45070C459A06}">
      <dgm:prSet/>
      <dgm:spPr/>
      <dgm:t>
        <a:bodyPr/>
        <a:lstStyle/>
        <a:p>
          <a:endParaRPr lang="en-US"/>
        </a:p>
      </dgm:t>
    </dgm:pt>
    <dgm:pt modelId="{0C87C44E-79CA-462B-AFB7-23C38DCAFBFF}" type="sibTrans" cxnId="{4A2D6C64-0B19-48F6-8136-45070C459A06}">
      <dgm:prSet/>
      <dgm:spPr/>
      <dgm:t>
        <a:bodyPr/>
        <a:lstStyle/>
        <a:p>
          <a:endParaRPr lang="en-US"/>
        </a:p>
      </dgm:t>
    </dgm:pt>
    <dgm:pt modelId="{39D0E7DE-75A2-4CE2-AEE8-75A583C941BF}">
      <dgm:prSet phldrT="[Text]" custT="1"/>
      <dgm:spPr/>
      <dgm:t>
        <a:bodyPr/>
        <a:lstStyle/>
        <a:p>
          <a:r>
            <a:rPr lang="en-US" sz="1400" dirty="0"/>
            <a:t>Create Project Plan</a:t>
          </a:r>
        </a:p>
      </dgm:t>
    </dgm:pt>
    <dgm:pt modelId="{343D8786-BCEE-4B13-978F-C337E99D9024}" type="parTrans" cxnId="{BB5ECB4F-A38E-4168-B00F-FB17935B4C89}">
      <dgm:prSet/>
      <dgm:spPr/>
      <dgm:t>
        <a:bodyPr/>
        <a:lstStyle/>
        <a:p>
          <a:endParaRPr lang="en-US"/>
        </a:p>
      </dgm:t>
    </dgm:pt>
    <dgm:pt modelId="{DC58F8C5-BF22-4ADF-AF8E-FCC28BC10198}" type="sibTrans" cxnId="{BB5ECB4F-A38E-4168-B00F-FB17935B4C89}">
      <dgm:prSet/>
      <dgm:spPr/>
      <dgm:t>
        <a:bodyPr/>
        <a:lstStyle/>
        <a:p>
          <a:endParaRPr lang="en-US"/>
        </a:p>
      </dgm:t>
    </dgm:pt>
    <dgm:pt modelId="{9F95E986-933F-4A4C-B25F-7B413C47E371}">
      <dgm:prSet phldrT="[Text]" custT="1"/>
      <dgm:spPr/>
      <dgm:t>
        <a:bodyPr/>
        <a:lstStyle/>
        <a:p>
          <a:r>
            <a:rPr lang="en-US" sz="1400" dirty="0"/>
            <a:t>Develop algorithm</a:t>
          </a:r>
        </a:p>
      </dgm:t>
    </dgm:pt>
    <dgm:pt modelId="{D2260C72-62C3-4130-BAA9-77531E9AEA78}" type="parTrans" cxnId="{7C560E62-AE12-47D0-9865-C4D7353979A9}">
      <dgm:prSet/>
      <dgm:spPr/>
      <dgm:t>
        <a:bodyPr/>
        <a:lstStyle/>
        <a:p>
          <a:endParaRPr lang="en-US"/>
        </a:p>
      </dgm:t>
    </dgm:pt>
    <dgm:pt modelId="{585BFC08-F9E8-45F6-9609-F43D9418B71B}" type="sibTrans" cxnId="{7C560E62-AE12-47D0-9865-C4D7353979A9}">
      <dgm:prSet/>
      <dgm:spPr/>
      <dgm:t>
        <a:bodyPr/>
        <a:lstStyle/>
        <a:p>
          <a:endParaRPr lang="en-US"/>
        </a:p>
      </dgm:t>
    </dgm:pt>
    <dgm:pt modelId="{60B019A9-273A-4C48-8A75-AFDA36E2C336}">
      <dgm:prSet phldrT="[Text]" custT="1"/>
      <dgm:spPr/>
      <dgm:t>
        <a:bodyPr/>
        <a:lstStyle/>
        <a:p>
          <a:r>
            <a:rPr lang="en-US" sz="1400" dirty="0"/>
            <a:t>Fine tuning</a:t>
          </a:r>
        </a:p>
      </dgm:t>
    </dgm:pt>
    <dgm:pt modelId="{03E049D5-9749-4EC5-9BA5-E43E26AC4074}" type="parTrans" cxnId="{5B90A04D-8604-45AF-9352-46B79FD84566}">
      <dgm:prSet/>
      <dgm:spPr/>
      <dgm:t>
        <a:bodyPr/>
        <a:lstStyle/>
        <a:p>
          <a:endParaRPr lang="en-US"/>
        </a:p>
      </dgm:t>
    </dgm:pt>
    <dgm:pt modelId="{451AA218-BB8D-4E44-AAAC-73A14692E100}" type="sibTrans" cxnId="{5B90A04D-8604-45AF-9352-46B79FD84566}">
      <dgm:prSet/>
      <dgm:spPr/>
      <dgm:t>
        <a:bodyPr/>
        <a:lstStyle/>
        <a:p>
          <a:endParaRPr lang="en-US"/>
        </a:p>
      </dgm:t>
    </dgm:pt>
    <dgm:pt modelId="{A3E72F3F-6343-4252-9D08-D1FEA0914DE7}">
      <dgm:prSet phldrT="[Text]" custT="1"/>
      <dgm:spPr/>
      <dgm:t>
        <a:bodyPr/>
        <a:lstStyle/>
        <a:p>
          <a:r>
            <a:rPr lang="en-US" sz="1400" dirty="0"/>
            <a:t>Test &amp; validate model</a:t>
          </a:r>
        </a:p>
      </dgm:t>
    </dgm:pt>
    <dgm:pt modelId="{026FE152-6765-4376-AFC2-FF6D6C99E4F4}" type="parTrans" cxnId="{364E8476-2D9B-4D66-9DFD-60B71638762E}">
      <dgm:prSet/>
      <dgm:spPr/>
      <dgm:t>
        <a:bodyPr/>
        <a:lstStyle/>
        <a:p>
          <a:endParaRPr lang="en-US"/>
        </a:p>
      </dgm:t>
    </dgm:pt>
    <dgm:pt modelId="{2892FD57-5140-4083-848A-2BCD158D05B4}" type="sibTrans" cxnId="{364E8476-2D9B-4D66-9DFD-60B71638762E}">
      <dgm:prSet/>
      <dgm:spPr/>
      <dgm:t>
        <a:bodyPr/>
        <a:lstStyle/>
        <a:p>
          <a:endParaRPr lang="en-US"/>
        </a:p>
      </dgm:t>
    </dgm:pt>
    <dgm:pt modelId="{0A84889E-5877-471F-8906-F51FD5FBA07A}">
      <dgm:prSet phldrT="[Text]" custT="1"/>
      <dgm:spPr/>
      <dgm:t>
        <a:bodyPr/>
        <a:lstStyle/>
        <a:p>
          <a:r>
            <a:rPr lang="en-US" sz="1400" dirty="0"/>
            <a:t>Develop continuous Improvement plan</a:t>
          </a:r>
        </a:p>
      </dgm:t>
    </dgm:pt>
    <dgm:pt modelId="{A25EB720-F1F6-4F08-A6AC-C837D420C1FE}" type="parTrans" cxnId="{B97AC649-D319-405B-BDA3-7202266A7528}">
      <dgm:prSet/>
      <dgm:spPr/>
      <dgm:t>
        <a:bodyPr/>
        <a:lstStyle/>
        <a:p>
          <a:endParaRPr lang="en-US"/>
        </a:p>
      </dgm:t>
    </dgm:pt>
    <dgm:pt modelId="{5C82CED0-E0FD-4D42-86EF-E13835B9F06B}" type="sibTrans" cxnId="{B97AC649-D319-405B-BDA3-7202266A7528}">
      <dgm:prSet/>
      <dgm:spPr/>
      <dgm:t>
        <a:bodyPr/>
        <a:lstStyle/>
        <a:p>
          <a:endParaRPr lang="en-US"/>
        </a:p>
      </dgm:t>
    </dgm:pt>
    <dgm:pt modelId="{3B8B6DD4-3896-49D1-B15B-A9B77E1018E1}">
      <dgm:prSet phldrT="[Text]" custT="1"/>
      <dgm:spPr/>
      <dgm:t>
        <a:bodyPr/>
        <a:lstStyle/>
        <a:p>
          <a:r>
            <a:rPr lang="en-US" sz="1400" dirty="0"/>
            <a:t>Develop Monitoring and Maintenance Plan</a:t>
          </a:r>
        </a:p>
      </dgm:t>
    </dgm:pt>
    <dgm:pt modelId="{297A686E-9C92-4A1C-97EA-4CEA1221081E}" type="parTrans" cxnId="{45DC46DA-4B78-4252-AC5A-DA6AB6407E94}">
      <dgm:prSet/>
      <dgm:spPr/>
      <dgm:t>
        <a:bodyPr/>
        <a:lstStyle/>
        <a:p>
          <a:endParaRPr lang="en-US"/>
        </a:p>
      </dgm:t>
    </dgm:pt>
    <dgm:pt modelId="{503AC060-8F5E-4567-91C8-757805A23416}" type="sibTrans" cxnId="{45DC46DA-4B78-4252-AC5A-DA6AB6407E94}">
      <dgm:prSet/>
      <dgm:spPr/>
      <dgm:t>
        <a:bodyPr/>
        <a:lstStyle/>
        <a:p>
          <a:endParaRPr lang="en-US"/>
        </a:p>
      </dgm:t>
    </dgm:pt>
    <dgm:pt modelId="{43EB46AD-DFE3-4BDE-957F-56377C91F76A}" type="pres">
      <dgm:prSet presAssocID="{D410FB8A-9BC9-42C6-B9C2-B718516E924F}" presName="Name0" presStyleCnt="0">
        <dgm:presLayoutVars>
          <dgm:dir/>
          <dgm:resizeHandles val="exact"/>
        </dgm:presLayoutVars>
      </dgm:prSet>
      <dgm:spPr/>
    </dgm:pt>
    <dgm:pt modelId="{A064869B-4178-4AD4-8716-06CADBD8A5A5}" type="pres">
      <dgm:prSet presAssocID="{D410FB8A-9BC9-42C6-B9C2-B718516E924F}" presName="cycle" presStyleCnt="0"/>
      <dgm:spPr/>
    </dgm:pt>
    <dgm:pt modelId="{54920F9F-4DDB-4ABD-9258-C7392DADAE47}" type="pres">
      <dgm:prSet presAssocID="{E72D5818-20F0-471A-8157-E544BC0CD8D0}" presName="nodeFirstNode" presStyleLbl="node1" presStyleIdx="0" presStyleCnt="6" custScaleX="94268" custScaleY="136668" custRadScaleRad="106684" custRadScaleInc="2024">
        <dgm:presLayoutVars>
          <dgm:bulletEnabled val="1"/>
        </dgm:presLayoutVars>
      </dgm:prSet>
      <dgm:spPr/>
    </dgm:pt>
    <dgm:pt modelId="{FF901657-1A39-4F69-9906-3976C5CFBD61}" type="pres">
      <dgm:prSet presAssocID="{BD5719F2-DA54-46FA-9C80-2AF8E6B3F774}" presName="sibTransFirstNode" presStyleLbl="bgShp" presStyleIdx="0" presStyleCnt="1"/>
      <dgm:spPr/>
    </dgm:pt>
    <dgm:pt modelId="{C86A6C3E-C516-4B54-897B-EE5441BF1BB9}" type="pres">
      <dgm:prSet presAssocID="{943CA50E-E419-41B9-BA59-48419FE4B318}" presName="nodeFollowingNodes" presStyleLbl="node1" presStyleIdx="1" presStyleCnt="6" custScaleX="93570" custScaleY="86469" custRadScaleRad="125801" custRadScaleInc="10416">
        <dgm:presLayoutVars>
          <dgm:bulletEnabled val="1"/>
        </dgm:presLayoutVars>
      </dgm:prSet>
      <dgm:spPr/>
    </dgm:pt>
    <dgm:pt modelId="{E6D324C7-C7EE-4CDF-ABD9-703C925A2377}" type="pres">
      <dgm:prSet presAssocID="{B0A88170-5E94-4649-A343-1A12FA51B1A3}" presName="nodeFollowingNodes" presStyleLbl="node1" presStyleIdx="2" presStyleCnt="6" custScaleX="90183" custScaleY="81235" custRadScaleRad="117080" custRadScaleInc="-27463">
        <dgm:presLayoutVars>
          <dgm:bulletEnabled val="1"/>
        </dgm:presLayoutVars>
      </dgm:prSet>
      <dgm:spPr/>
    </dgm:pt>
    <dgm:pt modelId="{E073B96C-BB5B-47C4-A42D-ABC6D3797265}" type="pres">
      <dgm:prSet presAssocID="{4D56DDB0-A6E7-471D-B699-A05742A8BB9F}" presName="nodeFollowingNodes" presStyleLbl="node1" presStyleIdx="3" presStyleCnt="6" custScaleX="88183" custScaleY="96371" custRadScaleRad="104110" custRadScaleInc="-47479">
        <dgm:presLayoutVars>
          <dgm:bulletEnabled val="1"/>
        </dgm:presLayoutVars>
      </dgm:prSet>
      <dgm:spPr/>
    </dgm:pt>
    <dgm:pt modelId="{F2EFAEAE-54EE-4868-83B5-BE93BDC49FF9}" type="pres">
      <dgm:prSet presAssocID="{9B5962DF-B0DC-45C0-8370-C4446B8258CF}" presName="nodeFollowingNodes" presStyleLbl="node1" presStyleIdx="4" presStyleCnt="6" custScaleX="99443" custRadScaleRad="109656" custRadScaleInc="-26994">
        <dgm:presLayoutVars>
          <dgm:bulletEnabled val="1"/>
        </dgm:presLayoutVars>
      </dgm:prSet>
      <dgm:spPr/>
    </dgm:pt>
    <dgm:pt modelId="{130369C0-7CDB-40E0-BB38-1872E68113A8}" type="pres">
      <dgm:prSet presAssocID="{3F85E1F9-9BE6-4C46-AD69-1056F6CB10DD}" presName="nodeFollowingNodes" presStyleLbl="node1" presStyleIdx="5" presStyleCnt="6" custScaleX="94011" custScaleY="183423" custRadScaleRad="118665" custRadScaleInc="-34345">
        <dgm:presLayoutVars>
          <dgm:bulletEnabled val="1"/>
        </dgm:presLayoutVars>
      </dgm:prSet>
      <dgm:spPr/>
    </dgm:pt>
  </dgm:ptLst>
  <dgm:cxnLst>
    <dgm:cxn modelId="{49621F07-78AA-40D6-9A37-2390847D0BE4}" type="presOf" srcId="{9B5962DF-B0DC-45C0-8370-C4446B8258CF}" destId="{F2EFAEAE-54EE-4868-83B5-BE93BDC49FF9}" srcOrd="0" destOrd="0" presId="urn:microsoft.com/office/officeart/2005/8/layout/cycle3"/>
    <dgm:cxn modelId="{D306BA09-1F4B-4751-9684-EAE152FA61A0}" type="presOf" srcId="{60B019A9-273A-4C48-8A75-AFDA36E2C336}" destId="{F2EFAEAE-54EE-4868-83B5-BE93BDC49FF9}" srcOrd="0" destOrd="2" presId="urn:microsoft.com/office/officeart/2005/8/layout/cycle3"/>
    <dgm:cxn modelId="{6F859C10-3EC8-4855-B699-731E8536A541}" srcId="{9B5962DF-B0DC-45C0-8370-C4446B8258CF}" destId="{2D53999C-072E-4A2C-9659-BC7DF2AFEB80}" srcOrd="0" destOrd="0" parTransId="{0FD4B6BF-BEA9-45D5-8555-B51DB270A2A3}" sibTransId="{58D11105-9D2C-4577-9073-10EF723D62B2}"/>
    <dgm:cxn modelId="{958CA914-8256-4951-9901-BC4463EB204B}" type="presOf" srcId="{9F95E986-933F-4A4C-B25F-7B413C47E371}" destId="{E073B96C-BB5B-47C4-A42D-ABC6D3797265}" srcOrd="0" destOrd="2" presId="urn:microsoft.com/office/officeart/2005/8/layout/cycle3"/>
    <dgm:cxn modelId="{2E84C215-4264-4381-B216-41807B477E66}" type="presOf" srcId="{E5C5197B-905A-4897-9592-4857AA9D1D2A}" destId="{C86A6C3E-C516-4B54-897B-EE5441BF1BB9}" srcOrd="0" destOrd="2" presId="urn:microsoft.com/office/officeart/2005/8/layout/cycle3"/>
    <dgm:cxn modelId="{58D0A617-E702-45E9-B7DE-0007BA509595}" type="presOf" srcId="{2D53999C-072E-4A2C-9659-BC7DF2AFEB80}" destId="{F2EFAEAE-54EE-4868-83B5-BE93BDC49FF9}" srcOrd="0" destOrd="1" presId="urn:microsoft.com/office/officeart/2005/8/layout/cycle3"/>
    <dgm:cxn modelId="{85C42419-9595-4CFE-B657-676A5402EC1D}" type="presOf" srcId="{3B8B6DD4-3896-49D1-B15B-A9B77E1018E1}" destId="{130369C0-7CDB-40E0-BB38-1872E68113A8}" srcOrd="0" destOrd="4" presId="urn:microsoft.com/office/officeart/2005/8/layout/cycle3"/>
    <dgm:cxn modelId="{AB8DC51D-C2F2-460F-9B42-A5ECB48D1CD3}" srcId="{4D56DDB0-A6E7-471D-B699-A05742A8BB9F}" destId="{D3F1AC18-0E65-44F2-9EC3-B8264A33AABA}" srcOrd="0" destOrd="0" parTransId="{C936A59C-6769-4C3D-BF35-49A81B6E57F9}" sibTransId="{1C5B0E3F-961C-4E5B-8249-CBAFF78E0995}"/>
    <dgm:cxn modelId="{00EFD21F-3711-43F8-8D24-DF32216B6407}" srcId="{3F85E1F9-9BE6-4C46-AD69-1056F6CB10DD}" destId="{5D8EC916-1CD9-4744-9E77-76B54A469644}" srcOrd="2" destOrd="0" parTransId="{BD965330-E824-43B1-AA8B-E92D31EFB17F}" sibTransId="{79333C4A-015D-44E5-A785-2F91A0107A7F}"/>
    <dgm:cxn modelId="{1ADA5F21-8286-4400-967A-5B97B58EBB3C}" type="presOf" srcId="{8AEACAF1-073F-4B47-B9EB-60ABF0C170C5}" destId="{130369C0-7CDB-40E0-BB38-1872E68113A8}" srcOrd="0" destOrd="1" presId="urn:microsoft.com/office/officeart/2005/8/layout/cycle3"/>
    <dgm:cxn modelId="{2829AA22-858A-4BA3-9CC1-71D3E49BB1E5}" type="presOf" srcId="{D410FB8A-9BC9-42C6-B9C2-B718516E924F}" destId="{43EB46AD-DFE3-4BDE-957F-56377C91F76A}" srcOrd="0" destOrd="0" presId="urn:microsoft.com/office/officeart/2005/8/layout/cycle3"/>
    <dgm:cxn modelId="{F3AFB925-C5A0-458C-B0EF-551986EAD98F}" srcId="{943CA50E-E419-41B9-BA59-48419FE4B318}" destId="{E5C5197B-905A-4897-9592-4857AA9D1D2A}" srcOrd="1" destOrd="0" parTransId="{E6A5F216-629F-49FA-9C18-7B7673D2976D}" sibTransId="{3447E486-50FC-4676-B54C-3C3AF07B9D03}"/>
    <dgm:cxn modelId="{F854C233-9F67-4EA9-85F2-424A502BCE00}" srcId="{3F85E1F9-9BE6-4C46-AD69-1056F6CB10DD}" destId="{877879AA-0660-48A2-B0E4-F471FE2B7CBA}" srcOrd="1" destOrd="0" parTransId="{A8566D0E-C799-4CC5-812A-53956405CFB0}" sibTransId="{4C031D93-F217-497C-8DFE-467DE77590AD}"/>
    <dgm:cxn modelId="{1CE2993E-9775-4AA1-95D8-BA248F6CA5A9}" type="presOf" srcId="{D3F1AC18-0E65-44F2-9EC3-B8264A33AABA}" destId="{E073B96C-BB5B-47C4-A42D-ABC6D3797265}" srcOrd="0" destOrd="1" presId="urn:microsoft.com/office/officeart/2005/8/layout/cycle3"/>
    <dgm:cxn modelId="{E68F545B-C738-4AD3-B5BA-838AD70A0743}" srcId="{B0A88170-5E94-4649-A343-1A12FA51B1A3}" destId="{08C4FFF5-C38D-41FE-BC22-6CFD19484D62}" srcOrd="0" destOrd="0" parTransId="{89BE3B6F-1E93-4086-A1EB-887AA61576E3}" sibTransId="{888D02FE-3681-46E2-8D81-361BFC962AB8}"/>
    <dgm:cxn modelId="{79FDCF61-AE06-49DA-8560-D84DDE4FB07C}" type="presOf" srcId="{0A84889E-5877-471F-8906-F51FD5FBA07A}" destId="{130369C0-7CDB-40E0-BB38-1872E68113A8}" srcOrd="0" destOrd="5" presId="urn:microsoft.com/office/officeart/2005/8/layout/cycle3"/>
    <dgm:cxn modelId="{7C560E62-AE12-47D0-9865-C4D7353979A9}" srcId="{4D56DDB0-A6E7-471D-B699-A05742A8BB9F}" destId="{9F95E986-933F-4A4C-B25F-7B413C47E371}" srcOrd="1" destOrd="0" parTransId="{D2260C72-62C3-4130-BAA9-77531E9AEA78}" sibTransId="{585BFC08-F9E8-45F6-9609-F43D9418B71B}"/>
    <dgm:cxn modelId="{4A2D6C64-0B19-48F6-8136-45070C459A06}" srcId="{E72D5818-20F0-471A-8157-E544BC0CD8D0}" destId="{B93639E8-E354-44BF-8003-E8C0EDE55C1F}" srcOrd="1" destOrd="0" parTransId="{87C52702-4816-4CAA-BE5A-E6F8CB53A4B0}" sibTransId="{0C87C44E-79CA-462B-AFB7-23C38DCAFBFF}"/>
    <dgm:cxn modelId="{5BE44068-BFD8-4BBB-A2DB-42414DD45B6B}" srcId="{D410FB8A-9BC9-42C6-B9C2-B718516E924F}" destId="{E72D5818-20F0-471A-8157-E544BC0CD8D0}" srcOrd="0" destOrd="0" parTransId="{94E71489-8DCE-4E46-8C01-4D2F910C0813}" sibTransId="{BD5719F2-DA54-46FA-9C80-2AF8E6B3F774}"/>
    <dgm:cxn modelId="{B97AC649-D319-405B-BDA3-7202266A7528}" srcId="{3F85E1F9-9BE6-4C46-AD69-1056F6CB10DD}" destId="{0A84889E-5877-471F-8906-F51FD5FBA07A}" srcOrd="4" destOrd="0" parTransId="{A25EB720-F1F6-4F08-A6AC-C837D420C1FE}" sibTransId="{5C82CED0-E0FD-4D42-86EF-E13835B9F06B}"/>
    <dgm:cxn modelId="{6B7F776B-97D9-4180-B0BB-91A5BD63554B}" srcId="{D410FB8A-9BC9-42C6-B9C2-B718516E924F}" destId="{3F85E1F9-9BE6-4C46-AD69-1056F6CB10DD}" srcOrd="5" destOrd="0" parTransId="{78C05B29-4C30-4296-8A1E-3FD5A2B0D84B}" sibTransId="{B4CFA1D6-5880-4984-9343-31FF326E3352}"/>
    <dgm:cxn modelId="{5629BA4B-CD6F-4249-9E42-A2465DAEECA6}" srcId="{D410FB8A-9BC9-42C6-B9C2-B718516E924F}" destId="{9B5962DF-B0DC-45C0-8370-C4446B8258CF}" srcOrd="4" destOrd="0" parTransId="{0675F731-C2F3-4ECE-8055-F900FC55FA04}" sibTransId="{AF31FF63-DA12-42BF-AA75-27A25ABE1CAC}"/>
    <dgm:cxn modelId="{5B90A04D-8604-45AF-9352-46B79FD84566}" srcId="{9B5962DF-B0DC-45C0-8370-C4446B8258CF}" destId="{60B019A9-273A-4C48-8A75-AFDA36E2C336}" srcOrd="1" destOrd="0" parTransId="{03E049D5-9749-4EC5-9BA5-E43E26AC4074}" sibTransId="{451AA218-BB8D-4E44-AAAC-73A14692E100}"/>
    <dgm:cxn modelId="{4AE6146E-25B2-4E72-9E84-50D93A61393B}" type="presOf" srcId="{B0A88170-5E94-4649-A343-1A12FA51B1A3}" destId="{E6D324C7-C7EE-4CDF-ABD9-703C925A2377}" srcOrd="0" destOrd="0" presId="urn:microsoft.com/office/officeart/2005/8/layout/cycle3"/>
    <dgm:cxn modelId="{A0AC846E-85DE-4A2A-B432-D2AD9658C9EA}" type="presOf" srcId="{08C4FFF5-C38D-41FE-BC22-6CFD19484D62}" destId="{E6D324C7-C7EE-4CDF-ABD9-703C925A2377}" srcOrd="0" destOrd="1" presId="urn:microsoft.com/office/officeart/2005/8/layout/cycle3"/>
    <dgm:cxn modelId="{BB5ECB4F-A38E-4168-B00F-FB17935B4C89}" srcId="{E72D5818-20F0-471A-8157-E544BC0CD8D0}" destId="{39D0E7DE-75A2-4CE2-AEE8-75A583C941BF}" srcOrd="2" destOrd="0" parTransId="{343D8786-BCEE-4B13-978F-C337E99D9024}" sibTransId="{DC58F8C5-BF22-4ADF-AF8E-FCC28BC10198}"/>
    <dgm:cxn modelId="{5E0DFC4F-7937-4A23-8BCE-1E1B4CCF0BC3}" type="presOf" srcId="{39D0E7DE-75A2-4CE2-AEE8-75A583C941BF}" destId="{54920F9F-4DDB-4ABD-9258-C7392DADAE47}" srcOrd="0" destOrd="3" presId="urn:microsoft.com/office/officeart/2005/8/layout/cycle3"/>
    <dgm:cxn modelId="{0018FE4F-C33C-4989-B548-82FC366A8B7E}" type="presOf" srcId="{B61840D6-8954-4E6A-A1EE-313DC6D18D66}" destId="{C86A6C3E-C516-4B54-897B-EE5441BF1BB9}" srcOrd="0" destOrd="1" presId="urn:microsoft.com/office/officeart/2005/8/layout/cycle3"/>
    <dgm:cxn modelId="{71DFDF74-3962-4851-AFB2-DBC3F6DBED1E}" srcId="{D410FB8A-9BC9-42C6-B9C2-B718516E924F}" destId="{4D56DDB0-A6E7-471D-B699-A05742A8BB9F}" srcOrd="3" destOrd="0" parTransId="{80090F3E-20B0-4ECC-8C6F-4D42F169543A}" sibTransId="{F8B2ECBB-0F2F-47B8-96B2-F90967F630DE}"/>
    <dgm:cxn modelId="{364E8476-2D9B-4D66-9DFD-60B71638762E}" srcId="{4D56DDB0-A6E7-471D-B699-A05742A8BB9F}" destId="{A3E72F3F-6343-4252-9D08-D1FEA0914DE7}" srcOrd="2" destOrd="0" parTransId="{026FE152-6765-4376-AFC2-FF6D6C99E4F4}" sibTransId="{2892FD57-5140-4083-848A-2BCD158D05B4}"/>
    <dgm:cxn modelId="{20E27058-17F0-4B12-BA86-DB02241C310C}" type="presOf" srcId="{58C16632-2F13-494B-BD55-4B319A646D95}" destId="{54920F9F-4DDB-4ABD-9258-C7392DADAE47}" srcOrd="0" destOrd="1" presId="urn:microsoft.com/office/officeart/2005/8/layout/cycle3"/>
    <dgm:cxn modelId="{95A3F086-CF16-42E6-A23D-4A7A1F7148FD}" type="presOf" srcId="{4D56DDB0-A6E7-471D-B699-A05742A8BB9F}" destId="{E073B96C-BB5B-47C4-A42D-ABC6D3797265}" srcOrd="0" destOrd="0" presId="urn:microsoft.com/office/officeart/2005/8/layout/cycle3"/>
    <dgm:cxn modelId="{E3B42599-209D-4826-89B0-3893A89A2024}" srcId="{3F85E1F9-9BE6-4C46-AD69-1056F6CB10DD}" destId="{8AEACAF1-073F-4B47-B9EB-60ABF0C170C5}" srcOrd="0" destOrd="0" parTransId="{3E8B995B-7136-4D4A-8C6F-D607BDB41A52}" sibTransId="{5797A113-4A0E-47E1-A404-F883AE8F21E9}"/>
    <dgm:cxn modelId="{0A10909C-069E-4CCE-AD72-51FF3D188C98}" type="presOf" srcId="{877879AA-0660-48A2-B0E4-F471FE2B7CBA}" destId="{130369C0-7CDB-40E0-BB38-1872E68113A8}" srcOrd="0" destOrd="2" presId="urn:microsoft.com/office/officeart/2005/8/layout/cycle3"/>
    <dgm:cxn modelId="{90FD06A0-B72F-42DE-B5FD-F9C69CB6E8F0}" type="presOf" srcId="{A3E72F3F-6343-4252-9D08-D1FEA0914DE7}" destId="{E073B96C-BB5B-47C4-A42D-ABC6D3797265}" srcOrd="0" destOrd="3" presId="urn:microsoft.com/office/officeart/2005/8/layout/cycle3"/>
    <dgm:cxn modelId="{D0CAC0A6-A26F-4B35-84A8-9E838B9E09A9}" type="presOf" srcId="{B93639E8-E354-44BF-8003-E8C0EDE55C1F}" destId="{54920F9F-4DDB-4ABD-9258-C7392DADAE47}" srcOrd="0" destOrd="2" presId="urn:microsoft.com/office/officeart/2005/8/layout/cycle3"/>
    <dgm:cxn modelId="{8358F0B3-4DCF-482B-9580-DB05A9090F1B}" type="presOf" srcId="{3F85E1F9-9BE6-4C46-AD69-1056F6CB10DD}" destId="{130369C0-7CDB-40E0-BB38-1872E68113A8}" srcOrd="0" destOrd="0" presId="urn:microsoft.com/office/officeart/2005/8/layout/cycle3"/>
    <dgm:cxn modelId="{94263CB5-BF29-40F1-BA62-9AD835CA03C8}" srcId="{9B5962DF-B0DC-45C0-8370-C4446B8258CF}" destId="{EC0BE6F2-5005-4264-8DFB-A7661FCFE3B1}" srcOrd="2" destOrd="0" parTransId="{77584E23-010D-4D03-9886-52F682C7DF8A}" sibTransId="{49E812FD-B6DC-4B0E-92C3-CA848BA179BD}"/>
    <dgm:cxn modelId="{E00A29C6-C5C3-42FC-BF9D-9447CC21820E}" srcId="{D410FB8A-9BC9-42C6-B9C2-B718516E924F}" destId="{943CA50E-E419-41B9-BA59-48419FE4B318}" srcOrd="1" destOrd="0" parTransId="{9A730437-9483-4D52-B5E9-4BBDE63E9D29}" sibTransId="{FE71F43D-2AD6-4937-A191-577A15889979}"/>
    <dgm:cxn modelId="{B33D9EC9-1F97-4C38-B814-A9FB3D5BC02D}" type="presOf" srcId="{943CA50E-E419-41B9-BA59-48419FE4B318}" destId="{C86A6C3E-C516-4B54-897B-EE5441BF1BB9}" srcOrd="0" destOrd="0" presId="urn:microsoft.com/office/officeart/2005/8/layout/cycle3"/>
    <dgm:cxn modelId="{514112D3-D987-4A4F-8E39-D088B27CCA22}" srcId="{943CA50E-E419-41B9-BA59-48419FE4B318}" destId="{B61840D6-8954-4E6A-A1EE-313DC6D18D66}" srcOrd="0" destOrd="0" parTransId="{9C81257F-A386-4D53-8F8B-56523A10777A}" sibTransId="{F9DCECE6-AFF9-4CD8-A893-6609356D44B8}"/>
    <dgm:cxn modelId="{46FF43D3-BC00-4A78-A52C-56864ADB004B}" type="presOf" srcId="{EC0BE6F2-5005-4264-8DFB-A7661FCFE3B1}" destId="{F2EFAEAE-54EE-4868-83B5-BE93BDC49FF9}" srcOrd="0" destOrd="3" presId="urn:microsoft.com/office/officeart/2005/8/layout/cycle3"/>
    <dgm:cxn modelId="{1A205CD6-E4FF-45BF-8DC6-8D834BB21F5B}" srcId="{E72D5818-20F0-471A-8157-E544BC0CD8D0}" destId="{58C16632-2F13-494B-BD55-4B319A646D95}" srcOrd="0" destOrd="0" parTransId="{62EE1787-402C-4E63-A6E3-1F62F4BE4164}" sibTransId="{8077CA61-9532-484E-94A6-0E7F83AD33B2}"/>
    <dgm:cxn modelId="{45DC46DA-4B78-4252-AC5A-DA6AB6407E94}" srcId="{3F85E1F9-9BE6-4C46-AD69-1056F6CB10DD}" destId="{3B8B6DD4-3896-49D1-B15B-A9B77E1018E1}" srcOrd="3" destOrd="0" parTransId="{297A686E-9C92-4A1C-97EA-4CEA1221081E}" sibTransId="{503AC060-8F5E-4567-91C8-757805A23416}"/>
    <dgm:cxn modelId="{7DEF1EDB-C80B-4614-BB9F-E707BC7B6655}" type="presOf" srcId="{5D8EC916-1CD9-4744-9E77-76B54A469644}" destId="{130369C0-7CDB-40E0-BB38-1872E68113A8}" srcOrd="0" destOrd="3" presId="urn:microsoft.com/office/officeart/2005/8/layout/cycle3"/>
    <dgm:cxn modelId="{B4802DEA-5A4A-41A6-A428-6C9E8F2C4C49}" type="presOf" srcId="{E72D5818-20F0-471A-8157-E544BC0CD8D0}" destId="{54920F9F-4DDB-4ABD-9258-C7392DADAE47}" srcOrd="0" destOrd="0" presId="urn:microsoft.com/office/officeart/2005/8/layout/cycle3"/>
    <dgm:cxn modelId="{F17225EF-0C87-4FB8-9C6E-4F20194C1ED4}" type="presOf" srcId="{BD5719F2-DA54-46FA-9C80-2AF8E6B3F774}" destId="{FF901657-1A39-4F69-9906-3976C5CFBD61}" srcOrd="0" destOrd="0" presId="urn:microsoft.com/office/officeart/2005/8/layout/cycle3"/>
    <dgm:cxn modelId="{86C993FC-4B95-496E-A79F-A465CD8BB383}" srcId="{D410FB8A-9BC9-42C6-B9C2-B718516E924F}" destId="{B0A88170-5E94-4649-A343-1A12FA51B1A3}" srcOrd="2" destOrd="0" parTransId="{404F8A92-D127-48B6-9CA5-D4728E861DDB}" sibTransId="{AC47F417-9651-4ED6-9FFC-4FCE8A864697}"/>
    <dgm:cxn modelId="{4B251826-781C-4B18-9523-35752338576B}" type="presParOf" srcId="{43EB46AD-DFE3-4BDE-957F-56377C91F76A}" destId="{A064869B-4178-4AD4-8716-06CADBD8A5A5}" srcOrd="0" destOrd="0" presId="urn:microsoft.com/office/officeart/2005/8/layout/cycle3"/>
    <dgm:cxn modelId="{E4F8F88A-107D-4D37-AE4D-A6BB35BA0A08}" type="presParOf" srcId="{A064869B-4178-4AD4-8716-06CADBD8A5A5}" destId="{54920F9F-4DDB-4ABD-9258-C7392DADAE47}" srcOrd="0" destOrd="0" presId="urn:microsoft.com/office/officeart/2005/8/layout/cycle3"/>
    <dgm:cxn modelId="{25C95DEE-8927-4129-A0F3-23B087BF019E}" type="presParOf" srcId="{A064869B-4178-4AD4-8716-06CADBD8A5A5}" destId="{FF901657-1A39-4F69-9906-3976C5CFBD61}" srcOrd="1" destOrd="0" presId="urn:microsoft.com/office/officeart/2005/8/layout/cycle3"/>
    <dgm:cxn modelId="{4EAECB4E-08D2-4C14-BD15-9859366CC33B}" type="presParOf" srcId="{A064869B-4178-4AD4-8716-06CADBD8A5A5}" destId="{C86A6C3E-C516-4B54-897B-EE5441BF1BB9}" srcOrd="2" destOrd="0" presId="urn:microsoft.com/office/officeart/2005/8/layout/cycle3"/>
    <dgm:cxn modelId="{BC39035D-11DB-4350-85E8-5384BFD35B52}" type="presParOf" srcId="{A064869B-4178-4AD4-8716-06CADBD8A5A5}" destId="{E6D324C7-C7EE-4CDF-ABD9-703C925A2377}" srcOrd="3" destOrd="0" presId="urn:microsoft.com/office/officeart/2005/8/layout/cycle3"/>
    <dgm:cxn modelId="{77B143D7-4E69-4757-8B39-EFB358553E8D}" type="presParOf" srcId="{A064869B-4178-4AD4-8716-06CADBD8A5A5}" destId="{E073B96C-BB5B-47C4-A42D-ABC6D3797265}" srcOrd="4" destOrd="0" presId="urn:microsoft.com/office/officeart/2005/8/layout/cycle3"/>
    <dgm:cxn modelId="{0925C3F5-9975-41DB-A7B8-17C0F144CACF}" type="presParOf" srcId="{A064869B-4178-4AD4-8716-06CADBD8A5A5}" destId="{F2EFAEAE-54EE-4868-83B5-BE93BDC49FF9}" srcOrd="5" destOrd="0" presId="urn:microsoft.com/office/officeart/2005/8/layout/cycle3"/>
    <dgm:cxn modelId="{AB7C1ED3-D41E-4433-86C4-D71E21AF90F4}" type="presParOf" srcId="{A064869B-4178-4AD4-8716-06CADBD8A5A5}" destId="{130369C0-7CDB-40E0-BB38-1872E68113A8}"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066CCA-86B6-4103-BD9F-9DC30FA7F347}" type="doc">
      <dgm:prSet loTypeId="urn:microsoft.com/office/officeart/2008/layout/SquareAccentList" loCatId="list" qsTypeId="urn:microsoft.com/office/officeart/2005/8/quickstyle/simple1" qsCatId="simple" csTypeId="urn:microsoft.com/office/officeart/2005/8/colors/accent6_4" csCatId="accent6" phldr="1"/>
      <dgm:spPr/>
      <dgm:t>
        <a:bodyPr/>
        <a:lstStyle/>
        <a:p>
          <a:endParaRPr lang="en-US"/>
        </a:p>
      </dgm:t>
    </dgm:pt>
    <dgm:pt modelId="{15AE9275-B087-4BCB-AFE1-965B1F1EFBE7}">
      <dgm:prSet phldrT="[Text]"/>
      <dgm:spPr/>
      <dgm:t>
        <a:bodyPr/>
        <a:lstStyle/>
        <a:p>
          <a:r>
            <a:rPr lang="en-US" dirty="0"/>
            <a:t>Technical Resources</a:t>
          </a:r>
        </a:p>
      </dgm:t>
    </dgm:pt>
    <dgm:pt modelId="{3D483802-C418-4319-95C6-96D988C176BF}" type="parTrans" cxnId="{91BC0640-2196-4119-8936-7230AFB0CFA3}">
      <dgm:prSet/>
      <dgm:spPr/>
      <dgm:t>
        <a:bodyPr/>
        <a:lstStyle/>
        <a:p>
          <a:endParaRPr lang="en-US"/>
        </a:p>
      </dgm:t>
    </dgm:pt>
    <dgm:pt modelId="{170CD65B-3EAB-454E-AAD7-8416552752FE}" type="sibTrans" cxnId="{91BC0640-2196-4119-8936-7230AFB0CFA3}">
      <dgm:prSet/>
      <dgm:spPr/>
      <dgm:t>
        <a:bodyPr/>
        <a:lstStyle/>
        <a:p>
          <a:endParaRPr lang="en-US"/>
        </a:p>
      </dgm:t>
    </dgm:pt>
    <dgm:pt modelId="{67753E29-65BA-4082-A76F-5DE433725380}">
      <dgm:prSet phldrT="[Text]" custT="1"/>
      <dgm:spPr/>
      <dgm:t>
        <a:bodyPr/>
        <a:lstStyle/>
        <a:p>
          <a:r>
            <a:rPr lang="en-US" sz="1400" dirty="0"/>
            <a:t>Access to historical technician and task performance data for model training.</a:t>
          </a:r>
        </a:p>
      </dgm:t>
    </dgm:pt>
    <dgm:pt modelId="{00B8A99A-3FF0-435A-A50C-8E5522714181}" type="parTrans" cxnId="{28E81F0F-7C83-442A-AB33-8FDAEE659692}">
      <dgm:prSet/>
      <dgm:spPr/>
      <dgm:t>
        <a:bodyPr/>
        <a:lstStyle/>
        <a:p>
          <a:endParaRPr lang="en-US"/>
        </a:p>
      </dgm:t>
    </dgm:pt>
    <dgm:pt modelId="{D10C4A6F-386B-4D62-9A91-817FAF5974FE}" type="sibTrans" cxnId="{28E81F0F-7C83-442A-AB33-8FDAEE659692}">
      <dgm:prSet/>
      <dgm:spPr/>
      <dgm:t>
        <a:bodyPr/>
        <a:lstStyle/>
        <a:p>
          <a:endParaRPr lang="en-US"/>
        </a:p>
      </dgm:t>
    </dgm:pt>
    <dgm:pt modelId="{1ABF7F10-87F4-494B-A562-A2306F06D32F}">
      <dgm:prSet phldrT="[Text]" custT="1"/>
      <dgm:spPr/>
      <dgm:t>
        <a:bodyPr/>
        <a:lstStyle/>
        <a:p>
          <a:r>
            <a:rPr lang="en-US" sz="1400" dirty="0"/>
            <a:t>A machine learning environment (e.g., AWS SageMaker) for building and deploying predictive models</a:t>
          </a:r>
        </a:p>
      </dgm:t>
    </dgm:pt>
    <dgm:pt modelId="{00F470F3-8B76-45F3-8ED1-EFE95B86BFFA}" type="parTrans" cxnId="{C9AAF85E-34C5-45F8-B011-E828AC093A3C}">
      <dgm:prSet/>
      <dgm:spPr/>
      <dgm:t>
        <a:bodyPr/>
        <a:lstStyle/>
        <a:p>
          <a:endParaRPr lang="en-US"/>
        </a:p>
      </dgm:t>
    </dgm:pt>
    <dgm:pt modelId="{1E32D284-99D8-484E-B161-688BFDC40B9C}" type="sibTrans" cxnId="{C9AAF85E-34C5-45F8-B011-E828AC093A3C}">
      <dgm:prSet/>
      <dgm:spPr/>
      <dgm:t>
        <a:bodyPr/>
        <a:lstStyle/>
        <a:p>
          <a:endParaRPr lang="en-US"/>
        </a:p>
      </dgm:t>
    </dgm:pt>
    <dgm:pt modelId="{FD123713-E993-4DA8-8468-729393F04369}">
      <dgm:prSet phldrT="[Text]" custT="1"/>
      <dgm:spPr/>
      <dgm:t>
        <a:bodyPr/>
        <a:lstStyle/>
        <a:p>
          <a:r>
            <a:rPr lang="en-US" sz="1400" dirty="0"/>
            <a:t>A Go-based backend framework for handling API calls and assignment logic.</a:t>
          </a:r>
        </a:p>
      </dgm:t>
    </dgm:pt>
    <dgm:pt modelId="{49054A14-6507-4556-AEDC-57AE303DB9CF}" type="parTrans" cxnId="{58B71B95-3759-4439-9392-40CE3A83A9E0}">
      <dgm:prSet/>
      <dgm:spPr/>
      <dgm:t>
        <a:bodyPr/>
        <a:lstStyle/>
        <a:p>
          <a:endParaRPr lang="en-US"/>
        </a:p>
      </dgm:t>
    </dgm:pt>
    <dgm:pt modelId="{4A2A9649-26A6-44D7-8B4C-B90C97062467}" type="sibTrans" cxnId="{58B71B95-3759-4439-9392-40CE3A83A9E0}">
      <dgm:prSet/>
      <dgm:spPr/>
      <dgm:t>
        <a:bodyPr/>
        <a:lstStyle/>
        <a:p>
          <a:endParaRPr lang="en-US"/>
        </a:p>
      </dgm:t>
    </dgm:pt>
    <dgm:pt modelId="{FB4C5C3D-C608-495F-9892-5AC6AC69C193}">
      <dgm:prSet phldrT="[Text]"/>
      <dgm:spPr/>
      <dgm:t>
        <a:bodyPr/>
        <a:lstStyle/>
        <a:p>
          <a:r>
            <a:rPr lang="en-US" dirty="0"/>
            <a:t>Human Resources</a:t>
          </a:r>
        </a:p>
      </dgm:t>
    </dgm:pt>
    <dgm:pt modelId="{82F7064F-FB24-4DC7-9475-B5798A0D1938}" type="parTrans" cxnId="{4237EF24-C151-451C-ADC1-D42808A28E9A}">
      <dgm:prSet/>
      <dgm:spPr/>
      <dgm:t>
        <a:bodyPr/>
        <a:lstStyle/>
        <a:p>
          <a:endParaRPr lang="en-US"/>
        </a:p>
      </dgm:t>
    </dgm:pt>
    <dgm:pt modelId="{604D99DD-8562-4BB9-9C56-241D09E6055F}" type="sibTrans" cxnId="{4237EF24-C151-451C-ADC1-D42808A28E9A}">
      <dgm:prSet/>
      <dgm:spPr/>
      <dgm:t>
        <a:bodyPr/>
        <a:lstStyle/>
        <a:p>
          <a:endParaRPr lang="en-US"/>
        </a:p>
      </dgm:t>
    </dgm:pt>
    <dgm:pt modelId="{96657689-3C05-4DE0-BCE4-92E917344B54}">
      <dgm:prSet phldrT="[Text]"/>
      <dgm:spPr/>
      <dgm:t>
        <a:bodyPr/>
        <a:lstStyle/>
        <a:p>
          <a:r>
            <a:rPr lang="en-US" dirty="0"/>
            <a:t>Data scientists/ML engineers to build and refine the prediction model.</a:t>
          </a:r>
        </a:p>
      </dgm:t>
    </dgm:pt>
    <dgm:pt modelId="{BFF2BD70-7A5F-462A-A4F8-22717B025D94}" type="parTrans" cxnId="{B68813E6-6721-4D55-8316-A84708EB4969}">
      <dgm:prSet/>
      <dgm:spPr/>
      <dgm:t>
        <a:bodyPr/>
        <a:lstStyle/>
        <a:p>
          <a:endParaRPr lang="en-US"/>
        </a:p>
      </dgm:t>
    </dgm:pt>
    <dgm:pt modelId="{390913FD-9A6F-45D6-B036-98764CF39921}" type="sibTrans" cxnId="{B68813E6-6721-4D55-8316-A84708EB4969}">
      <dgm:prSet/>
      <dgm:spPr/>
      <dgm:t>
        <a:bodyPr/>
        <a:lstStyle/>
        <a:p>
          <a:endParaRPr lang="en-US"/>
        </a:p>
      </dgm:t>
    </dgm:pt>
    <dgm:pt modelId="{587481AD-1C66-4914-A50F-FFAD0E03CA32}">
      <dgm:prSet phldrT="[Text]"/>
      <dgm:spPr/>
      <dgm:t>
        <a:bodyPr/>
        <a:lstStyle/>
        <a:p>
          <a:r>
            <a:rPr lang="en-US" dirty="0"/>
            <a:t>DevOps engineers to manage deployment, monitoring, and scaling.</a:t>
          </a:r>
        </a:p>
      </dgm:t>
    </dgm:pt>
    <dgm:pt modelId="{1B09BD92-DC88-4CA9-82E4-BF9C7E798827}" type="parTrans" cxnId="{188F8ABD-958F-43E8-9D87-890D7C131356}">
      <dgm:prSet/>
      <dgm:spPr/>
      <dgm:t>
        <a:bodyPr/>
        <a:lstStyle/>
        <a:p>
          <a:endParaRPr lang="en-US"/>
        </a:p>
      </dgm:t>
    </dgm:pt>
    <dgm:pt modelId="{9E241BD5-5610-4762-81DA-E587F8AF3045}" type="sibTrans" cxnId="{188F8ABD-958F-43E8-9D87-890D7C131356}">
      <dgm:prSet/>
      <dgm:spPr/>
      <dgm:t>
        <a:bodyPr/>
        <a:lstStyle/>
        <a:p>
          <a:endParaRPr lang="en-US"/>
        </a:p>
      </dgm:t>
    </dgm:pt>
    <dgm:pt modelId="{F7EC8897-35AB-43A9-B5D3-7B39F0D032ED}">
      <dgm:prSet phldrT="[Text]"/>
      <dgm:spPr/>
      <dgm:t>
        <a:bodyPr/>
        <a:lstStyle/>
        <a:p>
          <a:r>
            <a:rPr lang="en-US" dirty="0"/>
            <a:t>Project managers to oversee progress, milestones, and stakeholder alignment.</a:t>
          </a:r>
        </a:p>
      </dgm:t>
    </dgm:pt>
    <dgm:pt modelId="{B09DE0E5-C3A5-4E3A-B94C-CC5105C70D2D}" type="parTrans" cxnId="{727B2E77-D51E-4797-B4CE-BC24483209C4}">
      <dgm:prSet/>
      <dgm:spPr/>
      <dgm:t>
        <a:bodyPr/>
        <a:lstStyle/>
        <a:p>
          <a:endParaRPr lang="en-US"/>
        </a:p>
      </dgm:t>
    </dgm:pt>
    <dgm:pt modelId="{8A6A466B-0AE3-42DA-91AB-4B1FD553867D}" type="sibTrans" cxnId="{727B2E77-D51E-4797-B4CE-BC24483209C4}">
      <dgm:prSet/>
      <dgm:spPr/>
      <dgm:t>
        <a:bodyPr/>
        <a:lstStyle/>
        <a:p>
          <a:endParaRPr lang="en-US"/>
        </a:p>
      </dgm:t>
    </dgm:pt>
    <dgm:pt modelId="{722067CD-05D3-4C2A-9590-45DC97CE10C9}">
      <dgm:prSet phldrT="[Text]" custT="1"/>
      <dgm:spPr/>
      <dgm:t>
        <a:bodyPr/>
        <a:lstStyle/>
        <a:p>
          <a:r>
            <a:rPr lang="en-US" sz="1400" dirty="0"/>
            <a:t>Containerization tools such as Docker for packaging the application.</a:t>
          </a:r>
        </a:p>
      </dgm:t>
    </dgm:pt>
    <dgm:pt modelId="{9C77B524-0748-4CFC-9639-F2EDB947024A}" type="parTrans" cxnId="{DFCADE92-F06B-434E-BD6D-CCAC086ADAEF}">
      <dgm:prSet/>
      <dgm:spPr/>
      <dgm:t>
        <a:bodyPr/>
        <a:lstStyle/>
        <a:p>
          <a:endParaRPr lang="en-US"/>
        </a:p>
      </dgm:t>
    </dgm:pt>
    <dgm:pt modelId="{1EA16268-D9C7-4389-8E8A-CE4476CBFA9E}" type="sibTrans" cxnId="{DFCADE92-F06B-434E-BD6D-CCAC086ADAEF}">
      <dgm:prSet/>
      <dgm:spPr/>
      <dgm:t>
        <a:bodyPr/>
        <a:lstStyle/>
        <a:p>
          <a:endParaRPr lang="en-US"/>
        </a:p>
      </dgm:t>
    </dgm:pt>
    <dgm:pt modelId="{D2442DA7-EBE8-4ED9-AC00-618F9E938EAE}">
      <dgm:prSet phldrT="[Text]" custT="1"/>
      <dgm:spPr/>
      <dgm:t>
        <a:bodyPr/>
        <a:lstStyle/>
        <a:p>
          <a:r>
            <a:rPr lang="en-US" sz="1400" dirty="0"/>
            <a:t>CI/CD pipeline setup (e.g., GitHub Actions) for automated deployment.</a:t>
          </a:r>
        </a:p>
      </dgm:t>
    </dgm:pt>
    <dgm:pt modelId="{7255AFF3-0AA4-4CA0-AB45-C889BF73CBC2}" type="parTrans" cxnId="{1AD01CBA-D234-4A32-A4B7-3921E5538119}">
      <dgm:prSet/>
      <dgm:spPr/>
      <dgm:t>
        <a:bodyPr/>
        <a:lstStyle/>
        <a:p>
          <a:endParaRPr lang="en-US"/>
        </a:p>
      </dgm:t>
    </dgm:pt>
    <dgm:pt modelId="{B5FF2A92-7BC4-4A6F-816F-5D5D3F14048F}" type="sibTrans" cxnId="{1AD01CBA-D234-4A32-A4B7-3921E5538119}">
      <dgm:prSet/>
      <dgm:spPr/>
      <dgm:t>
        <a:bodyPr/>
        <a:lstStyle/>
        <a:p>
          <a:endParaRPr lang="en-US"/>
        </a:p>
      </dgm:t>
    </dgm:pt>
    <dgm:pt modelId="{7ECD12DF-D4EA-4EAD-A29D-1363F030DB69}">
      <dgm:prSet phldrT="[Text]" custT="1"/>
      <dgm:spPr/>
      <dgm:t>
        <a:bodyPr/>
        <a:lstStyle/>
        <a:p>
          <a:r>
            <a:rPr lang="en-US" sz="1400" dirty="0"/>
            <a:t>Monitoring and observability tools like Prometheus and Grafana on a dashboard in </a:t>
          </a:r>
          <a:r>
            <a:rPr lang="en-US" sz="1400" dirty="0" err="1"/>
            <a:t>powerBI</a:t>
          </a:r>
          <a:r>
            <a:rPr lang="en-US" sz="1400" dirty="0"/>
            <a:t>.</a:t>
          </a:r>
        </a:p>
      </dgm:t>
    </dgm:pt>
    <dgm:pt modelId="{FDB0ABCB-69D9-4761-93EA-FF6BBEE2E1A8}" type="parTrans" cxnId="{1AF28335-DD1E-48EB-AD8B-637A0DB7E06C}">
      <dgm:prSet/>
      <dgm:spPr/>
      <dgm:t>
        <a:bodyPr/>
        <a:lstStyle/>
        <a:p>
          <a:endParaRPr lang="en-US"/>
        </a:p>
      </dgm:t>
    </dgm:pt>
    <dgm:pt modelId="{35D1DA81-C4E5-4F08-86DE-25B4B7AF3C81}" type="sibTrans" cxnId="{1AF28335-DD1E-48EB-AD8B-637A0DB7E06C}">
      <dgm:prSet/>
      <dgm:spPr/>
      <dgm:t>
        <a:bodyPr/>
        <a:lstStyle/>
        <a:p>
          <a:endParaRPr lang="en-US"/>
        </a:p>
      </dgm:t>
    </dgm:pt>
    <dgm:pt modelId="{CD3B26F3-C39A-425C-91EE-F3E852F322FC}">
      <dgm:prSet phldrT="[Text]" custT="1"/>
      <dgm:spPr/>
      <dgm:t>
        <a:bodyPr/>
        <a:lstStyle/>
        <a:p>
          <a:r>
            <a:rPr lang="en-US" sz="1400" dirty="0"/>
            <a:t>A cloud infrastructure account (AWS or equivalent) to host services</a:t>
          </a:r>
          <a:endParaRPr lang="en-US" sz="1100" dirty="0"/>
        </a:p>
      </dgm:t>
    </dgm:pt>
    <dgm:pt modelId="{05D8542F-0CD9-4DE1-9709-92B213980FE2}" type="parTrans" cxnId="{A62B20C5-57F8-49E8-8FAD-47CAC94D8676}">
      <dgm:prSet/>
      <dgm:spPr/>
      <dgm:t>
        <a:bodyPr/>
        <a:lstStyle/>
        <a:p>
          <a:endParaRPr lang="en-US"/>
        </a:p>
      </dgm:t>
    </dgm:pt>
    <dgm:pt modelId="{63F2D228-F69E-4AAE-B894-D5CC2E1DEADF}" type="sibTrans" cxnId="{A62B20C5-57F8-49E8-8FAD-47CAC94D8676}">
      <dgm:prSet/>
      <dgm:spPr/>
      <dgm:t>
        <a:bodyPr/>
        <a:lstStyle/>
        <a:p>
          <a:endParaRPr lang="en-US"/>
        </a:p>
      </dgm:t>
    </dgm:pt>
    <dgm:pt modelId="{C43E0DC7-AC22-479D-A7E5-06382515A9BA}">
      <dgm:prSet phldrT="[Text]"/>
      <dgm:spPr/>
      <dgm:t>
        <a:bodyPr/>
        <a:lstStyle/>
        <a:p>
          <a:r>
            <a:rPr lang="en-US" dirty="0"/>
            <a:t>Backend developers (Go) to implement the microservice and APIs.</a:t>
          </a:r>
        </a:p>
      </dgm:t>
    </dgm:pt>
    <dgm:pt modelId="{41460EC1-6AFE-437D-A550-78F110DDBDC3}" type="parTrans" cxnId="{33C2E8AC-5628-4E41-B641-488055759E06}">
      <dgm:prSet/>
      <dgm:spPr/>
      <dgm:t>
        <a:bodyPr/>
        <a:lstStyle/>
        <a:p>
          <a:endParaRPr lang="en-US"/>
        </a:p>
      </dgm:t>
    </dgm:pt>
    <dgm:pt modelId="{5DD6F5A9-D96E-46CA-8E94-DB19DCD8C0E7}" type="sibTrans" cxnId="{33C2E8AC-5628-4E41-B641-488055759E06}">
      <dgm:prSet/>
      <dgm:spPr/>
      <dgm:t>
        <a:bodyPr/>
        <a:lstStyle/>
        <a:p>
          <a:endParaRPr lang="en-US"/>
        </a:p>
      </dgm:t>
    </dgm:pt>
    <dgm:pt modelId="{8EC4DB3A-6462-4EE9-B00E-F06FD602F09D}">
      <dgm:prSet phldrT="[Text]"/>
      <dgm:spPr/>
      <dgm:t>
        <a:bodyPr/>
        <a:lstStyle/>
        <a:p>
          <a:r>
            <a:rPr lang="en-US" dirty="0"/>
            <a:t>Training support for dispatchers, technicians, and managers to adopt the new system.</a:t>
          </a:r>
        </a:p>
      </dgm:t>
    </dgm:pt>
    <dgm:pt modelId="{07A28A9C-8A43-422D-A522-73FD741A029B}" type="parTrans" cxnId="{9A71E512-DF5F-46C5-8866-C4004AFDF4EA}">
      <dgm:prSet/>
      <dgm:spPr/>
      <dgm:t>
        <a:bodyPr/>
        <a:lstStyle/>
        <a:p>
          <a:endParaRPr lang="en-US"/>
        </a:p>
      </dgm:t>
    </dgm:pt>
    <dgm:pt modelId="{EF86A147-F2FB-4D8D-B1FA-FBDDF6A02E47}" type="sibTrans" cxnId="{9A71E512-DF5F-46C5-8866-C4004AFDF4EA}">
      <dgm:prSet/>
      <dgm:spPr/>
      <dgm:t>
        <a:bodyPr/>
        <a:lstStyle/>
        <a:p>
          <a:endParaRPr lang="en-US"/>
        </a:p>
      </dgm:t>
    </dgm:pt>
    <dgm:pt modelId="{36726263-7902-430D-B9DD-A832FB26E028}" type="pres">
      <dgm:prSet presAssocID="{1D066CCA-86B6-4103-BD9F-9DC30FA7F347}" presName="layout" presStyleCnt="0">
        <dgm:presLayoutVars>
          <dgm:chMax/>
          <dgm:chPref/>
          <dgm:dir/>
          <dgm:resizeHandles/>
        </dgm:presLayoutVars>
      </dgm:prSet>
      <dgm:spPr/>
    </dgm:pt>
    <dgm:pt modelId="{2847B1F0-E8C6-49B6-B785-CBD994E5ACA4}" type="pres">
      <dgm:prSet presAssocID="{15AE9275-B087-4BCB-AFE1-965B1F1EFBE7}" presName="root" presStyleCnt="0">
        <dgm:presLayoutVars>
          <dgm:chMax/>
          <dgm:chPref/>
        </dgm:presLayoutVars>
      </dgm:prSet>
      <dgm:spPr/>
    </dgm:pt>
    <dgm:pt modelId="{EAC3B5E0-FEF4-4AE1-AE1F-F1F3C5999576}" type="pres">
      <dgm:prSet presAssocID="{15AE9275-B087-4BCB-AFE1-965B1F1EFBE7}" presName="rootComposite" presStyleCnt="0">
        <dgm:presLayoutVars/>
      </dgm:prSet>
      <dgm:spPr/>
    </dgm:pt>
    <dgm:pt modelId="{E96568B6-E5E1-4B78-86B6-176B10CD250D}" type="pres">
      <dgm:prSet presAssocID="{15AE9275-B087-4BCB-AFE1-965B1F1EFBE7}" presName="ParentAccent" presStyleLbl="alignNode1" presStyleIdx="0" presStyleCnt="2"/>
      <dgm:spPr/>
    </dgm:pt>
    <dgm:pt modelId="{0DBDB999-886A-4C46-A5F0-CA3C7B5E5935}" type="pres">
      <dgm:prSet presAssocID="{15AE9275-B087-4BCB-AFE1-965B1F1EFBE7}" presName="ParentSmallAccent" presStyleLbl="fgAcc1" presStyleIdx="0" presStyleCnt="2"/>
      <dgm:spPr/>
    </dgm:pt>
    <dgm:pt modelId="{44EA6198-2B51-4FA8-B86E-5494CFAB8836}" type="pres">
      <dgm:prSet presAssocID="{15AE9275-B087-4BCB-AFE1-965B1F1EFBE7}" presName="Parent" presStyleLbl="revTx" presStyleIdx="0" presStyleCnt="14">
        <dgm:presLayoutVars>
          <dgm:chMax/>
          <dgm:chPref val="4"/>
          <dgm:bulletEnabled val="1"/>
        </dgm:presLayoutVars>
      </dgm:prSet>
      <dgm:spPr/>
    </dgm:pt>
    <dgm:pt modelId="{91603C21-E3AF-428B-8B61-7D7D85AD5F8E}" type="pres">
      <dgm:prSet presAssocID="{15AE9275-B087-4BCB-AFE1-965B1F1EFBE7}" presName="childShape" presStyleCnt="0">
        <dgm:presLayoutVars>
          <dgm:chMax val="0"/>
          <dgm:chPref val="0"/>
        </dgm:presLayoutVars>
      </dgm:prSet>
      <dgm:spPr/>
    </dgm:pt>
    <dgm:pt modelId="{D205BEA8-38AD-4667-ABEE-11A267803EF8}" type="pres">
      <dgm:prSet presAssocID="{67753E29-65BA-4082-A76F-5DE433725380}" presName="childComposite" presStyleCnt="0">
        <dgm:presLayoutVars>
          <dgm:chMax val="0"/>
          <dgm:chPref val="0"/>
        </dgm:presLayoutVars>
      </dgm:prSet>
      <dgm:spPr/>
    </dgm:pt>
    <dgm:pt modelId="{2C25FEF2-2563-4EE3-BF65-2DEE5E0F9CC4}" type="pres">
      <dgm:prSet presAssocID="{67753E29-65BA-4082-A76F-5DE433725380}" presName="ChildAccent" presStyleLbl="solidFgAcc1" presStyleIdx="0" presStyleCnt="12"/>
      <dgm:spPr/>
    </dgm:pt>
    <dgm:pt modelId="{E3B33E4A-2462-4168-839F-191C5150E3DF}" type="pres">
      <dgm:prSet presAssocID="{67753E29-65BA-4082-A76F-5DE433725380}" presName="Child" presStyleLbl="revTx" presStyleIdx="1" presStyleCnt="14">
        <dgm:presLayoutVars>
          <dgm:chMax val="0"/>
          <dgm:chPref val="0"/>
          <dgm:bulletEnabled val="1"/>
        </dgm:presLayoutVars>
      </dgm:prSet>
      <dgm:spPr/>
    </dgm:pt>
    <dgm:pt modelId="{B3D758B2-47F5-469A-B16C-38A5F4DF8A61}" type="pres">
      <dgm:prSet presAssocID="{1ABF7F10-87F4-494B-A562-A2306F06D32F}" presName="childComposite" presStyleCnt="0">
        <dgm:presLayoutVars>
          <dgm:chMax val="0"/>
          <dgm:chPref val="0"/>
        </dgm:presLayoutVars>
      </dgm:prSet>
      <dgm:spPr/>
    </dgm:pt>
    <dgm:pt modelId="{C4F316B6-C1DF-4F58-A4AE-47870AEDC6F7}" type="pres">
      <dgm:prSet presAssocID="{1ABF7F10-87F4-494B-A562-A2306F06D32F}" presName="ChildAccent" presStyleLbl="solidFgAcc1" presStyleIdx="1" presStyleCnt="12"/>
      <dgm:spPr/>
    </dgm:pt>
    <dgm:pt modelId="{10DA196B-31C7-4738-966D-45CC63E69EE0}" type="pres">
      <dgm:prSet presAssocID="{1ABF7F10-87F4-494B-A562-A2306F06D32F}" presName="Child" presStyleLbl="revTx" presStyleIdx="2" presStyleCnt="14">
        <dgm:presLayoutVars>
          <dgm:chMax val="0"/>
          <dgm:chPref val="0"/>
          <dgm:bulletEnabled val="1"/>
        </dgm:presLayoutVars>
      </dgm:prSet>
      <dgm:spPr/>
    </dgm:pt>
    <dgm:pt modelId="{4C78BB98-E6F9-4DDC-94F3-0E6BED0A2676}" type="pres">
      <dgm:prSet presAssocID="{FD123713-E993-4DA8-8468-729393F04369}" presName="childComposite" presStyleCnt="0">
        <dgm:presLayoutVars>
          <dgm:chMax val="0"/>
          <dgm:chPref val="0"/>
        </dgm:presLayoutVars>
      </dgm:prSet>
      <dgm:spPr/>
    </dgm:pt>
    <dgm:pt modelId="{0D6ED7D7-FF20-49E6-B82D-34EC1137CD8C}" type="pres">
      <dgm:prSet presAssocID="{FD123713-E993-4DA8-8468-729393F04369}" presName="ChildAccent" presStyleLbl="solidFgAcc1" presStyleIdx="2" presStyleCnt="12"/>
      <dgm:spPr/>
    </dgm:pt>
    <dgm:pt modelId="{6530A819-C461-43F7-8D8A-ED62B72248BC}" type="pres">
      <dgm:prSet presAssocID="{FD123713-E993-4DA8-8468-729393F04369}" presName="Child" presStyleLbl="revTx" presStyleIdx="3" presStyleCnt="14">
        <dgm:presLayoutVars>
          <dgm:chMax val="0"/>
          <dgm:chPref val="0"/>
          <dgm:bulletEnabled val="1"/>
        </dgm:presLayoutVars>
      </dgm:prSet>
      <dgm:spPr/>
    </dgm:pt>
    <dgm:pt modelId="{AE87964F-AB68-4E3A-9C3C-0977FFEB02AC}" type="pres">
      <dgm:prSet presAssocID="{722067CD-05D3-4C2A-9590-45DC97CE10C9}" presName="childComposite" presStyleCnt="0">
        <dgm:presLayoutVars>
          <dgm:chMax val="0"/>
          <dgm:chPref val="0"/>
        </dgm:presLayoutVars>
      </dgm:prSet>
      <dgm:spPr/>
    </dgm:pt>
    <dgm:pt modelId="{789C85D1-D850-41A7-B00C-17D0D4556FBF}" type="pres">
      <dgm:prSet presAssocID="{722067CD-05D3-4C2A-9590-45DC97CE10C9}" presName="ChildAccent" presStyleLbl="solidFgAcc1" presStyleIdx="3" presStyleCnt="12"/>
      <dgm:spPr/>
    </dgm:pt>
    <dgm:pt modelId="{4868274C-F7DD-4ACA-AF0E-95E20223C6DB}" type="pres">
      <dgm:prSet presAssocID="{722067CD-05D3-4C2A-9590-45DC97CE10C9}" presName="Child" presStyleLbl="revTx" presStyleIdx="4" presStyleCnt="14">
        <dgm:presLayoutVars>
          <dgm:chMax val="0"/>
          <dgm:chPref val="0"/>
          <dgm:bulletEnabled val="1"/>
        </dgm:presLayoutVars>
      </dgm:prSet>
      <dgm:spPr/>
    </dgm:pt>
    <dgm:pt modelId="{37B5E7A8-8A6F-4DD7-9047-64BE91732D01}" type="pres">
      <dgm:prSet presAssocID="{D2442DA7-EBE8-4ED9-AC00-618F9E938EAE}" presName="childComposite" presStyleCnt="0">
        <dgm:presLayoutVars>
          <dgm:chMax val="0"/>
          <dgm:chPref val="0"/>
        </dgm:presLayoutVars>
      </dgm:prSet>
      <dgm:spPr/>
    </dgm:pt>
    <dgm:pt modelId="{C902A5F5-E098-4359-86CB-5CCEEE67E17C}" type="pres">
      <dgm:prSet presAssocID="{D2442DA7-EBE8-4ED9-AC00-618F9E938EAE}" presName="ChildAccent" presStyleLbl="solidFgAcc1" presStyleIdx="4" presStyleCnt="12"/>
      <dgm:spPr/>
    </dgm:pt>
    <dgm:pt modelId="{9A068803-7B05-46AA-8A90-CFCB39417011}" type="pres">
      <dgm:prSet presAssocID="{D2442DA7-EBE8-4ED9-AC00-618F9E938EAE}" presName="Child" presStyleLbl="revTx" presStyleIdx="5" presStyleCnt="14">
        <dgm:presLayoutVars>
          <dgm:chMax val="0"/>
          <dgm:chPref val="0"/>
          <dgm:bulletEnabled val="1"/>
        </dgm:presLayoutVars>
      </dgm:prSet>
      <dgm:spPr/>
    </dgm:pt>
    <dgm:pt modelId="{559609AC-8719-4606-AB57-6D5081D855B1}" type="pres">
      <dgm:prSet presAssocID="{7ECD12DF-D4EA-4EAD-A29D-1363F030DB69}" presName="childComposite" presStyleCnt="0">
        <dgm:presLayoutVars>
          <dgm:chMax val="0"/>
          <dgm:chPref val="0"/>
        </dgm:presLayoutVars>
      </dgm:prSet>
      <dgm:spPr/>
    </dgm:pt>
    <dgm:pt modelId="{449F1844-EE3F-4480-93C6-6831776C5D53}" type="pres">
      <dgm:prSet presAssocID="{7ECD12DF-D4EA-4EAD-A29D-1363F030DB69}" presName="ChildAccent" presStyleLbl="solidFgAcc1" presStyleIdx="5" presStyleCnt="12"/>
      <dgm:spPr/>
    </dgm:pt>
    <dgm:pt modelId="{78E16E5A-C7CD-472A-8491-EFFF63DA6BF7}" type="pres">
      <dgm:prSet presAssocID="{7ECD12DF-D4EA-4EAD-A29D-1363F030DB69}" presName="Child" presStyleLbl="revTx" presStyleIdx="6" presStyleCnt="14">
        <dgm:presLayoutVars>
          <dgm:chMax val="0"/>
          <dgm:chPref val="0"/>
          <dgm:bulletEnabled val="1"/>
        </dgm:presLayoutVars>
      </dgm:prSet>
      <dgm:spPr/>
    </dgm:pt>
    <dgm:pt modelId="{DE1362EE-9232-4444-BEE4-57A68A03C292}" type="pres">
      <dgm:prSet presAssocID="{CD3B26F3-C39A-425C-91EE-F3E852F322FC}" presName="childComposite" presStyleCnt="0">
        <dgm:presLayoutVars>
          <dgm:chMax val="0"/>
          <dgm:chPref val="0"/>
        </dgm:presLayoutVars>
      </dgm:prSet>
      <dgm:spPr/>
    </dgm:pt>
    <dgm:pt modelId="{0138C2EA-6FEC-4168-B960-ABFCEA4AD9EA}" type="pres">
      <dgm:prSet presAssocID="{CD3B26F3-C39A-425C-91EE-F3E852F322FC}" presName="ChildAccent" presStyleLbl="solidFgAcc1" presStyleIdx="6" presStyleCnt="12"/>
      <dgm:spPr/>
    </dgm:pt>
    <dgm:pt modelId="{5DD8D252-619D-4168-BEDF-CFDD0D986C8E}" type="pres">
      <dgm:prSet presAssocID="{CD3B26F3-C39A-425C-91EE-F3E852F322FC}" presName="Child" presStyleLbl="revTx" presStyleIdx="7" presStyleCnt="14">
        <dgm:presLayoutVars>
          <dgm:chMax val="0"/>
          <dgm:chPref val="0"/>
          <dgm:bulletEnabled val="1"/>
        </dgm:presLayoutVars>
      </dgm:prSet>
      <dgm:spPr/>
    </dgm:pt>
    <dgm:pt modelId="{92BA0456-8B4C-4B32-BBBF-90F614A07620}" type="pres">
      <dgm:prSet presAssocID="{FB4C5C3D-C608-495F-9892-5AC6AC69C193}" presName="root" presStyleCnt="0">
        <dgm:presLayoutVars>
          <dgm:chMax/>
          <dgm:chPref/>
        </dgm:presLayoutVars>
      </dgm:prSet>
      <dgm:spPr/>
    </dgm:pt>
    <dgm:pt modelId="{0E9F05E0-146D-43F5-8CDB-ADB25759D994}" type="pres">
      <dgm:prSet presAssocID="{FB4C5C3D-C608-495F-9892-5AC6AC69C193}" presName="rootComposite" presStyleCnt="0">
        <dgm:presLayoutVars/>
      </dgm:prSet>
      <dgm:spPr/>
    </dgm:pt>
    <dgm:pt modelId="{78435EE1-08F9-4302-96D9-B2CC035474CB}" type="pres">
      <dgm:prSet presAssocID="{FB4C5C3D-C608-495F-9892-5AC6AC69C193}" presName="ParentAccent" presStyleLbl="alignNode1" presStyleIdx="1" presStyleCnt="2"/>
      <dgm:spPr/>
    </dgm:pt>
    <dgm:pt modelId="{86243D9C-13C3-4284-AA26-6FA05F6CB2BB}" type="pres">
      <dgm:prSet presAssocID="{FB4C5C3D-C608-495F-9892-5AC6AC69C193}" presName="ParentSmallAccent" presStyleLbl="fgAcc1" presStyleIdx="1" presStyleCnt="2"/>
      <dgm:spPr/>
    </dgm:pt>
    <dgm:pt modelId="{258AC5FD-FAF4-488C-9BCC-D23E618314CC}" type="pres">
      <dgm:prSet presAssocID="{FB4C5C3D-C608-495F-9892-5AC6AC69C193}" presName="Parent" presStyleLbl="revTx" presStyleIdx="8" presStyleCnt="14">
        <dgm:presLayoutVars>
          <dgm:chMax/>
          <dgm:chPref val="4"/>
          <dgm:bulletEnabled val="1"/>
        </dgm:presLayoutVars>
      </dgm:prSet>
      <dgm:spPr/>
    </dgm:pt>
    <dgm:pt modelId="{1AAF6CF9-F3C0-44DE-A5BE-65122F10C1AC}" type="pres">
      <dgm:prSet presAssocID="{FB4C5C3D-C608-495F-9892-5AC6AC69C193}" presName="childShape" presStyleCnt="0">
        <dgm:presLayoutVars>
          <dgm:chMax val="0"/>
          <dgm:chPref val="0"/>
        </dgm:presLayoutVars>
      </dgm:prSet>
      <dgm:spPr/>
    </dgm:pt>
    <dgm:pt modelId="{EAB47234-2FB1-4CD7-B51E-A1352A1EFD04}" type="pres">
      <dgm:prSet presAssocID="{96657689-3C05-4DE0-BCE4-92E917344B54}" presName="childComposite" presStyleCnt="0">
        <dgm:presLayoutVars>
          <dgm:chMax val="0"/>
          <dgm:chPref val="0"/>
        </dgm:presLayoutVars>
      </dgm:prSet>
      <dgm:spPr/>
    </dgm:pt>
    <dgm:pt modelId="{2CAAC4B8-6E6F-4025-9C08-6237E9BB1D23}" type="pres">
      <dgm:prSet presAssocID="{96657689-3C05-4DE0-BCE4-92E917344B54}" presName="ChildAccent" presStyleLbl="solidFgAcc1" presStyleIdx="7" presStyleCnt="12"/>
      <dgm:spPr/>
    </dgm:pt>
    <dgm:pt modelId="{152D0F66-3D31-4456-A207-7C50712172BC}" type="pres">
      <dgm:prSet presAssocID="{96657689-3C05-4DE0-BCE4-92E917344B54}" presName="Child" presStyleLbl="revTx" presStyleIdx="9" presStyleCnt="14">
        <dgm:presLayoutVars>
          <dgm:chMax val="0"/>
          <dgm:chPref val="0"/>
          <dgm:bulletEnabled val="1"/>
        </dgm:presLayoutVars>
      </dgm:prSet>
      <dgm:spPr/>
    </dgm:pt>
    <dgm:pt modelId="{93D43404-78B5-4E12-81A5-DBCF093B7EB5}" type="pres">
      <dgm:prSet presAssocID="{C43E0DC7-AC22-479D-A7E5-06382515A9BA}" presName="childComposite" presStyleCnt="0">
        <dgm:presLayoutVars>
          <dgm:chMax val="0"/>
          <dgm:chPref val="0"/>
        </dgm:presLayoutVars>
      </dgm:prSet>
      <dgm:spPr/>
    </dgm:pt>
    <dgm:pt modelId="{36259F6C-DB57-42CA-90DE-B6558EE58C29}" type="pres">
      <dgm:prSet presAssocID="{C43E0DC7-AC22-479D-A7E5-06382515A9BA}" presName="ChildAccent" presStyleLbl="solidFgAcc1" presStyleIdx="8" presStyleCnt="12"/>
      <dgm:spPr/>
    </dgm:pt>
    <dgm:pt modelId="{57DB367C-31FB-45EC-BF29-5E9FC2779771}" type="pres">
      <dgm:prSet presAssocID="{C43E0DC7-AC22-479D-A7E5-06382515A9BA}" presName="Child" presStyleLbl="revTx" presStyleIdx="10" presStyleCnt="14">
        <dgm:presLayoutVars>
          <dgm:chMax val="0"/>
          <dgm:chPref val="0"/>
          <dgm:bulletEnabled val="1"/>
        </dgm:presLayoutVars>
      </dgm:prSet>
      <dgm:spPr/>
    </dgm:pt>
    <dgm:pt modelId="{7A9EEBBE-F85F-4347-A797-AF6432F95877}" type="pres">
      <dgm:prSet presAssocID="{587481AD-1C66-4914-A50F-FFAD0E03CA32}" presName="childComposite" presStyleCnt="0">
        <dgm:presLayoutVars>
          <dgm:chMax val="0"/>
          <dgm:chPref val="0"/>
        </dgm:presLayoutVars>
      </dgm:prSet>
      <dgm:spPr/>
    </dgm:pt>
    <dgm:pt modelId="{00AE8EFC-9437-4C13-8B77-4FC697C91412}" type="pres">
      <dgm:prSet presAssocID="{587481AD-1C66-4914-A50F-FFAD0E03CA32}" presName="ChildAccent" presStyleLbl="solidFgAcc1" presStyleIdx="9" presStyleCnt="12"/>
      <dgm:spPr/>
    </dgm:pt>
    <dgm:pt modelId="{A51D56C3-E38C-4DB4-93EA-488757CA2A58}" type="pres">
      <dgm:prSet presAssocID="{587481AD-1C66-4914-A50F-FFAD0E03CA32}" presName="Child" presStyleLbl="revTx" presStyleIdx="11" presStyleCnt="14">
        <dgm:presLayoutVars>
          <dgm:chMax val="0"/>
          <dgm:chPref val="0"/>
          <dgm:bulletEnabled val="1"/>
        </dgm:presLayoutVars>
      </dgm:prSet>
      <dgm:spPr/>
    </dgm:pt>
    <dgm:pt modelId="{D2383987-15D6-45A7-8128-C3634A91BB95}" type="pres">
      <dgm:prSet presAssocID="{F7EC8897-35AB-43A9-B5D3-7B39F0D032ED}" presName="childComposite" presStyleCnt="0">
        <dgm:presLayoutVars>
          <dgm:chMax val="0"/>
          <dgm:chPref val="0"/>
        </dgm:presLayoutVars>
      </dgm:prSet>
      <dgm:spPr/>
    </dgm:pt>
    <dgm:pt modelId="{F7E5AC84-7575-469C-A009-4F027B67CC1B}" type="pres">
      <dgm:prSet presAssocID="{F7EC8897-35AB-43A9-B5D3-7B39F0D032ED}" presName="ChildAccent" presStyleLbl="solidFgAcc1" presStyleIdx="10" presStyleCnt="12"/>
      <dgm:spPr/>
    </dgm:pt>
    <dgm:pt modelId="{C1CED7E0-722C-463B-9F01-93CD02236E60}" type="pres">
      <dgm:prSet presAssocID="{F7EC8897-35AB-43A9-B5D3-7B39F0D032ED}" presName="Child" presStyleLbl="revTx" presStyleIdx="12" presStyleCnt="14">
        <dgm:presLayoutVars>
          <dgm:chMax val="0"/>
          <dgm:chPref val="0"/>
          <dgm:bulletEnabled val="1"/>
        </dgm:presLayoutVars>
      </dgm:prSet>
      <dgm:spPr/>
    </dgm:pt>
    <dgm:pt modelId="{194C137F-1C7F-4CDF-8888-EECBE63E2CC9}" type="pres">
      <dgm:prSet presAssocID="{8EC4DB3A-6462-4EE9-B00E-F06FD602F09D}" presName="childComposite" presStyleCnt="0">
        <dgm:presLayoutVars>
          <dgm:chMax val="0"/>
          <dgm:chPref val="0"/>
        </dgm:presLayoutVars>
      </dgm:prSet>
      <dgm:spPr/>
    </dgm:pt>
    <dgm:pt modelId="{181AE574-B697-4162-B3F3-CC2588C87A22}" type="pres">
      <dgm:prSet presAssocID="{8EC4DB3A-6462-4EE9-B00E-F06FD602F09D}" presName="ChildAccent" presStyleLbl="solidFgAcc1" presStyleIdx="11" presStyleCnt="12"/>
      <dgm:spPr/>
    </dgm:pt>
    <dgm:pt modelId="{A035A13D-480A-45D2-B91E-790EF84CF7DE}" type="pres">
      <dgm:prSet presAssocID="{8EC4DB3A-6462-4EE9-B00E-F06FD602F09D}" presName="Child" presStyleLbl="revTx" presStyleIdx="13" presStyleCnt="14">
        <dgm:presLayoutVars>
          <dgm:chMax val="0"/>
          <dgm:chPref val="0"/>
          <dgm:bulletEnabled val="1"/>
        </dgm:presLayoutVars>
      </dgm:prSet>
      <dgm:spPr/>
    </dgm:pt>
  </dgm:ptLst>
  <dgm:cxnLst>
    <dgm:cxn modelId="{28E81F0F-7C83-442A-AB33-8FDAEE659692}" srcId="{15AE9275-B087-4BCB-AFE1-965B1F1EFBE7}" destId="{67753E29-65BA-4082-A76F-5DE433725380}" srcOrd="0" destOrd="0" parTransId="{00B8A99A-3FF0-435A-A50C-8E5522714181}" sibTransId="{D10C4A6F-386B-4D62-9A91-817FAF5974FE}"/>
    <dgm:cxn modelId="{9A71E512-DF5F-46C5-8866-C4004AFDF4EA}" srcId="{FB4C5C3D-C608-495F-9892-5AC6AC69C193}" destId="{8EC4DB3A-6462-4EE9-B00E-F06FD602F09D}" srcOrd="4" destOrd="0" parTransId="{07A28A9C-8A43-422D-A522-73FD741A029B}" sibTransId="{EF86A147-F2FB-4D8D-B1FA-FBDDF6A02E47}"/>
    <dgm:cxn modelId="{4237EF24-C151-451C-ADC1-D42808A28E9A}" srcId="{1D066CCA-86B6-4103-BD9F-9DC30FA7F347}" destId="{FB4C5C3D-C608-495F-9892-5AC6AC69C193}" srcOrd="1" destOrd="0" parTransId="{82F7064F-FB24-4DC7-9475-B5798A0D1938}" sibTransId="{604D99DD-8562-4BB9-9C56-241D09E6055F}"/>
    <dgm:cxn modelId="{C34D2727-832C-4F54-A27A-2A95291E078B}" type="presOf" srcId="{FD123713-E993-4DA8-8468-729393F04369}" destId="{6530A819-C461-43F7-8D8A-ED62B72248BC}" srcOrd="0" destOrd="0" presId="urn:microsoft.com/office/officeart/2008/layout/SquareAccentList"/>
    <dgm:cxn modelId="{DE53AC28-A53B-47CD-BD20-6323399C915A}" type="presOf" srcId="{FB4C5C3D-C608-495F-9892-5AC6AC69C193}" destId="{258AC5FD-FAF4-488C-9BCC-D23E618314CC}" srcOrd="0" destOrd="0" presId="urn:microsoft.com/office/officeart/2008/layout/SquareAccentList"/>
    <dgm:cxn modelId="{2262282A-B895-48F8-9F9D-462A7C14DEA8}" type="presOf" srcId="{1D066CCA-86B6-4103-BD9F-9DC30FA7F347}" destId="{36726263-7902-430D-B9DD-A832FB26E028}" srcOrd="0" destOrd="0" presId="urn:microsoft.com/office/officeart/2008/layout/SquareAccentList"/>
    <dgm:cxn modelId="{8650402C-03C6-4BED-B611-230AA488EF36}" type="presOf" srcId="{7ECD12DF-D4EA-4EAD-A29D-1363F030DB69}" destId="{78E16E5A-C7CD-472A-8491-EFFF63DA6BF7}" srcOrd="0" destOrd="0" presId="urn:microsoft.com/office/officeart/2008/layout/SquareAccentList"/>
    <dgm:cxn modelId="{9696D72E-BDE6-4217-A5D2-72081F980343}" type="presOf" srcId="{96657689-3C05-4DE0-BCE4-92E917344B54}" destId="{152D0F66-3D31-4456-A207-7C50712172BC}" srcOrd="0" destOrd="0" presId="urn:microsoft.com/office/officeart/2008/layout/SquareAccentList"/>
    <dgm:cxn modelId="{1AF28335-DD1E-48EB-AD8B-637A0DB7E06C}" srcId="{15AE9275-B087-4BCB-AFE1-965B1F1EFBE7}" destId="{7ECD12DF-D4EA-4EAD-A29D-1363F030DB69}" srcOrd="5" destOrd="0" parTransId="{FDB0ABCB-69D9-4761-93EA-FF6BBEE2E1A8}" sibTransId="{35D1DA81-C4E5-4F08-86DE-25B4B7AF3C81}"/>
    <dgm:cxn modelId="{91BC0640-2196-4119-8936-7230AFB0CFA3}" srcId="{1D066CCA-86B6-4103-BD9F-9DC30FA7F347}" destId="{15AE9275-B087-4BCB-AFE1-965B1F1EFBE7}" srcOrd="0" destOrd="0" parTransId="{3D483802-C418-4319-95C6-96D988C176BF}" sibTransId="{170CD65B-3EAB-454E-AAD7-8416552752FE}"/>
    <dgm:cxn modelId="{C9AAF85E-34C5-45F8-B011-E828AC093A3C}" srcId="{15AE9275-B087-4BCB-AFE1-965B1F1EFBE7}" destId="{1ABF7F10-87F4-494B-A562-A2306F06D32F}" srcOrd="1" destOrd="0" parTransId="{00F470F3-8B76-45F3-8ED1-EFE95B86BFFA}" sibTransId="{1E32D284-99D8-484E-B161-688BFDC40B9C}"/>
    <dgm:cxn modelId="{34D7D06B-E2E8-4411-9DE4-A38735B20CF5}" type="presOf" srcId="{722067CD-05D3-4C2A-9590-45DC97CE10C9}" destId="{4868274C-F7DD-4ACA-AF0E-95E20223C6DB}" srcOrd="0" destOrd="0" presId="urn:microsoft.com/office/officeart/2008/layout/SquareAccentList"/>
    <dgm:cxn modelId="{727B2E77-D51E-4797-B4CE-BC24483209C4}" srcId="{FB4C5C3D-C608-495F-9892-5AC6AC69C193}" destId="{F7EC8897-35AB-43A9-B5D3-7B39F0D032ED}" srcOrd="3" destOrd="0" parTransId="{B09DE0E5-C3A5-4E3A-B94C-CC5105C70D2D}" sibTransId="{8A6A466B-0AE3-42DA-91AB-4B1FD553867D}"/>
    <dgm:cxn modelId="{DFCADE92-F06B-434E-BD6D-CCAC086ADAEF}" srcId="{15AE9275-B087-4BCB-AFE1-965B1F1EFBE7}" destId="{722067CD-05D3-4C2A-9590-45DC97CE10C9}" srcOrd="3" destOrd="0" parTransId="{9C77B524-0748-4CFC-9639-F2EDB947024A}" sibTransId="{1EA16268-D9C7-4389-8E8A-CE4476CBFA9E}"/>
    <dgm:cxn modelId="{58B71B95-3759-4439-9392-40CE3A83A9E0}" srcId="{15AE9275-B087-4BCB-AFE1-965B1F1EFBE7}" destId="{FD123713-E993-4DA8-8468-729393F04369}" srcOrd="2" destOrd="0" parTransId="{49054A14-6507-4556-AEDC-57AE303DB9CF}" sibTransId="{4A2A9649-26A6-44D7-8B4C-B90C97062467}"/>
    <dgm:cxn modelId="{523D5A9C-C301-4823-8A56-013A198B5959}" type="presOf" srcId="{587481AD-1C66-4914-A50F-FFAD0E03CA32}" destId="{A51D56C3-E38C-4DB4-93EA-488757CA2A58}" srcOrd="0" destOrd="0" presId="urn:microsoft.com/office/officeart/2008/layout/SquareAccentList"/>
    <dgm:cxn modelId="{D17A7AA3-AA12-4901-ABD9-87275C412DB8}" type="presOf" srcId="{8EC4DB3A-6462-4EE9-B00E-F06FD602F09D}" destId="{A035A13D-480A-45D2-B91E-790EF84CF7DE}" srcOrd="0" destOrd="0" presId="urn:microsoft.com/office/officeart/2008/layout/SquareAccentList"/>
    <dgm:cxn modelId="{9AA18FA3-1C9E-4F83-B343-791460331575}" type="presOf" srcId="{C43E0DC7-AC22-479D-A7E5-06382515A9BA}" destId="{57DB367C-31FB-45EC-BF29-5E9FC2779771}" srcOrd="0" destOrd="0" presId="urn:microsoft.com/office/officeart/2008/layout/SquareAccentList"/>
    <dgm:cxn modelId="{93ED67A6-5DB4-4FC1-9B2B-48941C03425A}" type="presOf" srcId="{D2442DA7-EBE8-4ED9-AC00-618F9E938EAE}" destId="{9A068803-7B05-46AA-8A90-CFCB39417011}" srcOrd="0" destOrd="0" presId="urn:microsoft.com/office/officeart/2008/layout/SquareAccentList"/>
    <dgm:cxn modelId="{33C2E8AC-5628-4E41-B641-488055759E06}" srcId="{FB4C5C3D-C608-495F-9892-5AC6AC69C193}" destId="{C43E0DC7-AC22-479D-A7E5-06382515A9BA}" srcOrd="1" destOrd="0" parTransId="{41460EC1-6AFE-437D-A550-78F110DDBDC3}" sibTransId="{5DD6F5A9-D96E-46CA-8E94-DB19DCD8C0E7}"/>
    <dgm:cxn modelId="{F5BB15B9-CB11-45E7-AFF5-CA8AAF979A37}" type="presOf" srcId="{CD3B26F3-C39A-425C-91EE-F3E852F322FC}" destId="{5DD8D252-619D-4168-BEDF-CFDD0D986C8E}" srcOrd="0" destOrd="0" presId="urn:microsoft.com/office/officeart/2008/layout/SquareAccentList"/>
    <dgm:cxn modelId="{1AD01CBA-D234-4A32-A4B7-3921E5538119}" srcId="{15AE9275-B087-4BCB-AFE1-965B1F1EFBE7}" destId="{D2442DA7-EBE8-4ED9-AC00-618F9E938EAE}" srcOrd="4" destOrd="0" parTransId="{7255AFF3-0AA4-4CA0-AB45-C889BF73CBC2}" sibTransId="{B5FF2A92-7BC4-4A6F-816F-5D5D3F14048F}"/>
    <dgm:cxn modelId="{87CDB3BC-D9AB-47A7-B51F-55BFAB98D57C}" type="presOf" srcId="{1ABF7F10-87F4-494B-A562-A2306F06D32F}" destId="{10DA196B-31C7-4738-966D-45CC63E69EE0}" srcOrd="0" destOrd="0" presId="urn:microsoft.com/office/officeart/2008/layout/SquareAccentList"/>
    <dgm:cxn modelId="{188F8ABD-958F-43E8-9D87-890D7C131356}" srcId="{FB4C5C3D-C608-495F-9892-5AC6AC69C193}" destId="{587481AD-1C66-4914-A50F-FFAD0E03CA32}" srcOrd="2" destOrd="0" parTransId="{1B09BD92-DC88-4CA9-82E4-BF9C7E798827}" sibTransId="{9E241BD5-5610-4762-81DA-E587F8AF3045}"/>
    <dgm:cxn modelId="{A62B20C5-57F8-49E8-8FAD-47CAC94D8676}" srcId="{15AE9275-B087-4BCB-AFE1-965B1F1EFBE7}" destId="{CD3B26F3-C39A-425C-91EE-F3E852F322FC}" srcOrd="6" destOrd="0" parTransId="{05D8542F-0CD9-4DE1-9709-92B213980FE2}" sibTransId="{63F2D228-F69E-4AAE-B894-D5CC2E1DEADF}"/>
    <dgm:cxn modelId="{669C18DA-A63A-4E93-A865-C9761C993790}" type="presOf" srcId="{15AE9275-B087-4BCB-AFE1-965B1F1EFBE7}" destId="{44EA6198-2B51-4FA8-B86E-5494CFAB8836}" srcOrd="0" destOrd="0" presId="urn:microsoft.com/office/officeart/2008/layout/SquareAccentList"/>
    <dgm:cxn modelId="{775F79E0-60B9-4F20-9880-9F116E67C854}" type="presOf" srcId="{67753E29-65BA-4082-A76F-5DE433725380}" destId="{E3B33E4A-2462-4168-839F-191C5150E3DF}" srcOrd="0" destOrd="0" presId="urn:microsoft.com/office/officeart/2008/layout/SquareAccentList"/>
    <dgm:cxn modelId="{A7B265E5-5142-443D-AAAE-95F08085D3DC}" type="presOf" srcId="{F7EC8897-35AB-43A9-B5D3-7B39F0D032ED}" destId="{C1CED7E0-722C-463B-9F01-93CD02236E60}" srcOrd="0" destOrd="0" presId="urn:microsoft.com/office/officeart/2008/layout/SquareAccentList"/>
    <dgm:cxn modelId="{B68813E6-6721-4D55-8316-A84708EB4969}" srcId="{FB4C5C3D-C608-495F-9892-5AC6AC69C193}" destId="{96657689-3C05-4DE0-BCE4-92E917344B54}" srcOrd="0" destOrd="0" parTransId="{BFF2BD70-7A5F-462A-A4F8-22717B025D94}" sibTransId="{390913FD-9A6F-45D6-B036-98764CF39921}"/>
    <dgm:cxn modelId="{294AC2E9-5A98-4F25-8927-B38521AE32B3}" type="presParOf" srcId="{36726263-7902-430D-B9DD-A832FB26E028}" destId="{2847B1F0-E8C6-49B6-B785-CBD994E5ACA4}" srcOrd="0" destOrd="0" presId="urn:microsoft.com/office/officeart/2008/layout/SquareAccentList"/>
    <dgm:cxn modelId="{339899D8-2F6E-4F2A-856F-57A172CC3C42}" type="presParOf" srcId="{2847B1F0-E8C6-49B6-B785-CBD994E5ACA4}" destId="{EAC3B5E0-FEF4-4AE1-AE1F-F1F3C5999576}" srcOrd="0" destOrd="0" presId="urn:microsoft.com/office/officeart/2008/layout/SquareAccentList"/>
    <dgm:cxn modelId="{5E300552-2D60-4ABF-869D-99298033F31F}" type="presParOf" srcId="{EAC3B5E0-FEF4-4AE1-AE1F-F1F3C5999576}" destId="{E96568B6-E5E1-4B78-86B6-176B10CD250D}" srcOrd="0" destOrd="0" presId="urn:microsoft.com/office/officeart/2008/layout/SquareAccentList"/>
    <dgm:cxn modelId="{A0A74C6F-41E4-4AE9-A196-AB2B9E56D775}" type="presParOf" srcId="{EAC3B5E0-FEF4-4AE1-AE1F-F1F3C5999576}" destId="{0DBDB999-886A-4C46-A5F0-CA3C7B5E5935}" srcOrd="1" destOrd="0" presId="urn:microsoft.com/office/officeart/2008/layout/SquareAccentList"/>
    <dgm:cxn modelId="{09A88027-9081-4BFB-801E-F8AFFEDAB35F}" type="presParOf" srcId="{EAC3B5E0-FEF4-4AE1-AE1F-F1F3C5999576}" destId="{44EA6198-2B51-4FA8-B86E-5494CFAB8836}" srcOrd="2" destOrd="0" presId="urn:microsoft.com/office/officeart/2008/layout/SquareAccentList"/>
    <dgm:cxn modelId="{40460435-C996-47A6-8B39-9BD8BAF4E185}" type="presParOf" srcId="{2847B1F0-E8C6-49B6-B785-CBD994E5ACA4}" destId="{91603C21-E3AF-428B-8B61-7D7D85AD5F8E}" srcOrd="1" destOrd="0" presId="urn:microsoft.com/office/officeart/2008/layout/SquareAccentList"/>
    <dgm:cxn modelId="{DE2AFAA5-7649-442A-8251-CE5E214D1863}" type="presParOf" srcId="{91603C21-E3AF-428B-8B61-7D7D85AD5F8E}" destId="{D205BEA8-38AD-4667-ABEE-11A267803EF8}" srcOrd="0" destOrd="0" presId="urn:microsoft.com/office/officeart/2008/layout/SquareAccentList"/>
    <dgm:cxn modelId="{A5E4B8C2-1C43-4D47-999D-B88AFC6C7995}" type="presParOf" srcId="{D205BEA8-38AD-4667-ABEE-11A267803EF8}" destId="{2C25FEF2-2563-4EE3-BF65-2DEE5E0F9CC4}" srcOrd="0" destOrd="0" presId="urn:microsoft.com/office/officeart/2008/layout/SquareAccentList"/>
    <dgm:cxn modelId="{7FFEA75D-D270-4CA6-A18A-4EAE1A96D63A}" type="presParOf" srcId="{D205BEA8-38AD-4667-ABEE-11A267803EF8}" destId="{E3B33E4A-2462-4168-839F-191C5150E3DF}" srcOrd="1" destOrd="0" presId="urn:microsoft.com/office/officeart/2008/layout/SquareAccentList"/>
    <dgm:cxn modelId="{E2BA4B0A-D3B3-42C8-B1C0-5DC3E1E7ABC8}" type="presParOf" srcId="{91603C21-E3AF-428B-8B61-7D7D85AD5F8E}" destId="{B3D758B2-47F5-469A-B16C-38A5F4DF8A61}" srcOrd="1" destOrd="0" presId="urn:microsoft.com/office/officeart/2008/layout/SquareAccentList"/>
    <dgm:cxn modelId="{B36FAE8F-0008-4778-ABA3-D42ED2C56C55}" type="presParOf" srcId="{B3D758B2-47F5-469A-B16C-38A5F4DF8A61}" destId="{C4F316B6-C1DF-4F58-A4AE-47870AEDC6F7}" srcOrd="0" destOrd="0" presId="urn:microsoft.com/office/officeart/2008/layout/SquareAccentList"/>
    <dgm:cxn modelId="{8795C16B-A30C-4A82-99E4-D9F9FBD5C5E2}" type="presParOf" srcId="{B3D758B2-47F5-469A-B16C-38A5F4DF8A61}" destId="{10DA196B-31C7-4738-966D-45CC63E69EE0}" srcOrd="1" destOrd="0" presId="urn:microsoft.com/office/officeart/2008/layout/SquareAccentList"/>
    <dgm:cxn modelId="{9AC0779F-1C2A-4A66-A61C-88B71A8E2785}" type="presParOf" srcId="{91603C21-E3AF-428B-8B61-7D7D85AD5F8E}" destId="{4C78BB98-E6F9-4DDC-94F3-0E6BED0A2676}" srcOrd="2" destOrd="0" presId="urn:microsoft.com/office/officeart/2008/layout/SquareAccentList"/>
    <dgm:cxn modelId="{FC24BC0D-CC54-4024-8050-45D6BC968C95}" type="presParOf" srcId="{4C78BB98-E6F9-4DDC-94F3-0E6BED0A2676}" destId="{0D6ED7D7-FF20-49E6-B82D-34EC1137CD8C}" srcOrd="0" destOrd="0" presId="urn:microsoft.com/office/officeart/2008/layout/SquareAccentList"/>
    <dgm:cxn modelId="{670C9F3E-7BD5-452C-B8DD-1A8E517478B5}" type="presParOf" srcId="{4C78BB98-E6F9-4DDC-94F3-0E6BED0A2676}" destId="{6530A819-C461-43F7-8D8A-ED62B72248BC}" srcOrd="1" destOrd="0" presId="urn:microsoft.com/office/officeart/2008/layout/SquareAccentList"/>
    <dgm:cxn modelId="{1CB1A16F-A711-43B3-B114-3422B3DFEED7}" type="presParOf" srcId="{91603C21-E3AF-428B-8B61-7D7D85AD5F8E}" destId="{AE87964F-AB68-4E3A-9C3C-0977FFEB02AC}" srcOrd="3" destOrd="0" presId="urn:microsoft.com/office/officeart/2008/layout/SquareAccentList"/>
    <dgm:cxn modelId="{114A7AFF-E055-4003-A559-732F1403CB03}" type="presParOf" srcId="{AE87964F-AB68-4E3A-9C3C-0977FFEB02AC}" destId="{789C85D1-D850-41A7-B00C-17D0D4556FBF}" srcOrd="0" destOrd="0" presId="urn:microsoft.com/office/officeart/2008/layout/SquareAccentList"/>
    <dgm:cxn modelId="{14833C7B-560D-46F6-83B2-DE5D7CFE7EC7}" type="presParOf" srcId="{AE87964F-AB68-4E3A-9C3C-0977FFEB02AC}" destId="{4868274C-F7DD-4ACA-AF0E-95E20223C6DB}" srcOrd="1" destOrd="0" presId="urn:microsoft.com/office/officeart/2008/layout/SquareAccentList"/>
    <dgm:cxn modelId="{AB473E15-D0BB-40ED-903A-5A0B21D57D50}" type="presParOf" srcId="{91603C21-E3AF-428B-8B61-7D7D85AD5F8E}" destId="{37B5E7A8-8A6F-4DD7-9047-64BE91732D01}" srcOrd="4" destOrd="0" presId="urn:microsoft.com/office/officeart/2008/layout/SquareAccentList"/>
    <dgm:cxn modelId="{E671D680-DB4B-4D43-854B-149CF0219CFC}" type="presParOf" srcId="{37B5E7A8-8A6F-4DD7-9047-64BE91732D01}" destId="{C902A5F5-E098-4359-86CB-5CCEEE67E17C}" srcOrd="0" destOrd="0" presId="urn:microsoft.com/office/officeart/2008/layout/SquareAccentList"/>
    <dgm:cxn modelId="{FFFF635E-7F73-4058-981D-7F6E3EB3A172}" type="presParOf" srcId="{37B5E7A8-8A6F-4DD7-9047-64BE91732D01}" destId="{9A068803-7B05-46AA-8A90-CFCB39417011}" srcOrd="1" destOrd="0" presId="urn:microsoft.com/office/officeart/2008/layout/SquareAccentList"/>
    <dgm:cxn modelId="{3289734D-2E7F-4206-BD4D-BE1BD86D9994}" type="presParOf" srcId="{91603C21-E3AF-428B-8B61-7D7D85AD5F8E}" destId="{559609AC-8719-4606-AB57-6D5081D855B1}" srcOrd="5" destOrd="0" presId="urn:microsoft.com/office/officeart/2008/layout/SquareAccentList"/>
    <dgm:cxn modelId="{A3D5786D-CAA4-4BC0-944A-1FD6389ED1E1}" type="presParOf" srcId="{559609AC-8719-4606-AB57-6D5081D855B1}" destId="{449F1844-EE3F-4480-93C6-6831776C5D53}" srcOrd="0" destOrd="0" presId="urn:microsoft.com/office/officeart/2008/layout/SquareAccentList"/>
    <dgm:cxn modelId="{443E2206-ACFD-4DC6-96A1-CE57A24D4ED1}" type="presParOf" srcId="{559609AC-8719-4606-AB57-6D5081D855B1}" destId="{78E16E5A-C7CD-472A-8491-EFFF63DA6BF7}" srcOrd="1" destOrd="0" presId="urn:microsoft.com/office/officeart/2008/layout/SquareAccentList"/>
    <dgm:cxn modelId="{E476F46F-803F-4FA5-BE85-8B80B298CF89}" type="presParOf" srcId="{91603C21-E3AF-428B-8B61-7D7D85AD5F8E}" destId="{DE1362EE-9232-4444-BEE4-57A68A03C292}" srcOrd="6" destOrd="0" presId="urn:microsoft.com/office/officeart/2008/layout/SquareAccentList"/>
    <dgm:cxn modelId="{842A4B55-3AAF-4168-A62E-9D5A349C60B7}" type="presParOf" srcId="{DE1362EE-9232-4444-BEE4-57A68A03C292}" destId="{0138C2EA-6FEC-4168-B960-ABFCEA4AD9EA}" srcOrd="0" destOrd="0" presId="urn:microsoft.com/office/officeart/2008/layout/SquareAccentList"/>
    <dgm:cxn modelId="{6D1599C1-BB7E-4DA5-995E-9898ECEB5834}" type="presParOf" srcId="{DE1362EE-9232-4444-BEE4-57A68A03C292}" destId="{5DD8D252-619D-4168-BEDF-CFDD0D986C8E}" srcOrd="1" destOrd="0" presId="urn:microsoft.com/office/officeart/2008/layout/SquareAccentList"/>
    <dgm:cxn modelId="{BDA76150-A345-4C84-8542-42F21907E213}" type="presParOf" srcId="{36726263-7902-430D-B9DD-A832FB26E028}" destId="{92BA0456-8B4C-4B32-BBBF-90F614A07620}" srcOrd="1" destOrd="0" presId="urn:microsoft.com/office/officeart/2008/layout/SquareAccentList"/>
    <dgm:cxn modelId="{F61EE2A4-2771-4445-B7AD-FE22A3B09F62}" type="presParOf" srcId="{92BA0456-8B4C-4B32-BBBF-90F614A07620}" destId="{0E9F05E0-146D-43F5-8CDB-ADB25759D994}" srcOrd="0" destOrd="0" presId="urn:microsoft.com/office/officeart/2008/layout/SquareAccentList"/>
    <dgm:cxn modelId="{A0943134-37FB-49D5-85A8-E8530C7D85E4}" type="presParOf" srcId="{0E9F05E0-146D-43F5-8CDB-ADB25759D994}" destId="{78435EE1-08F9-4302-96D9-B2CC035474CB}" srcOrd="0" destOrd="0" presId="urn:microsoft.com/office/officeart/2008/layout/SquareAccentList"/>
    <dgm:cxn modelId="{422E553D-D939-4C5F-8D47-2EFCBA91B625}" type="presParOf" srcId="{0E9F05E0-146D-43F5-8CDB-ADB25759D994}" destId="{86243D9C-13C3-4284-AA26-6FA05F6CB2BB}" srcOrd="1" destOrd="0" presId="urn:microsoft.com/office/officeart/2008/layout/SquareAccentList"/>
    <dgm:cxn modelId="{2FC4CAC1-126F-43AF-9A9B-D7CD3AE5C7F5}" type="presParOf" srcId="{0E9F05E0-146D-43F5-8CDB-ADB25759D994}" destId="{258AC5FD-FAF4-488C-9BCC-D23E618314CC}" srcOrd="2" destOrd="0" presId="urn:microsoft.com/office/officeart/2008/layout/SquareAccentList"/>
    <dgm:cxn modelId="{F5E8EA25-443F-4F93-B5D4-DD6B175B359C}" type="presParOf" srcId="{92BA0456-8B4C-4B32-BBBF-90F614A07620}" destId="{1AAF6CF9-F3C0-44DE-A5BE-65122F10C1AC}" srcOrd="1" destOrd="0" presId="urn:microsoft.com/office/officeart/2008/layout/SquareAccentList"/>
    <dgm:cxn modelId="{AF0AA062-CA5F-497C-A5A5-44F2FB64E8B5}" type="presParOf" srcId="{1AAF6CF9-F3C0-44DE-A5BE-65122F10C1AC}" destId="{EAB47234-2FB1-4CD7-B51E-A1352A1EFD04}" srcOrd="0" destOrd="0" presId="urn:microsoft.com/office/officeart/2008/layout/SquareAccentList"/>
    <dgm:cxn modelId="{3AB8A814-9524-4F4F-85AB-CED83D4704CF}" type="presParOf" srcId="{EAB47234-2FB1-4CD7-B51E-A1352A1EFD04}" destId="{2CAAC4B8-6E6F-4025-9C08-6237E9BB1D23}" srcOrd="0" destOrd="0" presId="urn:microsoft.com/office/officeart/2008/layout/SquareAccentList"/>
    <dgm:cxn modelId="{7D579455-510D-4C79-A505-7B3DAC9AFE34}" type="presParOf" srcId="{EAB47234-2FB1-4CD7-B51E-A1352A1EFD04}" destId="{152D0F66-3D31-4456-A207-7C50712172BC}" srcOrd="1" destOrd="0" presId="urn:microsoft.com/office/officeart/2008/layout/SquareAccentList"/>
    <dgm:cxn modelId="{008362FD-C95B-4F18-82EB-A0FB01E24C20}" type="presParOf" srcId="{1AAF6CF9-F3C0-44DE-A5BE-65122F10C1AC}" destId="{93D43404-78B5-4E12-81A5-DBCF093B7EB5}" srcOrd="1" destOrd="0" presId="urn:microsoft.com/office/officeart/2008/layout/SquareAccentList"/>
    <dgm:cxn modelId="{44E9AD8F-C44D-4AAE-8E57-13FBD8C918D4}" type="presParOf" srcId="{93D43404-78B5-4E12-81A5-DBCF093B7EB5}" destId="{36259F6C-DB57-42CA-90DE-B6558EE58C29}" srcOrd="0" destOrd="0" presId="urn:microsoft.com/office/officeart/2008/layout/SquareAccentList"/>
    <dgm:cxn modelId="{317149E7-4ED2-4FAD-80F2-095079908AFA}" type="presParOf" srcId="{93D43404-78B5-4E12-81A5-DBCF093B7EB5}" destId="{57DB367C-31FB-45EC-BF29-5E9FC2779771}" srcOrd="1" destOrd="0" presId="urn:microsoft.com/office/officeart/2008/layout/SquareAccentList"/>
    <dgm:cxn modelId="{14873C02-1972-4AB9-9F4B-91E9C7CA2572}" type="presParOf" srcId="{1AAF6CF9-F3C0-44DE-A5BE-65122F10C1AC}" destId="{7A9EEBBE-F85F-4347-A797-AF6432F95877}" srcOrd="2" destOrd="0" presId="urn:microsoft.com/office/officeart/2008/layout/SquareAccentList"/>
    <dgm:cxn modelId="{06E66D8D-4FB8-4B0C-A3C4-5231A5C425EC}" type="presParOf" srcId="{7A9EEBBE-F85F-4347-A797-AF6432F95877}" destId="{00AE8EFC-9437-4C13-8B77-4FC697C91412}" srcOrd="0" destOrd="0" presId="urn:microsoft.com/office/officeart/2008/layout/SquareAccentList"/>
    <dgm:cxn modelId="{42B45512-57EB-413A-B6FE-8E42E85BDE8A}" type="presParOf" srcId="{7A9EEBBE-F85F-4347-A797-AF6432F95877}" destId="{A51D56C3-E38C-4DB4-93EA-488757CA2A58}" srcOrd="1" destOrd="0" presId="urn:microsoft.com/office/officeart/2008/layout/SquareAccentList"/>
    <dgm:cxn modelId="{DBAA175C-B554-497F-AB0A-57AFF5009C8E}" type="presParOf" srcId="{1AAF6CF9-F3C0-44DE-A5BE-65122F10C1AC}" destId="{D2383987-15D6-45A7-8128-C3634A91BB95}" srcOrd="3" destOrd="0" presId="urn:microsoft.com/office/officeart/2008/layout/SquareAccentList"/>
    <dgm:cxn modelId="{CE7DB97F-6320-41D6-A7C1-D47449F59BDC}" type="presParOf" srcId="{D2383987-15D6-45A7-8128-C3634A91BB95}" destId="{F7E5AC84-7575-469C-A009-4F027B67CC1B}" srcOrd="0" destOrd="0" presId="urn:microsoft.com/office/officeart/2008/layout/SquareAccentList"/>
    <dgm:cxn modelId="{9B6FAFF6-C1EC-4E2E-A952-B72C7970150C}" type="presParOf" srcId="{D2383987-15D6-45A7-8128-C3634A91BB95}" destId="{C1CED7E0-722C-463B-9F01-93CD02236E60}" srcOrd="1" destOrd="0" presId="urn:microsoft.com/office/officeart/2008/layout/SquareAccentList"/>
    <dgm:cxn modelId="{CA8160C5-84C2-4DB1-B4BB-3975ACAB39C0}" type="presParOf" srcId="{1AAF6CF9-F3C0-44DE-A5BE-65122F10C1AC}" destId="{194C137F-1C7F-4CDF-8888-EECBE63E2CC9}" srcOrd="4" destOrd="0" presId="urn:microsoft.com/office/officeart/2008/layout/SquareAccentList"/>
    <dgm:cxn modelId="{52FFA758-AA05-4C75-B1D0-D9D6BD17861A}" type="presParOf" srcId="{194C137F-1C7F-4CDF-8888-EECBE63E2CC9}" destId="{181AE574-B697-4162-B3F3-CC2588C87A22}" srcOrd="0" destOrd="0" presId="urn:microsoft.com/office/officeart/2008/layout/SquareAccentList"/>
    <dgm:cxn modelId="{2FC089BA-2D83-4D40-944E-F9E1E1F145E1}" type="presParOf" srcId="{194C137F-1C7F-4CDF-8888-EECBE63E2CC9}" destId="{A035A13D-480A-45D2-B91E-790EF84CF7DE}"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33FB1-031C-40A6-99A1-4EC6F261EEE9}">
      <dsp:nvSpPr>
        <dsp:cNvPr id="0" name=""/>
        <dsp:cNvSpPr/>
      </dsp:nvSpPr>
      <dsp:spPr>
        <a:xfrm>
          <a:off x="801043" y="823659"/>
          <a:ext cx="1500786" cy="1001024"/>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t>Automated Matching</a:t>
          </a:r>
        </a:p>
      </dsp:txBody>
      <dsp:txXfrm>
        <a:off x="1041169" y="823659"/>
        <a:ext cx="1260660" cy="1001024"/>
      </dsp:txXfrm>
    </dsp:sp>
    <dsp:sp modelId="{B4807707-5B0B-42E7-86BE-AF7A8683FC4E}">
      <dsp:nvSpPr>
        <dsp:cNvPr id="0" name=""/>
        <dsp:cNvSpPr/>
      </dsp:nvSpPr>
      <dsp:spPr>
        <a:xfrm>
          <a:off x="801043" y="1824684"/>
          <a:ext cx="1500786" cy="1001024"/>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t>Matches best technician to job based on skillset</a:t>
          </a:r>
        </a:p>
      </dsp:txBody>
      <dsp:txXfrm>
        <a:off x="1041169" y="1824684"/>
        <a:ext cx="1260660" cy="1001024"/>
      </dsp:txXfrm>
    </dsp:sp>
    <dsp:sp modelId="{34FE3C88-B2AE-4275-A157-DF9917108922}">
      <dsp:nvSpPr>
        <dsp:cNvPr id="0" name=""/>
        <dsp:cNvSpPr/>
      </dsp:nvSpPr>
      <dsp:spPr>
        <a:xfrm>
          <a:off x="624" y="423450"/>
          <a:ext cx="1000524" cy="1000524"/>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5600" kern="1200" dirty="0"/>
            <a:t>1</a:t>
          </a:r>
        </a:p>
      </dsp:txBody>
      <dsp:txXfrm>
        <a:off x="147147" y="569973"/>
        <a:ext cx="707478" cy="707478"/>
      </dsp:txXfrm>
    </dsp:sp>
    <dsp:sp modelId="{C4C41B82-F985-4EF0-A20A-DC47EABAE6A5}">
      <dsp:nvSpPr>
        <dsp:cNvPr id="0" name=""/>
        <dsp:cNvSpPr/>
      </dsp:nvSpPr>
      <dsp:spPr>
        <a:xfrm>
          <a:off x="3302354" y="823659"/>
          <a:ext cx="1500786" cy="1001024"/>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t>Faster Service</a:t>
          </a:r>
        </a:p>
      </dsp:txBody>
      <dsp:txXfrm>
        <a:off x="3542480" y="823659"/>
        <a:ext cx="1260660" cy="1001024"/>
      </dsp:txXfrm>
    </dsp:sp>
    <dsp:sp modelId="{B9600FEA-6AC7-45AE-A6C7-52430BBE2D7C}">
      <dsp:nvSpPr>
        <dsp:cNvPr id="0" name=""/>
        <dsp:cNvSpPr/>
      </dsp:nvSpPr>
      <dsp:spPr>
        <a:xfrm>
          <a:off x="3302354" y="1824684"/>
          <a:ext cx="1500786" cy="1001024"/>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t>Improves connectivity</a:t>
          </a:r>
        </a:p>
      </dsp:txBody>
      <dsp:txXfrm>
        <a:off x="3542480" y="1824684"/>
        <a:ext cx="1260660" cy="1001024"/>
      </dsp:txXfrm>
    </dsp:sp>
    <dsp:sp modelId="{9FAB36B3-6AF0-44DC-9560-BD87CBEA9875}">
      <dsp:nvSpPr>
        <dsp:cNvPr id="0" name=""/>
        <dsp:cNvSpPr/>
      </dsp:nvSpPr>
      <dsp:spPr>
        <a:xfrm>
          <a:off x="2501935" y="423450"/>
          <a:ext cx="1000524" cy="1000524"/>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5600" kern="1200" dirty="0"/>
            <a:t>2</a:t>
          </a:r>
        </a:p>
      </dsp:txBody>
      <dsp:txXfrm>
        <a:off x="2648458" y="569973"/>
        <a:ext cx="707478" cy="707478"/>
      </dsp:txXfrm>
    </dsp:sp>
    <dsp:sp modelId="{1FF0A2B4-2E4C-4C7A-B585-7DF342AB8E41}">
      <dsp:nvSpPr>
        <dsp:cNvPr id="0" name=""/>
        <dsp:cNvSpPr/>
      </dsp:nvSpPr>
      <dsp:spPr>
        <a:xfrm>
          <a:off x="5803665" y="823659"/>
          <a:ext cx="1500786" cy="1001024"/>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b="1" kern="1200" dirty="0"/>
            <a:t>Happier Customers</a:t>
          </a:r>
        </a:p>
      </dsp:txBody>
      <dsp:txXfrm>
        <a:off x="6043791" y="823659"/>
        <a:ext cx="1260660" cy="1001024"/>
      </dsp:txXfrm>
    </dsp:sp>
    <dsp:sp modelId="{7A76F4F2-ABBD-4CA0-A828-48B8C7BB5713}">
      <dsp:nvSpPr>
        <dsp:cNvPr id="0" name=""/>
        <dsp:cNvSpPr/>
      </dsp:nvSpPr>
      <dsp:spPr>
        <a:xfrm>
          <a:off x="5803665" y="1824684"/>
          <a:ext cx="1500786" cy="1001024"/>
        </a:xfrm>
        <a:prstGeom prst="rect">
          <a:avLst/>
        </a:prstGeom>
        <a:solidFill>
          <a:schemeClr val="accent4">
            <a:alpha val="90000"/>
            <a:tint val="40000"/>
            <a:hueOff val="0"/>
            <a:satOff val="0"/>
            <a:lumOff val="0"/>
            <a:alphaOff val="0"/>
          </a:schemeClr>
        </a:solidFill>
        <a:ln w="15875" cap="flat" cmpd="sng" algn="ctr">
          <a:solidFill>
            <a:schemeClr val="accent4">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06680" rIns="106680" bIns="106680" numCol="1" spcCol="1270" anchor="ctr" anchorCtr="0">
          <a:noAutofit/>
        </a:bodyPr>
        <a:lstStyle/>
        <a:p>
          <a:pPr marL="0" lvl="0" indent="0" algn="l" defTabSz="666750">
            <a:lnSpc>
              <a:spcPct val="90000"/>
            </a:lnSpc>
            <a:spcBef>
              <a:spcPct val="0"/>
            </a:spcBef>
            <a:spcAft>
              <a:spcPct val="35000"/>
            </a:spcAft>
            <a:buNone/>
          </a:pPr>
          <a:r>
            <a:rPr lang="en-US" sz="1500" kern="1200" dirty="0"/>
            <a:t>Raises satisfaction scores</a:t>
          </a:r>
        </a:p>
      </dsp:txBody>
      <dsp:txXfrm>
        <a:off x="6043791" y="1824684"/>
        <a:ext cx="1260660" cy="1001024"/>
      </dsp:txXfrm>
    </dsp:sp>
    <dsp:sp modelId="{90AD13C0-5849-4549-BD54-2CE3F86BA086}">
      <dsp:nvSpPr>
        <dsp:cNvPr id="0" name=""/>
        <dsp:cNvSpPr/>
      </dsp:nvSpPr>
      <dsp:spPr>
        <a:xfrm>
          <a:off x="5003245" y="423450"/>
          <a:ext cx="1000524" cy="1000524"/>
        </a:xfrm>
        <a:prstGeom prst="ellipse">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89200">
            <a:lnSpc>
              <a:spcPct val="90000"/>
            </a:lnSpc>
            <a:spcBef>
              <a:spcPct val="0"/>
            </a:spcBef>
            <a:spcAft>
              <a:spcPct val="35000"/>
            </a:spcAft>
            <a:buNone/>
          </a:pPr>
          <a:r>
            <a:rPr lang="en-US" sz="5600" kern="1200" dirty="0"/>
            <a:t>3</a:t>
          </a:r>
        </a:p>
      </dsp:txBody>
      <dsp:txXfrm>
        <a:off x="5149768" y="569973"/>
        <a:ext cx="707478" cy="7074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D82D3-02F0-419C-862A-13E999653E22}">
      <dsp:nvSpPr>
        <dsp:cNvPr id="0" name=""/>
        <dsp:cNvSpPr/>
      </dsp:nvSpPr>
      <dsp:spPr>
        <a:xfrm>
          <a:off x="5880" y="545585"/>
          <a:ext cx="1326713" cy="648538"/>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Task request</a:t>
          </a:r>
        </a:p>
      </dsp:txBody>
      <dsp:txXfrm>
        <a:off x="5880" y="545585"/>
        <a:ext cx="1326713" cy="432358"/>
      </dsp:txXfrm>
    </dsp:sp>
    <dsp:sp modelId="{26E2DB53-DFF1-4235-8F86-4184067A26FB}">
      <dsp:nvSpPr>
        <dsp:cNvPr id="0" name=""/>
        <dsp:cNvSpPr/>
      </dsp:nvSpPr>
      <dsp:spPr>
        <a:xfrm>
          <a:off x="277616" y="977944"/>
          <a:ext cx="1326713" cy="1502550"/>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Tx/>
            <a:buChar char="-"/>
          </a:pPr>
          <a:r>
            <a:rPr lang="en-US" sz="1200" kern="1200" dirty="0"/>
            <a:t>Manual / rule-based assignment — relies on availability or location only</a:t>
          </a:r>
        </a:p>
      </dsp:txBody>
      <dsp:txXfrm>
        <a:off x="316474" y="1016802"/>
        <a:ext cx="1248997" cy="1424834"/>
      </dsp:txXfrm>
    </dsp:sp>
    <dsp:sp modelId="{29345F63-C045-47FF-841E-0469DD9BAB98}">
      <dsp:nvSpPr>
        <dsp:cNvPr id="0" name=""/>
        <dsp:cNvSpPr/>
      </dsp:nvSpPr>
      <dsp:spPr>
        <a:xfrm>
          <a:off x="1533718" y="596608"/>
          <a:ext cx="426384" cy="33031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1533718" y="662671"/>
        <a:ext cx="327290" cy="198187"/>
      </dsp:txXfrm>
    </dsp:sp>
    <dsp:sp modelId="{71D6746F-2EF7-475B-8E92-9C69D0813D5E}">
      <dsp:nvSpPr>
        <dsp:cNvPr id="0" name=""/>
        <dsp:cNvSpPr/>
      </dsp:nvSpPr>
      <dsp:spPr>
        <a:xfrm>
          <a:off x="2137092" y="545585"/>
          <a:ext cx="1326713" cy="648538"/>
        </a:xfrm>
        <a:prstGeom prst="roundRect">
          <a:avLst>
            <a:gd name="adj" fmla="val 10000"/>
          </a:avLst>
        </a:prstGeom>
        <a:solidFill>
          <a:schemeClr val="accent4">
            <a:hueOff val="-276512"/>
            <a:satOff val="-868"/>
            <a:lumOff val="-455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Dispatcher assigns manually </a:t>
          </a:r>
        </a:p>
      </dsp:txBody>
      <dsp:txXfrm>
        <a:off x="2137092" y="545585"/>
        <a:ext cx="1326713" cy="432358"/>
      </dsp:txXfrm>
    </dsp:sp>
    <dsp:sp modelId="{F11AF00A-D95F-4C00-B989-BCF3BE3AEDEB}">
      <dsp:nvSpPr>
        <dsp:cNvPr id="0" name=""/>
        <dsp:cNvSpPr/>
      </dsp:nvSpPr>
      <dsp:spPr>
        <a:xfrm>
          <a:off x="2408829" y="977944"/>
          <a:ext cx="1326713" cy="1502550"/>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276512"/>
              <a:satOff val="-868"/>
              <a:lumOff val="-455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Tx/>
            <a:buChar char="-"/>
          </a:pPr>
          <a:r>
            <a:rPr lang="en-US" sz="1200" kern="1200" dirty="0"/>
            <a:t>No expertise matching — ignores technician skill or task complexity</a:t>
          </a:r>
        </a:p>
      </dsp:txBody>
      <dsp:txXfrm>
        <a:off x="2447687" y="1016802"/>
        <a:ext cx="1248997" cy="1424834"/>
      </dsp:txXfrm>
    </dsp:sp>
    <dsp:sp modelId="{6D7A0BBF-9F8C-4A6B-A8F8-34688F4D0BCC}">
      <dsp:nvSpPr>
        <dsp:cNvPr id="0" name=""/>
        <dsp:cNvSpPr/>
      </dsp:nvSpPr>
      <dsp:spPr>
        <a:xfrm>
          <a:off x="3664930" y="596608"/>
          <a:ext cx="426384" cy="330313"/>
        </a:xfrm>
        <a:prstGeom prst="rightArrow">
          <a:avLst>
            <a:gd name="adj1" fmla="val 60000"/>
            <a:gd name="adj2" fmla="val 50000"/>
          </a:avLst>
        </a:prstGeom>
        <a:solidFill>
          <a:schemeClr val="accent4">
            <a:hueOff val="-368683"/>
            <a:satOff val="-1157"/>
            <a:lumOff val="-607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3664930" y="662671"/>
        <a:ext cx="327290" cy="198187"/>
      </dsp:txXfrm>
    </dsp:sp>
    <dsp:sp modelId="{427E87E7-8482-4626-81A7-A6A79D211653}">
      <dsp:nvSpPr>
        <dsp:cNvPr id="0" name=""/>
        <dsp:cNvSpPr/>
      </dsp:nvSpPr>
      <dsp:spPr>
        <a:xfrm>
          <a:off x="4268305" y="545585"/>
          <a:ext cx="1326713" cy="648538"/>
        </a:xfrm>
        <a:prstGeom prst="roundRect">
          <a:avLst>
            <a:gd name="adj" fmla="val 10000"/>
          </a:avLst>
        </a:prstGeom>
        <a:solidFill>
          <a:schemeClr val="accent4">
            <a:hueOff val="-553025"/>
            <a:satOff val="-1735"/>
            <a:lumOff val="-911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Technician assigned randomly </a:t>
          </a:r>
        </a:p>
      </dsp:txBody>
      <dsp:txXfrm>
        <a:off x="4268305" y="545585"/>
        <a:ext cx="1326713" cy="432358"/>
      </dsp:txXfrm>
    </dsp:sp>
    <dsp:sp modelId="{1AF180F8-E441-4269-8A87-5F0348086CBD}">
      <dsp:nvSpPr>
        <dsp:cNvPr id="0" name=""/>
        <dsp:cNvSpPr/>
      </dsp:nvSpPr>
      <dsp:spPr>
        <a:xfrm>
          <a:off x="4540041" y="977944"/>
          <a:ext cx="1326713" cy="1502550"/>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553025"/>
              <a:satOff val="-1735"/>
              <a:lumOff val="-91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Tx/>
            <a:buChar char="-"/>
          </a:pPr>
          <a:r>
            <a:rPr lang="en-US" sz="1200" kern="1200" dirty="0"/>
            <a:t>Frequent mismatches → failed work orders &amp; costly rework</a:t>
          </a:r>
        </a:p>
      </dsp:txBody>
      <dsp:txXfrm>
        <a:off x="4578899" y="1016802"/>
        <a:ext cx="1248997" cy="1424834"/>
      </dsp:txXfrm>
    </dsp:sp>
    <dsp:sp modelId="{BFF7EE14-AF04-4327-A5DB-535B3C98452F}">
      <dsp:nvSpPr>
        <dsp:cNvPr id="0" name=""/>
        <dsp:cNvSpPr/>
      </dsp:nvSpPr>
      <dsp:spPr>
        <a:xfrm>
          <a:off x="5796143" y="596608"/>
          <a:ext cx="426384" cy="330313"/>
        </a:xfrm>
        <a:prstGeom prst="rightArrow">
          <a:avLst>
            <a:gd name="adj1" fmla="val 60000"/>
            <a:gd name="adj2" fmla="val 50000"/>
          </a:avLst>
        </a:prstGeom>
        <a:solidFill>
          <a:schemeClr val="accent4">
            <a:hueOff val="-737366"/>
            <a:satOff val="-2313"/>
            <a:lumOff val="-1215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5796143" y="662671"/>
        <a:ext cx="327290" cy="198187"/>
      </dsp:txXfrm>
    </dsp:sp>
    <dsp:sp modelId="{969FA144-7833-488F-A55A-1F624475AC0E}">
      <dsp:nvSpPr>
        <dsp:cNvPr id="0" name=""/>
        <dsp:cNvSpPr/>
      </dsp:nvSpPr>
      <dsp:spPr>
        <a:xfrm>
          <a:off x="6399517" y="545585"/>
          <a:ext cx="1326713" cy="648538"/>
        </a:xfrm>
        <a:prstGeom prst="roundRect">
          <a:avLst>
            <a:gd name="adj" fmla="val 10000"/>
          </a:avLst>
        </a:prstGeom>
        <a:solidFill>
          <a:schemeClr val="accent4">
            <a:hueOff val="-829537"/>
            <a:satOff val="-2603"/>
            <a:lumOff val="-1367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Task execution </a:t>
          </a:r>
        </a:p>
      </dsp:txBody>
      <dsp:txXfrm>
        <a:off x="6399517" y="545585"/>
        <a:ext cx="1326713" cy="432358"/>
      </dsp:txXfrm>
    </dsp:sp>
    <dsp:sp modelId="{86F3F724-5FD4-4993-A935-D47E380DF994}">
      <dsp:nvSpPr>
        <dsp:cNvPr id="0" name=""/>
        <dsp:cNvSpPr/>
      </dsp:nvSpPr>
      <dsp:spPr>
        <a:xfrm>
          <a:off x="6671254" y="977944"/>
          <a:ext cx="1326713" cy="1502550"/>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829537"/>
              <a:satOff val="-2603"/>
              <a:lumOff val="-136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Tx/>
            <a:buChar char="-"/>
          </a:pPr>
          <a:r>
            <a:rPr lang="en-US" sz="1200" kern="1200"/>
            <a:t>Technician frustration &amp; burnout</a:t>
          </a:r>
          <a:endParaRPr lang="en-US" sz="1200" kern="1200" dirty="0"/>
        </a:p>
      </dsp:txBody>
      <dsp:txXfrm>
        <a:off x="6710112" y="1016802"/>
        <a:ext cx="1248997" cy="1424834"/>
      </dsp:txXfrm>
    </dsp:sp>
    <dsp:sp modelId="{0E3CEF6E-9B86-46C4-9854-03CB70332758}">
      <dsp:nvSpPr>
        <dsp:cNvPr id="0" name=""/>
        <dsp:cNvSpPr/>
      </dsp:nvSpPr>
      <dsp:spPr>
        <a:xfrm>
          <a:off x="7927355" y="596608"/>
          <a:ext cx="426384" cy="330313"/>
        </a:xfrm>
        <a:prstGeom prst="rightArrow">
          <a:avLst>
            <a:gd name="adj1" fmla="val 60000"/>
            <a:gd name="adj2" fmla="val 50000"/>
          </a:avLst>
        </a:prstGeom>
        <a:solidFill>
          <a:schemeClr val="accent4">
            <a:hueOff val="-1106049"/>
            <a:satOff val="-3470"/>
            <a:lumOff val="-1823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US" sz="1000" kern="1200"/>
        </a:p>
      </dsp:txBody>
      <dsp:txXfrm>
        <a:off x="7927355" y="662671"/>
        <a:ext cx="327290" cy="198187"/>
      </dsp:txXfrm>
    </dsp:sp>
    <dsp:sp modelId="{A67D30E2-05ED-4949-B9CB-52F7AD647B2B}">
      <dsp:nvSpPr>
        <dsp:cNvPr id="0" name=""/>
        <dsp:cNvSpPr/>
      </dsp:nvSpPr>
      <dsp:spPr>
        <a:xfrm>
          <a:off x="8530730" y="545585"/>
          <a:ext cx="1326713" cy="648538"/>
        </a:xfrm>
        <a:prstGeom prst="roundRect">
          <a:avLst>
            <a:gd name="adj" fmla="val 10000"/>
          </a:avLst>
        </a:prstGeom>
        <a:solidFill>
          <a:schemeClr val="accent4">
            <a:hueOff val="-1106049"/>
            <a:satOff val="-3470"/>
            <a:lumOff val="-1823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en-US" sz="1200" kern="1200" dirty="0"/>
            <a:t>Outcome</a:t>
          </a:r>
        </a:p>
      </dsp:txBody>
      <dsp:txXfrm>
        <a:off x="8530730" y="545585"/>
        <a:ext cx="1326713" cy="432358"/>
      </dsp:txXfrm>
    </dsp:sp>
    <dsp:sp modelId="{52124CBC-0F76-48B5-9E0E-3FE2EB0F1567}">
      <dsp:nvSpPr>
        <dsp:cNvPr id="0" name=""/>
        <dsp:cNvSpPr/>
      </dsp:nvSpPr>
      <dsp:spPr>
        <a:xfrm>
          <a:off x="8802466" y="977944"/>
          <a:ext cx="1326713" cy="1502550"/>
        </a:xfrm>
        <a:prstGeom prst="roundRect">
          <a:avLst>
            <a:gd name="adj" fmla="val 10000"/>
          </a:avLst>
        </a:prstGeom>
        <a:solidFill>
          <a:schemeClr val="lt1">
            <a:alpha val="90000"/>
            <a:hueOff val="0"/>
            <a:satOff val="0"/>
            <a:lumOff val="0"/>
            <a:alphaOff val="0"/>
          </a:schemeClr>
        </a:solidFill>
        <a:ln w="15875" cap="flat" cmpd="sng" algn="ctr">
          <a:solidFill>
            <a:schemeClr val="accent4">
              <a:hueOff val="-1106049"/>
              <a:satOff val="-3470"/>
              <a:lumOff val="-18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FontTx/>
            <a:buChar char="-"/>
          </a:pPr>
          <a:r>
            <a:rPr lang="en-US" sz="1200" kern="1200" dirty="0"/>
            <a:t>Customer dissatisfaction — delays &amp; missed appointments</a:t>
          </a:r>
        </a:p>
        <a:p>
          <a:pPr marL="114300" lvl="1" indent="-114300" algn="l" defTabSz="533400">
            <a:lnSpc>
              <a:spcPct val="90000"/>
            </a:lnSpc>
            <a:spcBef>
              <a:spcPct val="0"/>
            </a:spcBef>
            <a:spcAft>
              <a:spcPct val="15000"/>
            </a:spcAft>
            <a:buFontTx/>
            <a:buChar char="-"/>
          </a:pPr>
          <a:r>
            <a:rPr lang="en-US" sz="1200" kern="1200"/>
            <a:t>Low morale → high turnover &amp; labor risks</a:t>
          </a:r>
          <a:endParaRPr lang="en-US" sz="1200" kern="1200" dirty="0"/>
        </a:p>
      </dsp:txBody>
      <dsp:txXfrm>
        <a:off x="8841324" y="1016802"/>
        <a:ext cx="1248997" cy="14248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6E9E7-2AC4-42E1-B8C3-EBA31F4B53FE}">
      <dsp:nvSpPr>
        <dsp:cNvPr id="0" name=""/>
        <dsp:cNvSpPr/>
      </dsp:nvSpPr>
      <dsp:spPr>
        <a:xfrm>
          <a:off x="1142" y="0"/>
          <a:ext cx="2970526" cy="4531226"/>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Financial</a:t>
          </a:r>
        </a:p>
      </dsp:txBody>
      <dsp:txXfrm>
        <a:off x="1142" y="0"/>
        <a:ext cx="2970526" cy="1359367"/>
      </dsp:txXfrm>
    </dsp:sp>
    <dsp:sp modelId="{AC28C1E0-E8FD-47D7-8E57-78E0B2192CDD}">
      <dsp:nvSpPr>
        <dsp:cNvPr id="0" name=""/>
        <dsp:cNvSpPr/>
      </dsp:nvSpPr>
      <dsp:spPr>
        <a:xfrm>
          <a:off x="298195" y="1359754"/>
          <a:ext cx="2376420" cy="890204"/>
        </a:xfrm>
        <a:prstGeom prst="roundRect">
          <a:avLst>
            <a:gd name="adj" fmla="val 10000"/>
          </a:avLst>
        </a:prstGeom>
        <a:solidFill>
          <a:schemeClr val="accent4">
            <a:shade val="8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Tx/>
            <a:buNone/>
          </a:pPr>
          <a:r>
            <a:rPr lang="en-US" sz="1500" kern="1200" dirty="0">
              <a:solidFill>
                <a:schemeClr val="tx1"/>
              </a:solidFill>
            </a:rPr>
            <a:t>Escalating </a:t>
          </a:r>
          <a:r>
            <a:rPr lang="en-US" sz="1500" b="1" kern="1200" dirty="0">
              <a:solidFill>
                <a:schemeClr val="tx1"/>
              </a:solidFill>
            </a:rPr>
            <a:t>rework costs</a:t>
          </a:r>
          <a:r>
            <a:rPr lang="en-US" sz="1500" kern="1200" dirty="0">
              <a:solidFill>
                <a:schemeClr val="tx1"/>
              </a:solidFill>
            </a:rPr>
            <a:t> from failed assignments (e.g., truck rolls, technician overtime)</a:t>
          </a:r>
          <a:endParaRPr lang="en-US" sz="1500" kern="1200" dirty="0"/>
        </a:p>
      </dsp:txBody>
      <dsp:txXfrm>
        <a:off x="324268" y="1385827"/>
        <a:ext cx="2324274" cy="838058"/>
      </dsp:txXfrm>
    </dsp:sp>
    <dsp:sp modelId="{6EC631FA-DB0C-49B2-B647-D077F8FD855D}">
      <dsp:nvSpPr>
        <dsp:cNvPr id="0" name=""/>
        <dsp:cNvSpPr/>
      </dsp:nvSpPr>
      <dsp:spPr>
        <a:xfrm>
          <a:off x="298195" y="2386914"/>
          <a:ext cx="2376420" cy="890204"/>
        </a:xfrm>
        <a:prstGeom prst="roundRect">
          <a:avLst>
            <a:gd name="adj" fmla="val 10000"/>
          </a:avLst>
        </a:prstGeom>
        <a:solidFill>
          <a:schemeClr val="accent4">
            <a:shade val="80000"/>
            <a:hueOff val="-15735"/>
            <a:satOff val="155"/>
            <a:lumOff val="307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Tx/>
            <a:buNone/>
          </a:pPr>
          <a:r>
            <a:rPr lang="en-US" sz="1500" kern="1200" dirty="0">
              <a:solidFill>
                <a:schemeClr val="tx1"/>
              </a:solidFill>
            </a:rPr>
            <a:t>Lost revenue due to </a:t>
          </a:r>
          <a:r>
            <a:rPr lang="en-US" sz="1500" b="1" kern="1200" dirty="0">
              <a:solidFill>
                <a:schemeClr val="tx1"/>
              </a:solidFill>
            </a:rPr>
            <a:t>missed SLAs and churn</a:t>
          </a:r>
          <a:r>
            <a:rPr lang="en-US" sz="1500" kern="1200" dirty="0">
              <a:solidFill>
                <a:schemeClr val="tx1"/>
              </a:solidFill>
            </a:rPr>
            <a:t> from dissatisfied customers</a:t>
          </a:r>
          <a:endParaRPr lang="en-US" sz="1500" kern="1200" dirty="0"/>
        </a:p>
      </dsp:txBody>
      <dsp:txXfrm>
        <a:off x="324268" y="2412987"/>
        <a:ext cx="2324274" cy="838058"/>
      </dsp:txXfrm>
    </dsp:sp>
    <dsp:sp modelId="{91E16534-DB26-40F9-815C-3D6AB6F0D9D8}">
      <dsp:nvSpPr>
        <dsp:cNvPr id="0" name=""/>
        <dsp:cNvSpPr/>
      </dsp:nvSpPr>
      <dsp:spPr>
        <a:xfrm>
          <a:off x="298195" y="3414073"/>
          <a:ext cx="2376420" cy="890204"/>
        </a:xfrm>
        <a:prstGeom prst="roundRect">
          <a:avLst>
            <a:gd name="adj" fmla="val 10000"/>
          </a:avLst>
        </a:prstGeom>
        <a:solidFill>
          <a:schemeClr val="accent4">
            <a:shade val="80000"/>
            <a:hueOff val="-31469"/>
            <a:satOff val="310"/>
            <a:lumOff val="614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Tx/>
            <a:buNone/>
          </a:pPr>
          <a:r>
            <a:rPr lang="en-US" sz="1500" kern="1200">
              <a:solidFill>
                <a:schemeClr val="tx1"/>
              </a:solidFill>
            </a:rPr>
            <a:t>Inability to scale → </a:t>
          </a:r>
          <a:r>
            <a:rPr lang="en-US" sz="1500" b="1" kern="1200">
              <a:solidFill>
                <a:schemeClr val="tx1"/>
              </a:solidFill>
            </a:rPr>
            <a:t>foregone market opportunities </a:t>
          </a:r>
          <a:r>
            <a:rPr lang="en-US" sz="1500" b="0" kern="1200">
              <a:solidFill>
                <a:schemeClr val="tx1"/>
              </a:solidFill>
            </a:rPr>
            <a:t>and</a:t>
          </a:r>
          <a:r>
            <a:rPr lang="en-US" sz="1500" b="1" kern="1200">
              <a:solidFill>
                <a:schemeClr val="tx1"/>
              </a:solidFill>
            </a:rPr>
            <a:t> lose industry competitiveness</a:t>
          </a:r>
          <a:endParaRPr lang="en-US" sz="1500" kern="1200" dirty="0"/>
        </a:p>
      </dsp:txBody>
      <dsp:txXfrm>
        <a:off x="324268" y="3440146"/>
        <a:ext cx="2324274" cy="838058"/>
      </dsp:txXfrm>
    </dsp:sp>
    <dsp:sp modelId="{FDA1D751-0A16-4956-942D-F42D94E50972}">
      <dsp:nvSpPr>
        <dsp:cNvPr id="0" name=""/>
        <dsp:cNvSpPr/>
      </dsp:nvSpPr>
      <dsp:spPr>
        <a:xfrm>
          <a:off x="3194457" y="0"/>
          <a:ext cx="2970526" cy="4531226"/>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Operational</a:t>
          </a:r>
        </a:p>
      </dsp:txBody>
      <dsp:txXfrm>
        <a:off x="3194457" y="0"/>
        <a:ext cx="2970526" cy="1359367"/>
      </dsp:txXfrm>
    </dsp:sp>
    <dsp:sp modelId="{85B8FB2C-7491-48EB-8AF8-923632D5CA52}">
      <dsp:nvSpPr>
        <dsp:cNvPr id="0" name=""/>
        <dsp:cNvSpPr/>
      </dsp:nvSpPr>
      <dsp:spPr>
        <a:xfrm>
          <a:off x="3491510" y="1359754"/>
          <a:ext cx="2376420" cy="890204"/>
        </a:xfrm>
        <a:prstGeom prst="roundRect">
          <a:avLst>
            <a:gd name="adj" fmla="val 10000"/>
          </a:avLst>
        </a:prstGeom>
        <a:solidFill>
          <a:schemeClr val="accent4">
            <a:shade val="80000"/>
            <a:hueOff val="-47204"/>
            <a:satOff val="465"/>
            <a:lumOff val="921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Tx/>
            <a:buNone/>
          </a:pPr>
          <a:r>
            <a:rPr lang="en-US" sz="1500" kern="1200" dirty="0">
              <a:solidFill>
                <a:schemeClr val="tx1"/>
              </a:solidFill>
            </a:rPr>
            <a:t>Continued </a:t>
          </a:r>
          <a:r>
            <a:rPr lang="en-US" sz="1500" b="1" kern="1200" dirty="0">
              <a:solidFill>
                <a:schemeClr val="tx1"/>
              </a:solidFill>
            </a:rPr>
            <a:t>inefficient scheduling</a:t>
          </a:r>
          <a:r>
            <a:rPr lang="en-US" sz="1500" kern="1200" dirty="0">
              <a:solidFill>
                <a:schemeClr val="tx1"/>
              </a:solidFill>
            </a:rPr>
            <a:t> → technician idle time and misallocations</a:t>
          </a:r>
          <a:endParaRPr lang="en-US" sz="1500" kern="1200" dirty="0"/>
        </a:p>
      </dsp:txBody>
      <dsp:txXfrm>
        <a:off x="3517583" y="1385827"/>
        <a:ext cx="2324274" cy="838058"/>
      </dsp:txXfrm>
    </dsp:sp>
    <dsp:sp modelId="{D83BDF92-E922-4211-A911-D70E8FAE146C}">
      <dsp:nvSpPr>
        <dsp:cNvPr id="0" name=""/>
        <dsp:cNvSpPr/>
      </dsp:nvSpPr>
      <dsp:spPr>
        <a:xfrm>
          <a:off x="3491510" y="2386914"/>
          <a:ext cx="2376420" cy="890204"/>
        </a:xfrm>
        <a:prstGeom prst="roundRect">
          <a:avLst>
            <a:gd name="adj" fmla="val 10000"/>
          </a:avLst>
        </a:prstGeom>
        <a:solidFill>
          <a:schemeClr val="accent4">
            <a:shade val="80000"/>
            <a:hueOff val="-62939"/>
            <a:satOff val="620"/>
            <a:lumOff val="1228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Tx/>
            <a:buNone/>
          </a:pPr>
          <a:r>
            <a:rPr lang="en-US" sz="1500" kern="1200" dirty="0">
              <a:solidFill>
                <a:schemeClr val="tx1"/>
              </a:solidFill>
            </a:rPr>
            <a:t>Increased </a:t>
          </a:r>
          <a:r>
            <a:rPr lang="en-US" sz="1500" b="1" kern="1200" dirty="0">
              <a:solidFill>
                <a:schemeClr val="tx1"/>
              </a:solidFill>
            </a:rPr>
            <a:t>turnover and burnout</a:t>
          </a:r>
          <a:r>
            <a:rPr lang="en-US" sz="1500" kern="1200" dirty="0">
              <a:solidFill>
                <a:schemeClr val="tx1"/>
              </a:solidFill>
            </a:rPr>
            <a:t>, driving up recruiting and training costs</a:t>
          </a:r>
          <a:endParaRPr lang="en-US" sz="1500" kern="1200" dirty="0"/>
        </a:p>
      </dsp:txBody>
      <dsp:txXfrm>
        <a:off x="3517583" y="2412987"/>
        <a:ext cx="2324274" cy="838058"/>
      </dsp:txXfrm>
    </dsp:sp>
    <dsp:sp modelId="{7921D674-2C73-44DF-A352-F15EDC7056F5}">
      <dsp:nvSpPr>
        <dsp:cNvPr id="0" name=""/>
        <dsp:cNvSpPr/>
      </dsp:nvSpPr>
      <dsp:spPr>
        <a:xfrm>
          <a:off x="3491510" y="3414073"/>
          <a:ext cx="2376420" cy="890204"/>
        </a:xfrm>
        <a:prstGeom prst="roundRect">
          <a:avLst>
            <a:gd name="adj" fmla="val 10000"/>
          </a:avLst>
        </a:prstGeom>
        <a:solidFill>
          <a:schemeClr val="accent4">
            <a:shade val="80000"/>
            <a:hueOff val="-78674"/>
            <a:satOff val="775"/>
            <a:lumOff val="1535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Tx/>
            <a:buNone/>
          </a:pPr>
          <a:r>
            <a:rPr lang="en-US" sz="1500" b="1" kern="1200">
              <a:solidFill>
                <a:schemeClr val="tx1"/>
              </a:solidFill>
            </a:rPr>
            <a:t>Stagnant service capacity</a:t>
          </a:r>
          <a:r>
            <a:rPr lang="en-US" sz="1500" kern="1200">
              <a:solidFill>
                <a:schemeClr val="tx1"/>
              </a:solidFill>
            </a:rPr>
            <a:t> limits ability to handle growth</a:t>
          </a:r>
          <a:endParaRPr lang="en-US" sz="1500" kern="1200" dirty="0"/>
        </a:p>
      </dsp:txBody>
      <dsp:txXfrm>
        <a:off x="3517583" y="3440146"/>
        <a:ext cx="2324274" cy="838058"/>
      </dsp:txXfrm>
    </dsp:sp>
    <dsp:sp modelId="{2ECAA9B4-E0BA-49C3-92DB-93F14044E9C9}">
      <dsp:nvSpPr>
        <dsp:cNvPr id="0" name=""/>
        <dsp:cNvSpPr/>
      </dsp:nvSpPr>
      <dsp:spPr>
        <a:xfrm>
          <a:off x="6388915" y="0"/>
          <a:ext cx="2970526" cy="4531226"/>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56210" tIns="156210" rIns="156210" bIns="156210" numCol="1" spcCol="1270" anchor="ctr" anchorCtr="0">
          <a:noAutofit/>
        </a:bodyPr>
        <a:lstStyle/>
        <a:p>
          <a:pPr marL="0" lvl="0" indent="0" algn="ctr" defTabSz="1822450">
            <a:lnSpc>
              <a:spcPct val="90000"/>
            </a:lnSpc>
            <a:spcBef>
              <a:spcPct val="0"/>
            </a:spcBef>
            <a:spcAft>
              <a:spcPct val="35000"/>
            </a:spcAft>
            <a:buNone/>
          </a:pPr>
          <a:r>
            <a:rPr lang="en-US" sz="4100" kern="1200" dirty="0"/>
            <a:t>Reputational</a:t>
          </a:r>
        </a:p>
      </dsp:txBody>
      <dsp:txXfrm>
        <a:off x="6388915" y="0"/>
        <a:ext cx="2970526" cy="1359367"/>
      </dsp:txXfrm>
    </dsp:sp>
    <dsp:sp modelId="{5F04DBFE-84B6-4A92-B059-25A26F9CDB55}">
      <dsp:nvSpPr>
        <dsp:cNvPr id="0" name=""/>
        <dsp:cNvSpPr/>
      </dsp:nvSpPr>
      <dsp:spPr>
        <a:xfrm>
          <a:off x="6684826" y="1360695"/>
          <a:ext cx="2376420" cy="1366226"/>
        </a:xfrm>
        <a:prstGeom prst="roundRect">
          <a:avLst>
            <a:gd name="adj" fmla="val 10000"/>
          </a:avLst>
        </a:prstGeom>
        <a:solidFill>
          <a:schemeClr val="accent4">
            <a:shade val="80000"/>
            <a:hueOff val="-94408"/>
            <a:satOff val="930"/>
            <a:lumOff val="1842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Tx/>
            <a:buNone/>
          </a:pPr>
          <a:r>
            <a:rPr lang="en-US" sz="1500" kern="1200" dirty="0">
              <a:solidFill>
                <a:schemeClr val="tx1"/>
              </a:solidFill>
            </a:rPr>
            <a:t>Decline in </a:t>
          </a:r>
          <a:r>
            <a:rPr lang="en-US" sz="1500" b="1" kern="1200" dirty="0">
              <a:solidFill>
                <a:schemeClr val="tx1"/>
              </a:solidFill>
            </a:rPr>
            <a:t>customer trust </a:t>
          </a:r>
          <a:r>
            <a:rPr lang="en-US" sz="1500" kern="1200" dirty="0">
              <a:solidFill>
                <a:schemeClr val="tx1"/>
              </a:solidFill>
            </a:rPr>
            <a:t>and satisfaction scores</a:t>
          </a:r>
          <a:endParaRPr lang="en-US" sz="1500" kern="1200" dirty="0"/>
        </a:p>
      </dsp:txBody>
      <dsp:txXfrm>
        <a:off x="6724841" y="1400710"/>
        <a:ext cx="2296390" cy="1286196"/>
      </dsp:txXfrm>
    </dsp:sp>
    <dsp:sp modelId="{A0020B70-7823-49A6-A3CC-E5C371B7324D}">
      <dsp:nvSpPr>
        <dsp:cNvPr id="0" name=""/>
        <dsp:cNvSpPr/>
      </dsp:nvSpPr>
      <dsp:spPr>
        <a:xfrm>
          <a:off x="6684826" y="2937110"/>
          <a:ext cx="2376420" cy="1366226"/>
        </a:xfrm>
        <a:prstGeom prst="roundRect">
          <a:avLst>
            <a:gd name="adj" fmla="val 10000"/>
          </a:avLst>
        </a:prstGeom>
        <a:solidFill>
          <a:schemeClr val="accent4">
            <a:shade val="80000"/>
            <a:hueOff val="-110143"/>
            <a:satOff val="1085"/>
            <a:lumOff val="2149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FontTx/>
            <a:buNone/>
          </a:pPr>
          <a:r>
            <a:rPr lang="en-US" sz="1500" kern="1200" dirty="0">
              <a:solidFill>
                <a:schemeClr val="tx1"/>
              </a:solidFill>
            </a:rPr>
            <a:t>Risk </a:t>
          </a:r>
          <a:r>
            <a:rPr lang="en-US" sz="1500" b="1" kern="1200" dirty="0">
              <a:solidFill>
                <a:schemeClr val="tx1"/>
              </a:solidFill>
            </a:rPr>
            <a:t>of negative reviews</a:t>
          </a:r>
          <a:r>
            <a:rPr lang="en-US" sz="1500" kern="1200" dirty="0">
              <a:solidFill>
                <a:schemeClr val="tx1"/>
              </a:solidFill>
            </a:rPr>
            <a:t>, regulatory scrutiny,</a:t>
          </a:r>
          <a:r>
            <a:rPr lang="en-US" sz="1500" b="1" kern="1200" dirty="0">
              <a:solidFill>
                <a:schemeClr val="tx1"/>
              </a:solidFill>
            </a:rPr>
            <a:t> </a:t>
          </a:r>
          <a:r>
            <a:rPr lang="en-US" sz="1500" b="0" kern="1200" dirty="0">
              <a:solidFill>
                <a:schemeClr val="tx1"/>
              </a:solidFill>
            </a:rPr>
            <a:t>or </a:t>
          </a:r>
          <a:r>
            <a:rPr lang="en-US" sz="1500" b="1" kern="1200" dirty="0">
              <a:solidFill>
                <a:schemeClr val="tx1"/>
              </a:solidFill>
            </a:rPr>
            <a:t>union action</a:t>
          </a:r>
          <a:r>
            <a:rPr lang="en-US" sz="1500" kern="1200" dirty="0">
              <a:solidFill>
                <a:schemeClr val="tx1"/>
              </a:solidFill>
            </a:rPr>
            <a:t> due to poor working conditions</a:t>
          </a:r>
          <a:endParaRPr lang="en-US" sz="1500" kern="1200" dirty="0"/>
        </a:p>
      </dsp:txBody>
      <dsp:txXfrm>
        <a:off x="6724841" y="2977125"/>
        <a:ext cx="2296390" cy="12861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5E31D-DA92-431F-95E5-5CFE083E9C18}">
      <dsp:nvSpPr>
        <dsp:cNvPr id="0" name=""/>
        <dsp:cNvSpPr/>
      </dsp:nvSpPr>
      <dsp:spPr>
        <a:xfrm>
          <a:off x="1210" y="0"/>
          <a:ext cx="3083692" cy="2800377"/>
        </a:xfrm>
        <a:prstGeom prst="roundRect">
          <a:avLst>
            <a:gd name="adj" fmla="val 5000"/>
          </a:avLst>
        </a:prstGeom>
        <a:solidFill>
          <a:schemeClr val="accent4">
            <a:alpha val="9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0302" rIns="168910" bIns="0" numCol="1" spcCol="1270" anchor="t" anchorCtr="0">
          <a:noAutofit/>
        </a:bodyPr>
        <a:lstStyle/>
        <a:p>
          <a:pPr marL="0" lvl="0" indent="0" algn="r" defTabSz="1689100">
            <a:lnSpc>
              <a:spcPct val="90000"/>
            </a:lnSpc>
            <a:spcBef>
              <a:spcPct val="0"/>
            </a:spcBef>
            <a:spcAft>
              <a:spcPct val="35000"/>
            </a:spcAft>
            <a:buNone/>
          </a:pPr>
          <a:r>
            <a:rPr lang="en-US" sz="3800" kern="1200" dirty="0"/>
            <a:t>OLD</a:t>
          </a:r>
        </a:p>
      </dsp:txBody>
      <dsp:txXfrm rot="16200000">
        <a:off x="-838574" y="839785"/>
        <a:ext cx="2296309" cy="616738"/>
      </dsp:txXfrm>
    </dsp:sp>
    <dsp:sp modelId="{4B363C2E-8A40-4AEA-83C1-310C5B9F2417}">
      <dsp:nvSpPr>
        <dsp:cNvPr id="0" name=""/>
        <dsp:cNvSpPr/>
      </dsp:nvSpPr>
      <dsp:spPr>
        <a:xfrm>
          <a:off x="617949" y="0"/>
          <a:ext cx="2297350" cy="280037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Manual process</a:t>
          </a:r>
        </a:p>
        <a:p>
          <a:pPr marL="0" lvl="0" indent="0" algn="l" defTabSz="889000">
            <a:lnSpc>
              <a:spcPct val="90000"/>
            </a:lnSpc>
            <a:spcBef>
              <a:spcPct val="0"/>
            </a:spcBef>
            <a:spcAft>
              <a:spcPct val="35000"/>
            </a:spcAft>
            <a:buNone/>
          </a:pPr>
          <a:r>
            <a:rPr lang="en-US" sz="2000" kern="1200" dirty="0"/>
            <a:t>Availability-based assignment</a:t>
          </a:r>
        </a:p>
      </dsp:txBody>
      <dsp:txXfrm>
        <a:off x="617949" y="0"/>
        <a:ext cx="2297350" cy="2800377"/>
      </dsp:txXfrm>
    </dsp:sp>
    <dsp:sp modelId="{C83DB8EF-7B84-449A-8FBD-CCD27011A040}">
      <dsp:nvSpPr>
        <dsp:cNvPr id="0" name=""/>
        <dsp:cNvSpPr/>
      </dsp:nvSpPr>
      <dsp:spPr>
        <a:xfrm>
          <a:off x="3192832" y="0"/>
          <a:ext cx="3083692" cy="2800377"/>
        </a:xfrm>
        <a:prstGeom prst="roundRect">
          <a:avLst>
            <a:gd name="adj" fmla="val 5000"/>
          </a:avLst>
        </a:prstGeom>
        <a:solidFill>
          <a:schemeClr val="accent4">
            <a:alpha val="90000"/>
            <a:hueOff val="0"/>
            <a:satOff val="0"/>
            <a:lumOff val="0"/>
            <a:alphaOff val="-4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30302" rIns="168910" bIns="0" numCol="1" spcCol="1270" anchor="t" anchorCtr="0">
          <a:noAutofit/>
        </a:bodyPr>
        <a:lstStyle/>
        <a:p>
          <a:pPr marL="0" lvl="0" indent="0" algn="r" defTabSz="1689100">
            <a:lnSpc>
              <a:spcPct val="90000"/>
            </a:lnSpc>
            <a:spcBef>
              <a:spcPct val="0"/>
            </a:spcBef>
            <a:spcAft>
              <a:spcPct val="35000"/>
            </a:spcAft>
            <a:buNone/>
          </a:pPr>
          <a:r>
            <a:rPr lang="en-US" sz="3800" kern="1200" dirty="0"/>
            <a:t>NEW</a:t>
          </a:r>
        </a:p>
      </dsp:txBody>
      <dsp:txXfrm rot="16200000">
        <a:off x="2353046" y="839785"/>
        <a:ext cx="2296309" cy="616738"/>
      </dsp:txXfrm>
    </dsp:sp>
    <dsp:sp modelId="{176426F6-E47A-4145-8ACA-C906EA166664}">
      <dsp:nvSpPr>
        <dsp:cNvPr id="0" name=""/>
        <dsp:cNvSpPr/>
      </dsp:nvSpPr>
      <dsp:spPr>
        <a:xfrm rot="5400000">
          <a:off x="3002492" y="2169236"/>
          <a:ext cx="411516" cy="462553"/>
        </a:xfrm>
        <a:prstGeom prst="flowChartExtract">
          <a:avLst/>
        </a:prstGeom>
        <a:solidFill>
          <a:schemeClr val="lt1">
            <a:hueOff val="0"/>
            <a:satOff val="0"/>
            <a:lumOff val="0"/>
            <a:alphaOff val="0"/>
          </a:schemeClr>
        </a:solidFill>
        <a:ln w="15875"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C9CA74-96B2-42BB-AF20-CF25DB48D0DA}">
      <dsp:nvSpPr>
        <dsp:cNvPr id="0" name=""/>
        <dsp:cNvSpPr/>
      </dsp:nvSpPr>
      <dsp:spPr>
        <a:xfrm>
          <a:off x="3809570" y="0"/>
          <a:ext cx="2297350" cy="2800377"/>
        </a:xfrm>
        <a:prstGeom prst="rect">
          <a:avLst/>
        </a:prstGeom>
        <a:noFill/>
        <a:ln w="15875"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b="1" kern="1200" dirty="0">
              <a:solidFill>
                <a:schemeClr val="tx1"/>
              </a:solidFill>
            </a:rPr>
            <a:t>task assignment </a:t>
          </a:r>
          <a:r>
            <a:rPr lang="en-US" sz="2000" b="0" kern="1200" dirty="0">
              <a:solidFill>
                <a:schemeClr val="tx1"/>
              </a:solidFill>
            </a:rPr>
            <a:t>ensures best technician is matched to each job</a:t>
          </a:r>
          <a:endParaRPr lang="en-US" sz="2000" kern="1200" dirty="0"/>
        </a:p>
        <a:p>
          <a:pPr marL="0" lvl="0" indent="0" algn="l" defTabSz="889000">
            <a:lnSpc>
              <a:spcPct val="90000"/>
            </a:lnSpc>
            <a:spcBef>
              <a:spcPct val="0"/>
            </a:spcBef>
            <a:spcAft>
              <a:spcPct val="35000"/>
            </a:spcAft>
            <a:buNone/>
          </a:pPr>
          <a:r>
            <a:rPr lang="en-US" sz="2000" b="1" kern="1200">
              <a:solidFill>
                <a:schemeClr val="tx1"/>
              </a:solidFill>
            </a:rPr>
            <a:t>Intelligent matching engine</a:t>
          </a:r>
          <a:r>
            <a:rPr lang="en-US" sz="2000" kern="1200">
              <a:solidFill>
                <a:schemeClr val="tx1"/>
              </a:solidFill>
            </a:rPr>
            <a:t> uses data on skills, experience, and past performance</a:t>
          </a:r>
          <a:endParaRPr lang="en-US" sz="2000" kern="1200" dirty="0"/>
        </a:p>
        <a:p>
          <a:pPr marL="0" lvl="0" indent="0" algn="l" defTabSz="889000">
            <a:lnSpc>
              <a:spcPct val="90000"/>
            </a:lnSpc>
            <a:spcBef>
              <a:spcPct val="0"/>
            </a:spcBef>
            <a:spcAft>
              <a:spcPct val="35000"/>
            </a:spcAft>
            <a:buNone/>
          </a:pPr>
          <a:endParaRPr lang="en-US" sz="2000" kern="1200" dirty="0"/>
        </a:p>
      </dsp:txBody>
      <dsp:txXfrm>
        <a:off x="3809570" y="0"/>
        <a:ext cx="2297350" cy="280037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901657-1A39-4F69-9906-3976C5CFBD61}">
      <dsp:nvSpPr>
        <dsp:cNvPr id="0" name=""/>
        <dsp:cNvSpPr/>
      </dsp:nvSpPr>
      <dsp:spPr>
        <a:xfrm>
          <a:off x="989056" y="139138"/>
          <a:ext cx="6032812" cy="6032812"/>
        </a:xfrm>
        <a:prstGeom prst="circularArrow">
          <a:avLst>
            <a:gd name="adj1" fmla="val 5274"/>
            <a:gd name="adj2" fmla="val 312630"/>
            <a:gd name="adj3" fmla="val 14332789"/>
            <a:gd name="adj4" fmla="val 17066032"/>
            <a:gd name="adj5" fmla="val 5477"/>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920F9F-4DDB-4ABD-9258-C7392DADAE47}">
      <dsp:nvSpPr>
        <dsp:cNvPr id="0" name=""/>
        <dsp:cNvSpPr/>
      </dsp:nvSpPr>
      <dsp:spPr>
        <a:xfrm>
          <a:off x="2927047" y="-92881"/>
          <a:ext cx="2156830" cy="156346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Business Understanding</a:t>
          </a:r>
        </a:p>
        <a:p>
          <a:pPr marL="114300" lvl="1" indent="-114300" algn="l" defTabSz="622300">
            <a:lnSpc>
              <a:spcPct val="90000"/>
            </a:lnSpc>
            <a:spcBef>
              <a:spcPct val="0"/>
            </a:spcBef>
            <a:spcAft>
              <a:spcPct val="15000"/>
            </a:spcAft>
            <a:buChar char="•"/>
          </a:pPr>
          <a:r>
            <a:rPr lang="en-US" sz="1400" kern="1200" dirty="0"/>
            <a:t>Determine objectives &amp; success criteria</a:t>
          </a:r>
        </a:p>
        <a:p>
          <a:pPr marL="114300" lvl="1" indent="-114300" algn="l" defTabSz="622300">
            <a:lnSpc>
              <a:spcPct val="90000"/>
            </a:lnSpc>
            <a:spcBef>
              <a:spcPct val="0"/>
            </a:spcBef>
            <a:spcAft>
              <a:spcPct val="15000"/>
            </a:spcAft>
            <a:buChar char="•"/>
          </a:pPr>
          <a:r>
            <a:rPr lang="en-US" sz="1400" kern="1200" dirty="0"/>
            <a:t>Assess Situation</a:t>
          </a:r>
        </a:p>
        <a:p>
          <a:pPr marL="114300" lvl="1" indent="-114300" algn="l" defTabSz="622300">
            <a:lnSpc>
              <a:spcPct val="90000"/>
            </a:lnSpc>
            <a:spcBef>
              <a:spcPct val="0"/>
            </a:spcBef>
            <a:spcAft>
              <a:spcPct val="15000"/>
            </a:spcAft>
            <a:buChar char="•"/>
          </a:pPr>
          <a:r>
            <a:rPr lang="en-US" sz="1400" kern="1200" dirty="0"/>
            <a:t>Create Project Plan</a:t>
          </a:r>
        </a:p>
      </dsp:txBody>
      <dsp:txXfrm>
        <a:off x="3003369" y="-16559"/>
        <a:ext cx="2004186" cy="1410822"/>
      </dsp:txXfrm>
    </dsp:sp>
    <dsp:sp modelId="{C86A6C3E-C516-4B54-897B-EE5441BF1BB9}">
      <dsp:nvSpPr>
        <dsp:cNvPr id="0" name=""/>
        <dsp:cNvSpPr/>
      </dsp:nvSpPr>
      <dsp:spPr>
        <a:xfrm>
          <a:off x="5686024" y="1357871"/>
          <a:ext cx="2140860" cy="989195"/>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Data Understanding</a:t>
          </a:r>
        </a:p>
        <a:p>
          <a:pPr marL="114300" lvl="1" indent="-114300" algn="l" defTabSz="622300">
            <a:lnSpc>
              <a:spcPct val="90000"/>
            </a:lnSpc>
            <a:spcBef>
              <a:spcPct val="0"/>
            </a:spcBef>
            <a:spcAft>
              <a:spcPct val="15000"/>
            </a:spcAft>
            <a:buChar char="•"/>
          </a:pPr>
          <a:r>
            <a:rPr lang="en-US" sz="1400" kern="1200" dirty="0"/>
            <a:t>Identify &amp; collect data</a:t>
          </a:r>
        </a:p>
        <a:p>
          <a:pPr marL="114300" lvl="1" indent="-114300" algn="l" defTabSz="622300">
            <a:lnSpc>
              <a:spcPct val="90000"/>
            </a:lnSpc>
            <a:spcBef>
              <a:spcPct val="0"/>
            </a:spcBef>
            <a:spcAft>
              <a:spcPct val="15000"/>
            </a:spcAft>
            <a:buChar char="•"/>
          </a:pPr>
          <a:r>
            <a:rPr lang="en-US" sz="1400" kern="1200" dirty="0"/>
            <a:t>EDA</a:t>
          </a:r>
        </a:p>
      </dsp:txBody>
      <dsp:txXfrm>
        <a:off x="5734313" y="1406160"/>
        <a:ext cx="2044282" cy="892617"/>
      </dsp:txXfrm>
    </dsp:sp>
    <dsp:sp modelId="{E6D324C7-C7EE-4CDF-ABD9-703C925A2377}">
      <dsp:nvSpPr>
        <dsp:cNvPr id="0" name=""/>
        <dsp:cNvSpPr/>
      </dsp:nvSpPr>
      <dsp:spPr>
        <a:xfrm>
          <a:off x="5682449" y="3455438"/>
          <a:ext cx="2063366" cy="929319"/>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Data Preparation</a:t>
          </a:r>
        </a:p>
        <a:p>
          <a:pPr marL="114300" lvl="1" indent="-114300" algn="l" defTabSz="622300">
            <a:lnSpc>
              <a:spcPct val="90000"/>
            </a:lnSpc>
            <a:spcBef>
              <a:spcPct val="0"/>
            </a:spcBef>
            <a:spcAft>
              <a:spcPct val="15000"/>
            </a:spcAft>
            <a:buChar char="•"/>
          </a:pPr>
          <a:r>
            <a:rPr lang="en-US" sz="1400" kern="1200" dirty="0"/>
            <a:t>Clean, transform, and standardize data</a:t>
          </a:r>
        </a:p>
      </dsp:txBody>
      <dsp:txXfrm>
        <a:off x="5727815" y="3500804"/>
        <a:ext cx="1972634" cy="838587"/>
      </dsp:txXfrm>
    </dsp:sp>
    <dsp:sp modelId="{E073B96C-BB5B-47C4-A42D-ABC6D3797265}">
      <dsp:nvSpPr>
        <dsp:cNvPr id="0" name=""/>
        <dsp:cNvSpPr/>
      </dsp:nvSpPr>
      <dsp:spPr>
        <a:xfrm>
          <a:off x="4002526" y="4905077"/>
          <a:ext cx="2017607" cy="1102473"/>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Modeling</a:t>
          </a:r>
        </a:p>
        <a:p>
          <a:pPr marL="114300" lvl="1" indent="-114300" algn="l" defTabSz="622300">
            <a:lnSpc>
              <a:spcPct val="90000"/>
            </a:lnSpc>
            <a:spcBef>
              <a:spcPct val="0"/>
            </a:spcBef>
            <a:spcAft>
              <a:spcPct val="15000"/>
            </a:spcAft>
            <a:buChar char="•"/>
          </a:pPr>
          <a:r>
            <a:rPr lang="en-US" sz="1400" kern="1200" dirty="0"/>
            <a:t>Model selection</a:t>
          </a:r>
        </a:p>
        <a:p>
          <a:pPr marL="114300" lvl="1" indent="-114300" algn="l" defTabSz="622300">
            <a:lnSpc>
              <a:spcPct val="90000"/>
            </a:lnSpc>
            <a:spcBef>
              <a:spcPct val="0"/>
            </a:spcBef>
            <a:spcAft>
              <a:spcPct val="15000"/>
            </a:spcAft>
            <a:buChar char="•"/>
          </a:pPr>
          <a:r>
            <a:rPr lang="en-US" sz="1400" kern="1200" dirty="0"/>
            <a:t>Develop algorithm</a:t>
          </a:r>
        </a:p>
        <a:p>
          <a:pPr marL="114300" lvl="1" indent="-114300" algn="l" defTabSz="622300">
            <a:lnSpc>
              <a:spcPct val="90000"/>
            </a:lnSpc>
            <a:spcBef>
              <a:spcPct val="0"/>
            </a:spcBef>
            <a:spcAft>
              <a:spcPct val="15000"/>
            </a:spcAft>
            <a:buChar char="•"/>
          </a:pPr>
          <a:r>
            <a:rPr lang="en-US" sz="1400" kern="1200" dirty="0"/>
            <a:t>Test &amp; validate model</a:t>
          </a:r>
        </a:p>
      </dsp:txBody>
      <dsp:txXfrm>
        <a:off x="4056344" y="4958895"/>
        <a:ext cx="1909971" cy="994837"/>
      </dsp:txXfrm>
    </dsp:sp>
    <dsp:sp modelId="{F2EFAEAE-54EE-4868-83B5-BE93BDC49FF9}">
      <dsp:nvSpPr>
        <dsp:cNvPr id="0" name=""/>
        <dsp:cNvSpPr/>
      </dsp:nvSpPr>
      <dsp:spPr>
        <a:xfrm>
          <a:off x="886100" y="4424548"/>
          <a:ext cx="2275233" cy="1143988"/>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Evaluation</a:t>
          </a:r>
        </a:p>
        <a:p>
          <a:pPr marL="114300" lvl="1" indent="-114300" algn="l" defTabSz="622300">
            <a:lnSpc>
              <a:spcPct val="90000"/>
            </a:lnSpc>
            <a:spcBef>
              <a:spcPct val="0"/>
            </a:spcBef>
            <a:spcAft>
              <a:spcPct val="15000"/>
            </a:spcAft>
            <a:buChar char="•"/>
          </a:pPr>
          <a:r>
            <a:rPr lang="en-US" sz="1400" kern="1200" dirty="0"/>
            <a:t>Assess results vs objectives</a:t>
          </a:r>
        </a:p>
        <a:p>
          <a:pPr marL="114300" lvl="1" indent="-114300" algn="l" defTabSz="622300">
            <a:lnSpc>
              <a:spcPct val="90000"/>
            </a:lnSpc>
            <a:spcBef>
              <a:spcPct val="0"/>
            </a:spcBef>
            <a:spcAft>
              <a:spcPct val="15000"/>
            </a:spcAft>
            <a:buChar char="•"/>
          </a:pPr>
          <a:r>
            <a:rPr lang="en-US" sz="1400" kern="1200" dirty="0"/>
            <a:t>Fine tuning</a:t>
          </a:r>
        </a:p>
        <a:p>
          <a:pPr marL="114300" lvl="1" indent="-114300" algn="l" defTabSz="622300">
            <a:lnSpc>
              <a:spcPct val="90000"/>
            </a:lnSpc>
            <a:spcBef>
              <a:spcPct val="0"/>
            </a:spcBef>
            <a:spcAft>
              <a:spcPct val="15000"/>
            </a:spcAft>
            <a:buChar char="•"/>
          </a:pPr>
          <a:r>
            <a:rPr lang="en-US" sz="1400" kern="1200" dirty="0"/>
            <a:t>User acceptance testing</a:t>
          </a:r>
        </a:p>
      </dsp:txBody>
      <dsp:txXfrm>
        <a:off x="941945" y="4480393"/>
        <a:ext cx="2163543" cy="1032298"/>
      </dsp:txXfrm>
    </dsp:sp>
    <dsp:sp modelId="{130369C0-7CDB-40E0-BB38-1872E68113A8}">
      <dsp:nvSpPr>
        <dsp:cNvPr id="0" name=""/>
        <dsp:cNvSpPr/>
      </dsp:nvSpPr>
      <dsp:spPr>
        <a:xfrm>
          <a:off x="45424" y="1466564"/>
          <a:ext cx="2150950" cy="2098338"/>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Deployment</a:t>
          </a:r>
        </a:p>
        <a:p>
          <a:pPr marL="114300" lvl="1" indent="-114300" algn="l" defTabSz="622300">
            <a:lnSpc>
              <a:spcPct val="90000"/>
            </a:lnSpc>
            <a:spcBef>
              <a:spcPct val="0"/>
            </a:spcBef>
            <a:spcAft>
              <a:spcPct val="15000"/>
            </a:spcAft>
            <a:buChar char="•"/>
          </a:pPr>
          <a:r>
            <a:rPr lang="en-US" sz="1400" kern="1200" dirty="0"/>
            <a:t>Integrate model into current system</a:t>
          </a:r>
        </a:p>
        <a:p>
          <a:pPr marL="114300" lvl="1" indent="-114300" algn="l" defTabSz="622300">
            <a:lnSpc>
              <a:spcPct val="90000"/>
            </a:lnSpc>
            <a:spcBef>
              <a:spcPct val="0"/>
            </a:spcBef>
            <a:spcAft>
              <a:spcPct val="15000"/>
            </a:spcAft>
            <a:buChar char="•"/>
          </a:pPr>
          <a:r>
            <a:rPr lang="en-US" sz="1400" kern="1200" dirty="0"/>
            <a:t>Document process</a:t>
          </a:r>
        </a:p>
        <a:p>
          <a:pPr marL="114300" lvl="1" indent="-114300" algn="l" defTabSz="622300">
            <a:lnSpc>
              <a:spcPct val="90000"/>
            </a:lnSpc>
            <a:spcBef>
              <a:spcPct val="0"/>
            </a:spcBef>
            <a:spcAft>
              <a:spcPct val="15000"/>
            </a:spcAft>
            <a:buChar char="•"/>
          </a:pPr>
          <a:r>
            <a:rPr lang="en-US" sz="1400" kern="1200" dirty="0"/>
            <a:t>System Training</a:t>
          </a:r>
        </a:p>
        <a:p>
          <a:pPr marL="114300" lvl="1" indent="-114300" algn="l" defTabSz="622300">
            <a:lnSpc>
              <a:spcPct val="90000"/>
            </a:lnSpc>
            <a:spcBef>
              <a:spcPct val="0"/>
            </a:spcBef>
            <a:spcAft>
              <a:spcPct val="15000"/>
            </a:spcAft>
            <a:buChar char="•"/>
          </a:pPr>
          <a:r>
            <a:rPr lang="en-US" sz="1400" kern="1200" dirty="0"/>
            <a:t>Develop Monitoring and Maintenance Plan</a:t>
          </a:r>
        </a:p>
        <a:p>
          <a:pPr marL="114300" lvl="1" indent="-114300" algn="l" defTabSz="622300">
            <a:lnSpc>
              <a:spcPct val="90000"/>
            </a:lnSpc>
            <a:spcBef>
              <a:spcPct val="0"/>
            </a:spcBef>
            <a:spcAft>
              <a:spcPct val="15000"/>
            </a:spcAft>
            <a:buChar char="•"/>
          </a:pPr>
          <a:r>
            <a:rPr lang="en-US" sz="1400" kern="1200" dirty="0"/>
            <a:t>Develop continuous Improvement plan</a:t>
          </a:r>
        </a:p>
      </dsp:txBody>
      <dsp:txXfrm>
        <a:off x="147856" y="1568996"/>
        <a:ext cx="1946086" cy="18934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568B6-E5E1-4B78-86B6-176B10CD250D}">
      <dsp:nvSpPr>
        <dsp:cNvPr id="0" name=""/>
        <dsp:cNvSpPr/>
      </dsp:nvSpPr>
      <dsp:spPr>
        <a:xfrm>
          <a:off x="517645" y="726808"/>
          <a:ext cx="3438989" cy="404586"/>
        </a:xfrm>
        <a:prstGeom prst="rect">
          <a:avLst/>
        </a:prstGeom>
        <a:solidFill>
          <a:schemeClr val="accent6">
            <a:shade val="50000"/>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BDB999-886A-4C46-A5F0-CA3C7B5E5935}">
      <dsp:nvSpPr>
        <dsp:cNvPr id="0" name=""/>
        <dsp:cNvSpPr/>
      </dsp:nvSpPr>
      <dsp:spPr>
        <a:xfrm>
          <a:off x="517645" y="878754"/>
          <a:ext cx="252640" cy="252640"/>
        </a:xfrm>
        <a:prstGeom prst="rect">
          <a:avLst/>
        </a:prstGeom>
        <a:solidFill>
          <a:schemeClr val="lt1">
            <a:alpha val="90000"/>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4EA6198-2B51-4FA8-B86E-5494CFAB8836}">
      <dsp:nvSpPr>
        <dsp:cNvPr id="0" name=""/>
        <dsp:cNvSpPr/>
      </dsp:nvSpPr>
      <dsp:spPr>
        <a:xfrm>
          <a:off x="517645" y="0"/>
          <a:ext cx="3438989" cy="72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43180" rIns="64770" bIns="43180" numCol="1" spcCol="1270" anchor="ctr" anchorCtr="0">
          <a:noAutofit/>
        </a:bodyPr>
        <a:lstStyle/>
        <a:p>
          <a:pPr marL="0" lvl="0" indent="0" algn="l" defTabSz="1511300">
            <a:lnSpc>
              <a:spcPct val="90000"/>
            </a:lnSpc>
            <a:spcBef>
              <a:spcPct val="0"/>
            </a:spcBef>
            <a:spcAft>
              <a:spcPct val="35000"/>
            </a:spcAft>
            <a:buNone/>
          </a:pPr>
          <a:r>
            <a:rPr lang="en-US" sz="3400" kern="1200" dirty="0"/>
            <a:t>Technical Resources</a:t>
          </a:r>
        </a:p>
      </dsp:txBody>
      <dsp:txXfrm>
        <a:off x="517645" y="0"/>
        <a:ext cx="3438989" cy="726808"/>
      </dsp:txXfrm>
    </dsp:sp>
    <dsp:sp modelId="{2C25FEF2-2563-4EE3-BF65-2DEE5E0F9CC4}">
      <dsp:nvSpPr>
        <dsp:cNvPr id="0" name=""/>
        <dsp:cNvSpPr/>
      </dsp:nvSpPr>
      <dsp:spPr>
        <a:xfrm>
          <a:off x="517645" y="1467652"/>
          <a:ext cx="252634" cy="252634"/>
        </a:xfrm>
        <a:prstGeom prst="rect">
          <a:avLst/>
        </a:prstGeom>
        <a:solidFill>
          <a:schemeClr val="lt1">
            <a:hueOff val="0"/>
            <a:satOff val="0"/>
            <a:lumOff val="0"/>
            <a:alphaOff val="0"/>
          </a:schemeClr>
        </a:solidFill>
        <a:ln w="15875" cap="flat" cmpd="sng" algn="ctr">
          <a:solidFill>
            <a:schemeClr val="accent6">
              <a:shade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B33E4A-2462-4168-839F-191C5150E3DF}">
      <dsp:nvSpPr>
        <dsp:cNvPr id="0" name=""/>
        <dsp:cNvSpPr/>
      </dsp:nvSpPr>
      <dsp:spPr>
        <a:xfrm>
          <a:off x="758374" y="1299523"/>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Access to historical technician and task performance data for model training.</a:t>
          </a:r>
        </a:p>
      </dsp:txBody>
      <dsp:txXfrm>
        <a:off x="758374" y="1299523"/>
        <a:ext cx="3198259" cy="588891"/>
      </dsp:txXfrm>
    </dsp:sp>
    <dsp:sp modelId="{C4F316B6-C1DF-4F58-A4AE-47870AEDC6F7}">
      <dsp:nvSpPr>
        <dsp:cNvPr id="0" name=""/>
        <dsp:cNvSpPr/>
      </dsp:nvSpPr>
      <dsp:spPr>
        <a:xfrm>
          <a:off x="517645" y="2056543"/>
          <a:ext cx="252634" cy="252634"/>
        </a:xfrm>
        <a:prstGeom prst="rect">
          <a:avLst/>
        </a:prstGeom>
        <a:solidFill>
          <a:schemeClr val="lt1">
            <a:hueOff val="0"/>
            <a:satOff val="0"/>
            <a:lumOff val="0"/>
            <a:alphaOff val="0"/>
          </a:schemeClr>
        </a:solidFill>
        <a:ln w="15875" cap="flat" cmpd="sng" algn="ctr">
          <a:solidFill>
            <a:schemeClr val="accent6">
              <a:shade val="50000"/>
              <a:hueOff val="-62978"/>
              <a:satOff val="-2306"/>
              <a:lumOff val="7235"/>
              <a:alphaOff val="0"/>
            </a:schemeClr>
          </a:solidFill>
          <a:prstDash val="solid"/>
        </a:ln>
        <a:effectLst/>
      </dsp:spPr>
      <dsp:style>
        <a:lnRef idx="2">
          <a:scrgbClr r="0" g="0" b="0"/>
        </a:lnRef>
        <a:fillRef idx="1">
          <a:scrgbClr r="0" g="0" b="0"/>
        </a:fillRef>
        <a:effectRef idx="0">
          <a:scrgbClr r="0" g="0" b="0"/>
        </a:effectRef>
        <a:fontRef idx="minor"/>
      </dsp:style>
    </dsp:sp>
    <dsp:sp modelId="{10DA196B-31C7-4738-966D-45CC63E69EE0}">
      <dsp:nvSpPr>
        <dsp:cNvPr id="0" name=""/>
        <dsp:cNvSpPr/>
      </dsp:nvSpPr>
      <dsp:spPr>
        <a:xfrm>
          <a:off x="758374" y="1888414"/>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A machine learning environment (e.g., AWS SageMaker) for building and deploying predictive models</a:t>
          </a:r>
        </a:p>
      </dsp:txBody>
      <dsp:txXfrm>
        <a:off x="758374" y="1888414"/>
        <a:ext cx="3198259" cy="588891"/>
      </dsp:txXfrm>
    </dsp:sp>
    <dsp:sp modelId="{0D6ED7D7-FF20-49E6-B82D-34EC1137CD8C}">
      <dsp:nvSpPr>
        <dsp:cNvPr id="0" name=""/>
        <dsp:cNvSpPr/>
      </dsp:nvSpPr>
      <dsp:spPr>
        <a:xfrm>
          <a:off x="517645" y="2645434"/>
          <a:ext cx="252634" cy="252634"/>
        </a:xfrm>
        <a:prstGeom prst="rect">
          <a:avLst/>
        </a:prstGeom>
        <a:solidFill>
          <a:schemeClr val="lt1">
            <a:hueOff val="0"/>
            <a:satOff val="0"/>
            <a:lumOff val="0"/>
            <a:alphaOff val="0"/>
          </a:schemeClr>
        </a:solidFill>
        <a:ln w="15875" cap="flat" cmpd="sng" algn="ctr">
          <a:solidFill>
            <a:schemeClr val="accent6">
              <a:shade val="50000"/>
              <a:hueOff val="-125956"/>
              <a:satOff val="-4611"/>
              <a:lumOff val="14470"/>
              <a:alphaOff val="0"/>
            </a:schemeClr>
          </a:solidFill>
          <a:prstDash val="solid"/>
        </a:ln>
        <a:effectLst/>
      </dsp:spPr>
      <dsp:style>
        <a:lnRef idx="2">
          <a:scrgbClr r="0" g="0" b="0"/>
        </a:lnRef>
        <a:fillRef idx="1">
          <a:scrgbClr r="0" g="0" b="0"/>
        </a:fillRef>
        <a:effectRef idx="0">
          <a:scrgbClr r="0" g="0" b="0"/>
        </a:effectRef>
        <a:fontRef idx="minor"/>
      </dsp:style>
    </dsp:sp>
    <dsp:sp modelId="{6530A819-C461-43F7-8D8A-ED62B72248BC}">
      <dsp:nvSpPr>
        <dsp:cNvPr id="0" name=""/>
        <dsp:cNvSpPr/>
      </dsp:nvSpPr>
      <dsp:spPr>
        <a:xfrm>
          <a:off x="758374" y="2477306"/>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A Go-based backend framework for handling API calls and assignment logic.</a:t>
          </a:r>
        </a:p>
      </dsp:txBody>
      <dsp:txXfrm>
        <a:off x="758374" y="2477306"/>
        <a:ext cx="3198259" cy="588891"/>
      </dsp:txXfrm>
    </dsp:sp>
    <dsp:sp modelId="{789C85D1-D850-41A7-B00C-17D0D4556FBF}">
      <dsp:nvSpPr>
        <dsp:cNvPr id="0" name=""/>
        <dsp:cNvSpPr/>
      </dsp:nvSpPr>
      <dsp:spPr>
        <a:xfrm>
          <a:off x="517645" y="3234325"/>
          <a:ext cx="252634" cy="252634"/>
        </a:xfrm>
        <a:prstGeom prst="rect">
          <a:avLst/>
        </a:prstGeom>
        <a:solidFill>
          <a:schemeClr val="lt1">
            <a:hueOff val="0"/>
            <a:satOff val="0"/>
            <a:lumOff val="0"/>
            <a:alphaOff val="0"/>
          </a:schemeClr>
        </a:solidFill>
        <a:ln w="15875" cap="flat" cmpd="sng" algn="ctr">
          <a:solidFill>
            <a:schemeClr val="accent6">
              <a:shade val="50000"/>
              <a:hueOff val="-188934"/>
              <a:satOff val="-6917"/>
              <a:lumOff val="21705"/>
              <a:alphaOff val="0"/>
            </a:schemeClr>
          </a:solidFill>
          <a:prstDash val="solid"/>
        </a:ln>
        <a:effectLst/>
      </dsp:spPr>
      <dsp:style>
        <a:lnRef idx="2">
          <a:scrgbClr r="0" g="0" b="0"/>
        </a:lnRef>
        <a:fillRef idx="1">
          <a:scrgbClr r="0" g="0" b="0"/>
        </a:fillRef>
        <a:effectRef idx="0">
          <a:scrgbClr r="0" g="0" b="0"/>
        </a:effectRef>
        <a:fontRef idx="minor"/>
      </dsp:style>
    </dsp:sp>
    <dsp:sp modelId="{4868274C-F7DD-4ACA-AF0E-95E20223C6DB}">
      <dsp:nvSpPr>
        <dsp:cNvPr id="0" name=""/>
        <dsp:cNvSpPr/>
      </dsp:nvSpPr>
      <dsp:spPr>
        <a:xfrm>
          <a:off x="758374" y="3066197"/>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Containerization tools such as Docker for packaging the application.</a:t>
          </a:r>
        </a:p>
      </dsp:txBody>
      <dsp:txXfrm>
        <a:off x="758374" y="3066197"/>
        <a:ext cx="3198259" cy="588891"/>
      </dsp:txXfrm>
    </dsp:sp>
    <dsp:sp modelId="{C902A5F5-E098-4359-86CB-5CCEEE67E17C}">
      <dsp:nvSpPr>
        <dsp:cNvPr id="0" name=""/>
        <dsp:cNvSpPr/>
      </dsp:nvSpPr>
      <dsp:spPr>
        <a:xfrm>
          <a:off x="517645" y="3823217"/>
          <a:ext cx="252634" cy="252634"/>
        </a:xfrm>
        <a:prstGeom prst="rect">
          <a:avLst/>
        </a:prstGeom>
        <a:solidFill>
          <a:schemeClr val="lt1">
            <a:hueOff val="0"/>
            <a:satOff val="0"/>
            <a:lumOff val="0"/>
            <a:alphaOff val="0"/>
          </a:schemeClr>
        </a:solidFill>
        <a:ln w="15875" cap="flat" cmpd="sng" algn="ctr">
          <a:solidFill>
            <a:schemeClr val="accent6">
              <a:shade val="50000"/>
              <a:hueOff val="-251912"/>
              <a:satOff val="-9223"/>
              <a:lumOff val="28941"/>
              <a:alphaOff val="0"/>
            </a:schemeClr>
          </a:solidFill>
          <a:prstDash val="solid"/>
        </a:ln>
        <a:effectLst/>
      </dsp:spPr>
      <dsp:style>
        <a:lnRef idx="2">
          <a:scrgbClr r="0" g="0" b="0"/>
        </a:lnRef>
        <a:fillRef idx="1">
          <a:scrgbClr r="0" g="0" b="0"/>
        </a:fillRef>
        <a:effectRef idx="0">
          <a:scrgbClr r="0" g="0" b="0"/>
        </a:effectRef>
        <a:fontRef idx="minor"/>
      </dsp:style>
    </dsp:sp>
    <dsp:sp modelId="{9A068803-7B05-46AA-8A90-CFCB39417011}">
      <dsp:nvSpPr>
        <dsp:cNvPr id="0" name=""/>
        <dsp:cNvSpPr/>
      </dsp:nvSpPr>
      <dsp:spPr>
        <a:xfrm>
          <a:off x="758374" y="3655088"/>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CI/CD pipeline setup (e.g., GitHub Actions) for automated deployment.</a:t>
          </a:r>
        </a:p>
      </dsp:txBody>
      <dsp:txXfrm>
        <a:off x="758374" y="3655088"/>
        <a:ext cx="3198259" cy="588891"/>
      </dsp:txXfrm>
    </dsp:sp>
    <dsp:sp modelId="{449F1844-EE3F-4480-93C6-6831776C5D53}">
      <dsp:nvSpPr>
        <dsp:cNvPr id="0" name=""/>
        <dsp:cNvSpPr/>
      </dsp:nvSpPr>
      <dsp:spPr>
        <a:xfrm>
          <a:off x="517645" y="4412108"/>
          <a:ext cx="252634" cy="252634"/>
        </a:xfrm>
        <a:prstGeom prst="rect">
          <a:avLst/>
        </a:prstGeom>
        <a:solidFill>
          <a:schemeClr val="lt1">
            <a:hueOff val="0"/>
            <a:satOff val="0"/>
            <a:lumOff val="0"/>
            <a:alphaOff val="0"/>
          </a:schemeClr>
        </a:solidFill>
        <a:ln w="15875" cap="flat" cmpd="sng" algn="ctr">
          <a:solidFill>
            <a:schemeClr val="accent6">
              <a:shade val="50000"/>
              <a:hueOff val="-314890"/>
              <a:satOff val="-11528"/>
              <a:lumOff val="36176"/>
              <a:alphaOff val="0"/>
            </a:schemeClr>
          </a:solidFill>
          <a:prstDash val="solid"/>
        </a:ln>
        <a:effectLst/>
      </dsp:spPr>
      <dsp:style>
        <a:lnRef idx="2">
          <a:scrgbClr r="0" g="0" b="0"/>
        </a:lnRef>
        <a:fillRef idx="1">
          <a:scrgbClr r="0" g="0" b="0"/>
        </a:fillRef>
        <a:effectRef idx="0">
          <a:scrgbClr r="0" g="0" b="0"/>
        </a:effectRef>
        <a:fontRef idx="minor"/>
      </dsp:style>
    </dsp:sp>
    <dsp:sp modelId="{78E16E5A-C7CD-472A-8491-EFFF63DA6BF7}">
      <dsp:nvSpPr>
        <dsp:cNvPr id="0" name=""/>
        <dsp:cNvSpPr/>
      </dsp:nvSpPr>
      <dsp:spPr>
        <a:xfrm>
          <a:off x="758374" y="4243980"/>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Monitoring and observability tools like Prometheus and Grafana on a dashboard in </a:t>
          </a:r>
          <a:r>
            <a:rPr lang="en-US" sz="1400" kern="1200" dirty="0" err="1"/>
            <a:t>powerBI</a:t>
          </a:r>
          <a:r>
            <a:rPr lang="en-US" sz="1400" kern="1200" dirty="0"/>
            <a:t>.</a:t>
          </a:r>
        </a:p>
      </dsp:txBody>
      <dsp:txXfrm>
        <a:off x="758374" y="4243980"/>
        <a:ext cx="3198259" cy="588891"/>
      </dsp:txXfrm>
    </dsp:sp>
    <dsp:sp modelId="{0138C2EA-6FEC-4168-B960-ABFCEA4AD9EA}">
      <dsp:nvSpPr>
        <dsp:cNvPr id="0" name=""/>
        <dsp:cNvSpPr/>
      </dsp:nvSpPr>
      <dsp:spPr>
        <a:xfrm>
          <a:off x="517645" y="5000999"/>
          <a:ext cx="252634" cy="252634"/>
        </a:xfrm>
        <a:prstGeom prst="rect">
          <a:avLst/>
        </a:prstGeom>
        <a:solidFill>
          <a:schemeClr val="lt1">
            <a:hueOff val="0"/>
            <a:satOff val="0"/>
            <a:lumOff val="0"/>
            <a:alphaOff val="0"/>
          </a:schemeClr>
        </a:solidFill>
        <a:ln w="15875" cap="flat" cmpd="sng" algn="ctr">
          <a:solidFill>
            <a:schemeClr val="accent6">
              <a:shade val="50000"/>
              <a:hueOff val="-377868"/>
              <a:satOff val="-13834"/>
              <a:lumOff val="43411"/>
              <a:alphaOff val="0"/>
            </a:schemeClr>
          </a:solidFill>
          <a:prstDash val="solid"/>
        </a:ln>
        <a:effectLst/>
      </dsp:spPr>
      <dsp:style>
        <a:lnRef idx="2">
          <a:scrgbClr r="0" g="0" b="0"/>
        </a:lnRef>
        <a:fillRef idx="1">
          <a:scrgbClr r="0" g="0" b="0"/>
        </a:fillRef>
        <a:effectRef idx="0">
          <a:scrgbClr r="0" g="0" b="0"/>
        </a:effectRef>
        <a:fontRef idx="minor"/>
      </dsp:style>
    </dsp:sp>
    <dsp:sp modelId="{5DD8D252-619D-4168-BEDF-CFDD0D986C8E}">
      <dsp:nvSpPr>
        <dsp:cNvPr id="0" name=""/>
        <dsp:cNvSpPr/>
      </dsp:nvSpPr>
      <dsp:spPr>
        <a:xfrm>
          <a:off x="758374" y="4832871"/>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A cloud infrastructure account (AWS or equivalent) to host services</a:t>
          </a:r>
          <a:endParaRPr lang="en-US" sz="1100" kern="1200" dirty="0"/>
        </a:p>
      </dsp:txBody>
      <dsp:txXfrm>
        <a:off x="758374" y="4832871"/>
        <a:ext cx="3198259" cy="588891"/>
      </dsp:txXfrm>
    </dsp:sp>
    <dsp:sp modelId="{78435EE1-08F9-4302-96D9-B2CC035474CB}">
      <dsp:nvSpPr>
        <dsp:cNvPr id="0" name=""/>
        <dsp:cNvSpPr/>
      </dsp:nvSpPr>
      <dsp:spPr>
        <a:xfrm>
          <a:off x="4128584" y="726808"/>
          <a:ext cx="3438989" cy="404586"/>
        </a:xfrm>
        <a:prstGeom prst="rect">
          <a:avLst/>
        </a:prstGeom>
        <a:solidFill>
          <a:schemeClr val="accent6">
            <a:shade val="50000"/>
            <a:hueOff val="-377868"/>
            <a:satOff val="-13834"/>
            <a:lumOff val="43411"/>
            <a:alphaOff val="0"/>
          </a:schemeClr>
        </a:solidFill>
        <a:ln w="15875" cap="flat" cmpd="sng" algn="ctr">
          <a:solidFill>
            <a:schemeClr val="accent6">
              <a:shade val="50000"/>
              <a:hueOff val="-377868"/>
              <a:satOff val="-13834"/>
              <a:lumOff val="4341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243D9C-13C3-4284-AA26-6FA05F6CB2BB}">
      <dsp:nvSpPr>
        <dsp:cNvPr id="0" name=""/>
        <dsp:cNvSpPr/>
      </dsp:nvSpPr>
      <dsp:spPr>
        <a:xfrm>
          <a:off x="4128584" y="878754"/>
          <a:ext cx="252640" cy="252640"/>
        </a:xfrm>
        <a:prstGeom prst="rect">
          <a:avLst/>
        </a:prstGeom>
        <a:solidFill>
          <a:schemeClr val="lt1">
            <a:alpha val="90000"/>
            <a:hueOff val="0"/>
            <a:satOff val="0"/>
            <a:lumOff val="0"/>
            <a:alphaOff val="0"/>
          </a:schemeClr>
        </a:solidFill>
        <a:ln w="15875" cap="flat" cmpd="sng" algn="ctr">
          <a:solidFill>
            <a:schemeClr val="accent6">
              <a:shade val="50000"/>
              <a:hueOff val="-377868"/>
              <a:satOff val="-13834"/>
              <a:lumOff val="43411"/>
              <a:alphaOff val="0"/>
            </a:schemeClr>
          </a:solidFill>
          <a:prstDash val="solid"/>
        </a:ln>
        <a:effectLst/>
      </dsp:spPr>
      <dsp:style>
        <a:lnRef idx="2">
          <a:scrgbClr r="0" g="0" b="0"/>
        </a:lnRef>
        <a:fillRef idx="1">
          <a:scrgbClr r="0" g="0" b="0"/>
        </a:fillRef>
        <a:effectRef idx="0">
          <a:scrgbClr r="0" g="0" b="0"/>
        </a:effectRef>
        <a:fontRef idx="minor"/>
      </dsp:style>
    </dsp:sp>
    <dsp:sp modelId="{258AC5FD-FAF4-488C-9BCC-D23E618314CC}">
      <dsp:nvSpPr>
        <dsp:cNvPr id="0" name=""/>
        <dsp:cNvSpPr/>
      </dsp:nvSpPr>
      <dsp:spPr>
        <a:xfrm>
          <a:off x="4128584" y="0"/>
          <a:ext cx="3438989" cy="7268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43180" rIns="64770" bIns="43180" numCol="1" spcCol="1270" anchor="ctr" anchorCtr="0">
          <a:noAutofit/>
        </a:bodyPr>
        <a:lstStyle/>
        <a:p>
          <a:pPr marL="0" lvl="0" indent="0" algn="l" defTabSz="1511300">
            <a:lnSpc>
              <a:spcPct val="90000"/>
            </a:lnSpc>
            <a:spcBef>
              <a:spcPct val="0"/>
            </a:spcBef>
            <a:spcAft>
              <a:spcPct val="35000"/>
            </a:spcAft>
            <a:buNone/>
          </a:pPr>
          <a:r>
            <a:rPr lang="en-US" sz="3400" kern="1200" dirty="0"/>
            <a:t>Human Resources</a:t>
          </a:r>
        </a:p>
      </dsp:txBody>
      <dsp:txXfrm>
        <a:off x="4128584" y="0"/>
        <a:ext cx="3438989" cy="726808"/>
      </dsp:txXfrm>
    </dsp:sp>
    <dsp:sp modelId="{2CAAC4B8-6E6F-4025-9C08-6237E9BB1D23}">
      <dsp:nvSpPr>
        <dsp:cNvPr id="0" name=""/>
        <dsp:cNvSpPr/>
      </dsp:nvSpPr>
      <dsp:spPr>
        <a:xfrm>
          <a:off x="4128584" y="1467652"/>
          <a:ext cx="252634" cy="252634"/>
        </a:xfrm>
        <a:prstGeom prst="rect">
          <a:avLst/>
        </a:prstGeom>
        <a:solidFill>
          <a:schemeClr val="lt1">
            <a:hueOff val="0"/>
            <a:satOff val="0"/>
            <a:lumOff val="0"/>
            <a:alphaOff val="0"/>
          </a:schemeClr>
        </a:solidFill>
        <a:ln w="15875" cap="flat" cmpd="sng" algn="ctr">
          <a:solidFill>
            <a:schemeClr val="accent6">
              <a:shade val="50000"/>
              <a:hueOff val="-314890"/>
              <a:satOff val="-11528"/>
              <a:lumOff val="36176"/>
              <a:alphaOff val="0"/>
            </a:schemeClr>
          </a:solidFill>
          <a:prstDash val="solid"/>
        </a:ln>
        <a:effectLst/>
      </dsp:spPr>
      <dsp:style>
        <a:lnRef idx="2">
          <a:scrgbClr r="0" g="0" b="0"/>
        </a:lnRef>
        <a:fillRef idx="1">
          <a:scrgbClr r="0" g="0" b="0"/>
        </a:fillRef>
        <a:effectRef idx="0">
          <a:scrgbClr r="0" g="0" b="0"/>
        </a:effectRef>
        <a:fontRef idx="minor"/>
      </dsp:style>
    </dsp:sp>
    <dsp:sp modelId="{152D0F66-3D31-4456-A207-7C50712172BC}">
      <dsp:nvSpPr>
        <dsp:cNvPr id="0" name=""/>
        <dsp:cNvSpPr/>
      </dsp:nvSpPr>
      <dsp:spPr>
        <a:xfrm>
          <a:off x="4369313" y="1299523"/>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Data scientists/ML engineers to build and refine the prediction model.</a:t>
          </a:r>
        </a:p>
      </dsp:txBody>
      <dsp:txXfrm>
        <a:off x="4369313" y="1299523"/>
        <a:ext cx="3198259" cy="588891"/>
      </dsp:txXfrm>
    </dsp:sp>
    <dsp:sp modelId="{36259F6C-DB57-42CA-90DE-B6558EE58C29}">
      <dsp:nvSpPr>
        <dsp:cNvPr id="0" name=""/>
        <dsp:cNvSpPr/>
      </dsp:nvSpPr>
      <dsp:spPr>
        <a:xfrm>
          <a:off x="4128584" y="2056543"/>
          <a:ext cx="252634" cy="252634"/>
        </a:xfrm>
        <a:prstGeom prst="rect">
          <a:avLst/>
        </a:prstGeom>
        <a:solidFill>
          <a:schemeClr val="lt1">
            <a:hueOff val="0"/>
            <a:satOff val="0"/>
            <a:lumOff val="0"/>
            <a:alphaOff val="0"/>
          </a:schemeClr>
        </a:solidFill>
        <a:ln w="15875" cap="flat" cmpd="sng" algn="ctr">
          <a:solidFill>
            <a:schemeClr val="accent6">
              <a:shade val="50000"/>
              <a:hueOff val="-251912"/>
              <a:satOff val="-9223"/>
              <a:lumOff val="28941"/>
              <a:alphaOff val="0"/>
            </a:schemeClr>
          </a:solidFill>
          <a:prstDash val="solid"/>
        </a:ln>
        <a:effectLst/>
      </dsp:spPr>
      <dsp:style>
        <a:lnRef idx="2">
          <a:scrgbClr r="0" g="0" b="0"/>
        </a:lnRef>
        <a:fillRef idx="1">
          <a:scrgbClr r="0" g="0" b="0"/>
        </a:fillRef>
        <a:effectRef idx="0">
          <a:scrgbClr r="0" g="0" b="0"/>
        </a:effectRef>
        <a:fontRef idx="minor"/>
      </dsp:style>
    </dsp:sp>
    <dsp:sp modelId="{57DB367C-31FB-45EC-BF29-5E9FC2779771}">
      <dsp:nvSpPr>
        <dsp:cNvPr id="0" name=""/>
        <dsp:cNvSpPr/>
      </dsp:nvSpPr>
      <dsp:spPr>
        <a:xfrm>
          <a:off x="4369313" y="1888414"/>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Backend developers (Go) to implement the microservice and APIs.</a:t>
          </a:r>
        </a:p>
      </dsp:txBody>
      <dsp:txXfrm>
        <a:off x="4369313" y="1888414"/>
        <a:ext cx="3198259" cy="588891"/>
      </dsp:txXfrm>
    </dsp:sp>
    <dsp:sp modelId="{00AE8EFC-9437-4C13-8B77-4FC697C91412}">
      <dsp:nvSpPr>
        <dsp:cNvPr id="0" name=""/>
        <dsp:cNvSpPr/>
      </dsp:nvSpPr>
      <dsp:spPr>
        <a:xfrm>
          <a:off x="4128584" y="2645434"/>
          <a:ext cx="252634" cy="252634"/>
        </a:xfrm>
        <a:prstGeom prst="rect">
          <a:avLst/>
        </a:prstGeom>
        <a:solidFill>
          <a:schemeClr val="lt1">
            <a:hueOff val="0"/>
            <a:satOff val="0"/>
            <a:lumOff val="0"/>
            <a:alphaOff val="0"/>
          </a:schemeClr>
        </a:solidFill>
        <a:ln w="15875" cap="flat" cmpd="sng" algn="ctr">
          <a:solidFill>
            <a:schemeClr val="accent6">
              <a:shade val="50000"/>
              <a:hueOff val="-188934"/>
              <a:satOff val="-6917"/>
              <a:lumOff val="21705"/>
              <a:alphaOff val="0"/>
            </a:schemeClr>
          </a:solidFill>
          <a:prstDash val="solid"/>
        </a:ln>
        <a:effectLst/>
      </dsp:spPr>
      <dsp:style>
        <a:lnRef idx="2">
          <a:scrgbClr r="0" g="0" b="0"/>
        </a:lnRef>
        <a:fillRef idx="1">
          <a:scrgbClr r="0" g="0" b="0"/>
        </a:fillRef>
        <a:effectRef idx="0">
          <a:scrgbClr r="0" g="0" b="0"/>
        </a:effectRef>
        <a:fontRef idx="minor"/>
      </dsp:style>
    </dsp:sp>
    <dsp:sp modelId="{A51D56C3-E38C-4DB4-93EA-488757CA2A58}">
      <dsp:nvSpPr>
        <dsp:cNvPr id="0" name=""/>
        <dsp:cNvSpPr/>
      </dsp:nvSpPr>
      <dsp:spPr>
        <a:xfrm>
          <a:off x="4369313" y="2477306"/>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DevOps engineers to manage deployment, monitoring, and scaling.</a:t>
          </a:r>
        </a:p>
      </dsp:txBody>
      <dsp:txXfrm>
        <a:off x="4369313" y="2477306"/>
        <a:ext cx="3198259" cy="588891"/>
      </dsp:txXfrm>
    </dsp:sp>
    <dsp:sp modelId="{F7E5AC84-7575-469C-A009-4F027B67CC1B}">
      <dsp:nvSpPr>
        <dsp:cNvPr id="0" name=""/>
        <dsp:cNvSpPr/>
      </dsp:nvSpPr>
      <dsp:spPr>
        <a:xfrm>
          <a:off x="4128584" y="3234325"/>
          <a:ext cx="252634" cy="252634"/>
        </a:xfrm>
        <a:prstGeom prst="rect">
          <a:avLst/>
        </a:prstGeom>
        <a:solidFill>
          <a:schemeClr val="lt1">
            <a:hueOff val="0"/>
            <a:satOff val="0"/>
            <a:lumOff val="0"/>
            <a:alphaOff val="0"/>
          </a:schemeClr>
        </a:solidFill>
        <a:ln w="15875" cap="flat" cmpd="sng" algn="ctr">
          <a:solidFill>
            <a:schemeClr val="accent6">
              <a:shade val="50000"/>
              <a:hueOff val="-125956"/>
              <a:satOff val="-4611"/>
              <a:lumOff val="14470"/>
              <a:alphaOff val="0"/>
            </a:schemeClr>
          </a:solidFill>
          <a:prstDash val="solid"/>
        </a:ln>
        <a:effectLst/>
      </dsp:spPr>
      <dsp:style>
        <a:lnRef idx="2">
          <a:scrgbClr r="0" g="0" b="0"/>
        </a:lnRef>
        <a:fillRef idx="1">
          <a:scrgbClr r="0" g="0" b="0"/>
        </a:fillRef>
        <a:effectRef idx="0">
          <a:scrgbClr r="0" g="0" b="0"/>
        </a:effectRef>
        <a:fontRef idx="minor"/>
      </dsp:style>
    </dsp:sp>
    <dsp:sp modelId="{C1CED7E0-722C-463B-9F01-93CD02236E60}">
      <dsp:nvSpPr>
        <dsp:cNvPr id="0" name=""/>
        <dsp:cNvSpPr/>
      </dsp:nvSpPr>
      <dsp:spPr>
        <a:xfrm>
          <a:off x="4369313" y="3066197"/>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Project managers to oversee progress, milestones, and stakeholder alignment.</a:t>
          </a:r>
        </a:p>
      </dsp:txBody>
      <dsp:txXfrm>
        <a:off x="4369313" y="3066197"/>
        <a:ext cx="3198259" cy="588891"/>
      </dsp:txXfrm>
    </dsp:sp>
    <dsp:sp modelId="{181AE574-B697-4162-B3F3-CC2588C87A22}">
      <dsp:nvSpPr>
        <dsp:cNvPr id="0" name=""/>
        <dsp:cNvSpPr/>
      </dsp:nvSpPr>
      <dsp:spPr>
        <a:xfrm>
          <a:off x="4128584" y="3823217"/>
          <a:ext cx="252634" cy="252634"/>
        </a:xfrm>
        <a:prstGeom prst="rect">
          <a:avLst/>
        </a:prstGeom>
        <a:solidFill>
          <a:schemeClr val="lt1">
            <a:hueOff val="0"/>
            <a:satOff val="0"/>
            <a:lumOff val="0"/>
            <a:alphaOff val="0"/>
          </a:schemeClr>
        </a:solidFill>
        <a:ln w="15875" cap="flat" cmpd="sng" algn="ctr">
          <a:solidFill>
            <a:schemeClr val="accent6">
              <a:shade val="50000"/>
              <a:hueOff val="-62978"/>
              <a:satOff val="-2306"/>
              <a:lumOff val="7235"/>
              <a:alphaOff val="0"/>
            </a:schemeClr>
          </a:solidFill>
          <a:prstDash val="solid"/>
        </a:ln>
        <a:effectLst/>
      </dsp:spPr>
      <dsp:style>
        <a:lnRef idx="2">
          <a:scrgbClr r="0" g="0" b="0"/>
        </a:lnRef>
        <a:fillRef idx="1">
          <a:scrgbClr r="0" g="0" b="0"/>
        </a:fillRef>
        <a:effectRef idx="0">
          <a:scrgbClr r="0" g="0" b="0"/>
        </a:effectRef>
        <a:fontRef idx="minor"/>
      </dsp:style>
    </dsp:sp>
    <dsp:sp modelId="{A035A13D-480A-45D2-B91E-790EF84CF7DE}">
      <dsp:nvSpPr>
        <dsp:cNvPr id="0" name=""/>
        <dsp:cNvSpPr/>
      </dsp:nvSpPr>
      <dsp:spPr>
        <a:xfrm>
          <a:off x="4369313" y="3655088"/>
          <a:ext cx="3198259" cy="5888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ctr" anchorCtr="0">
          <a:noAutofit/>
        </a:bodyPr>
        <a:lstStyle/>
        <a:p>
          <a:pPr marL="0" lvl="0" indent="0" algn="l" defTabSz="577850">
            <a:lnSpc>
              <a:spcPct val="90000"/>
            </a:lnSpc>
            <a:spcBef>
              <a:spcPct val="0"/>
            </a:spcBef>
            <a:spcAft>
              <a:spcPct val="35000"/>
            </a:spcAft>
            <a:buNone/>
          </a:pPr>
          <a:r>
            <a:rPr lang="en-US" sz="1300" kern="1200" dirty="0"/>
            <a:t>Training support for dispatchers, technicians, and managers to adopt the new system.</a:t>
          </a:r>
        </a:p>
      </dsp:txBody>
      <dsp:txXfrm>
        <a:off x="4369313" y="3655088"/>
        <a:ext cx="3198259" cy="588891"/>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6.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EA731-F441-47FB-8AC3-B23CD2AACDD7}" type="datetimeFigureOut">
              <a:rPr lang="en-US" smtClean="0"/>
              <a:t>10/3/2025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6E5AA-2C20-4C4E-BE94-E4CD41247A7F}" type="slidenum">
              <a:rPr lang="en-US" smtClean="0"/>
              <a:t>‹#›</a:t>
            </a:fld>
            <a:endParaRPr lang="en-US"/>
          </a:p>
        </p:txBody>
      </p:sp>
    </p:spTree>
    <p:extLst>
      <p:ext uri="{BB962C8B-B14F-4D97-AF65-F5344CB8AC3E}">
        <p14:creationId xmlns:p14="http://schemas.microsoft.com/office/powerpoint/2010/main" val="413852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2</a:t>
            </a:fld>
            <a:endParaRPr lang="en-US"/>
          </a:p>
        </p:txBody>
      </p:sp>
    </p:spTree>
    <p:extLst>
      <p:ext uri="{BB962C8B-B14F-4D97-AF65-F5344CB8AC3E}">
        <p14:creationId xmlns:p14="http://schemas.microsoft.com/office/powerpoint/2010/main" val="8946616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Detail benefits (financial, operational, strategic). Quantify improvements (ROI, efficiency gains, user satisfaction). Compare to baseline.</a:t>
            </a:r>
          </a:p>
          <a:p>
            <a:r>
              <a:rPr lang="en-US" sz="1200" b="0" i="0" kern="1200" dirty="0">
                <a:solidFill>
                  <a:schemeClr val="tx1"/>
                </a:solidFill>
                <a:effectLst/>
                <a:latin typeface="+mn-lt"/>
                <a:ea typeface="+mn-ea"/>
                <a:cs typeface="+mn-cs"/>
              </a:rPr>
              <a:t>Purpose: Clearly shows the value proposition and why the project is worth doing.</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11</a:t>
            </a:fld>
            <a:endParaRPr lang="en-US"/>
          </a:p>
        </p:txBody>
      </p:sp>
    </p:spTree>
    <p:extLst>
      <p:ext uri="{BB962C8B-B14F-4D97-AF65-F5344CB8AC3E}">
        <p14:creationId xmlns:p14="http://schemas.microsoft.com/office/powerpoint/2010/main" val="175027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Identify top risks (technical, operational, adoption) and how you’ll mitigate them.</a:t>
            </a:r>
          </a:p>
          <a:p>
            <a:r>
              <a:rPr lang="en-US" sz="1200" b="0" i="0" kern="1200" dirty="0">
                <a:solidFill>
                  <a:schemeClr val="tx1"/>
                </a:solidFill>
                <a:effectLst/>
                <a:latin typeface="+mn-lt"/>
                <a:ea typeface="+mn-ea"/>
                <a:cs typeface="+mn-cs"/>
              </a:rPr>
              <a:t>Purpose: Shows forethought and increases stakeholder confidence.</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13</a:t>
            </a:fld>
            <a:endParaRPr lang="en-US"/>
          </a:p>
        </p:txBody>
      </p:sp>
    </p:spTree>
    <p:extLst>
      <p:ext uri="{BB962C8B-B14F-4D97-AF65-F5344CB8AC3E}">
        <p14:creationId xmlns:p14="http://schemas.microsoft.com/office/powerpoint/2010/main" val="1785338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Briefly introduce the industry, trends, and why this area matters. Quantify the scale or market size if possible.</a:t>
            </a:r>
          </a:p>
          <a:p>
            <a:r>
              <a:rPr lang="en-US" sz="1200" b="0" i="0" kern="1200" dirty="0">
                <a:solidFill>
                  <a:schemeClr val="tx1"/>
                </a:solidFill>
                <a:effectLst/>
                <a:latin typeface="+mn-lt"/>
                <a:ea typeface="+mn-ea"/>
                <a:cs typeface="+mn-cs"/>
              </a:rPr>
              <a:t>Purpose: Provides context and relevance. Why should the audience care?</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3</a:t>
            </a:fld>
            <a:endParaRPr lang="en-US"/>
          </a:p>
        </p:txBody>
      </p:sp>
    </p:spTree>
    <p:extLst>
      <p:ext uri="{BB962C8B-B14F-4D97-AF65-F5344CB8AC3E}">
        <p14:creationId xmlns:p14="http://schemas.microsoft.com/office/powerpoint/2010/main" val="48943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Content: Clearly articulate the business problem. Who is affected? What is the scale and cost? Use data and examples.</a:t>
            </a:r>
          </a:p>
          <a:p>
            <a:r>
              <a:rPr lang="en-US" sz="1400" b="0" i="0" kern="1200" dirty="0">
                <a:solidFill>
                  <a:schemeClr val="tx1"/>
                </a:solidFill>
                <a:effectLst/>
                <a:latin typeface="+mn-lt"/>
                <a:ea typeface="+mn-ea"/>
                <a:cs typeface="+mn-cs"/>
              </a:rPr>
              <a:t>Purpose: Frames the need for action and builds urgency.</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4</a:t>
            </a:fld>
            <a:endParaRPr lang="en-US"/>
          </a:p>
        </p:txBody>
      </p:sp>
    </p:spTree>
    <p:extLst>
      <p:ext uri="{BB962C8B-B14F-4D97-AF65-F5344CB8AC3E}">
        <p14:creationId xmlns:p14="http://schemas.microsoft.com/office/powerpoint/2010/main" val="12363160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Describe the current process/system. Show inefficiencies, pain points, and gaps using visuals (charts, diagrams).</a:t>
            </a:r>
          </a:p>
          <a:p>
            <a:r>
              <a:rPr lang="en-US" sz="1200" b="0" i="0" kern="1200" dirty="0">
                <a:solidFill>
                  <a:schemeClr val="tx1"/>
                </a:solidFill>
                <a:effectLst/>
                <a:latin typeface="+mn-lt"/>
                <a:ea typeface="+mn-ea"/>
                <a:cs typeface="+mn-cs"/>
              </a:rPr>
              <a:t>Purpose: Deepens understanding of the problem’s impact and provides a baseline for improvement.</a:t>
            </a:r>
          </a:p>
          <a:p>
            <a:br>
              <a:rPr lang="en-US" dirty="0"/>
            </a:br>
            <a:r>
              <a:rPr lang="en-US" sz="1200" dirty="0"/>
              <a:t>Task assignment is often random and manual or rule-based, relying only on availability or location.</a:t>
            </a:r>
          </a:p>
          <a:p>
            <a:r>
              <a:rPr lang="en-US" sz="1200" dirty="0"/>
              <a:t>Current methods do not consider technician expertise, performance history, or task complexity.</a:t>
            </a:r>
          </a:p>
          <a:p>
            <a:r>
              <a:rPr lang="en-US" sz="1200" dirty="0"/>
              <a:t>Technicians are frequently mismatched to jobs, leading to failed work orders and costly rework.</a:t>
            </a:r>
          </a:p>
          <a:p>
            <a:r>
              <a:rPr lang="en-US" sz="1200" dirty="0"/>
              <a:t>Customer satisfaction suffers due to missed appointments, delays, and unsuccessful service visits.</a:t>
            </a:r>
          </a:p>
          <a:p>
            <a:r>
              <a:rPr lang="en-US" sz="1200" dirty="0"/>
              <a:t>Technicians experience frustration and burnout when given tasks outside their skill level.</a:t>
            </a:r>
          </a:p>
          <a:p>
            <a:r>
              <a:rPr lang="en-US" sz="1200" dirty="0"/>
              <a:t>Low morale increases turnover risk and potential labor disputes or union actions.</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5</a:t>
            </a:fld>
            <a:endParaRPr lang="en-US"/>
          </a:p>
        </p:txBody>
      </p:sp>
    </p:spTree>
    <p:extLst>
      <p:ext uri="{BB962C8B-B14F-4D97-AF65-F5344CB8AC3E}">
        <p14:creationId xmlns:p14="http://schemas.microsoft.com/office/powerpoint/2010/main" val="1289004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Consequences of not solving the problem (financial, operational, reputational). Quantify if possible.</a:t>
            </a:r>
          </a:p>
          <a:p>
            <a:r>
              <a:rPr lang="en-US" sz="1200" b="0" i="0" kern="1200" dirty="0">
                <a:solidFill>
                  <a:schemeClr val="tx1"/>
                </a:solidFill>
                <a:effectLst/>
                <a:latin typeface="+mn-lt"/>
                <a:ea typeface="+mn-ea"/>
                <a:cs typeface="+mn-cs"/>
              </a:rPr>
              <a:t>Purpose: Increases the perceived importance of acting now.</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6</a:t>
            </a:fld>
            <a:endParaRPr lang="en-US"/>
          </a:p>
        </p:txBody>
      </p:sp>
    </p:spTree>
    <p:extLst>
      <p:ext uri="{BB962C8B-B14F-4D97-AF65-F5344CB8AC3E}">
        <p14:creationId xmlns:p14="http://schemas.microsoft.com/office/powerpoint/2010/main" val="3009729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Introduce your technical solution at a high level. What is it? How will it solve the problem?</a:t>
            </a:r>
          </a:p>
          <a:p>
            <a:r>
              <a:rPr lang="en-US" sz="1200" b="0" i="0" kern="1200" dirty="0">
                <a:solidFill>
                  <a:schemeClr val="tx1"/>
                </a:solidFill>
                <a:effectLst/>
                <a:latin typeface="+mn-lt"/>
                <a:ea typeface="+mn-ea"/>
                <a:cs typeface="+mn-cs"/>
              </a:rPr>
              <a:t>Purpose: Shifts the audience from the problem to envisioning a solution.</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7</a:t>
            </a:fld>
            <a:endParaRPr lang="en-US"/>
          </a:p>
        </p:txBody>
      </p:sp>
    </p:spTree>
    <p:extLst>
      <p:ext uri="{BB962C8B-B14F-4D97-AF65-F5344CB8AC3E}">
        <p14:creationId xmlns:p14="http://schemas.microsoft.com/office/powerpoint/2010/main" val="363632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Walk through the phases: design, build, test, deploy, maintain. Use a lifecycle diagram or roadmap.</a:t>
            </a:r>
          </a:p>
          <a:p>
            <a:r>
              <a:rPr lang="en-US" sz="1200" b="0" i="0" kern="1200" dirty="0">
                <a:solidFill>
                  <a:schemeClr val="tx1"/>
                </a:solidFill>
                <a:effectLst/>
                <a:latin typeface="+mn-lt"/>
                <a:ea typeface="+mn-ea"/>
                <a:cs typeface="+mn-cs"/>
              </a:rPr>
              <a:t>Purpose: Shows you have a structured approach and understand the delivery process.</a:t>
            </a:r>
          </a:p>
          <a:p>
            <a:endParaRPr lang="en-US" dirty="0"/>
          </a:p>
          <a:p>
            <a:r>
              <a:rPr lang="en-US" sz="1200" b="0" i="0" kern="1200" dirty="0">
                <a:solidFill>
                  <a:schemeClr val="tx1"/>
                </a:solidFill>
                <a:effectLst/>
                <a:latin typeface="+mn-lt"/>
                <a:ea typeface="+mn-ea"/>
                <a:cs typeface="+mn-cs"/>
              </a:rPr>
              <a:t>Project Plan - I'd like to remind everyone of the CRISP-DM 6-stage approach to data mining that works well for many projects and plans. Requirements gathering - this tells you what is needed from a data, architecture, resources, time, measurement, and project scaling perspective, essential elements of the plan. This plan is for YOU to complete your project so build a plan that will allow you do to this (solo or team), I'm not expecting anything extensive unless that's something you need and prefer to work with, anything that gets the project done and constitutes a plan to get there works for this!</a:t>
            </a:r>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8</a:t>
            </a:fld>
            <a:endParaRPr lang="en-US"/>
          </a:p>
        </p:txBody>
      </p:sp>
    </p:spTree>
    <p:extLst>
      <p:ext uri="{BB962C8B-B14F-4D97-AF65-F5344CB8AC3E}">
        <p14:creationId xmlns:p14="http://schemas.microsoft.com/office/powerpoint/2010/main" val="1748400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Outline people, technology, budget, and time needed. High-level only.</a:t>
            </a:r>
          </a:p>
          <a:p>
            <a:r>
              <a:rPr lang="en-US" sz="1200" b="0" i="0" kern="1200" dirty="0">
                <a:solidFill>
                  <a:schemeClr val="tx1"/>
                </a:solidFill>
                <a:effectLst/>
                <a:latin typeface="+mn-lt"/>
                <a:ea typeface="+mn-ea"/>
                <a:cs typeface="+mn-cs"/>
              </a:rPr>
              <a:t>Purpose: Sets realistic expectations for investment.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PM team</a:t>
            </a:r>
          </a:p>
          <a:p>
            <a:r>
              <a:rPr lang="en-US" sz="1200" b="0" i="0" kern="1200" dirty="0">
                <a:solidFill>
                  <a:schemeClr val="tx1"/>
                </a:solidFill>
                <a:effectLst/>
                <a:latin typeface="+mn-lt"/>
                <a:ea typeface="+mn-ea"/>
                <a:cs typeface="+mn-cs"/>
              </a:rPr>
              <a:t>Analyst team</a:t>
            </a:r>
          </a:p>
          <a:p>
            <a:r>
              <a:rPr lang="en-US" sz="1200" b="0" i="0" kern="1200" dirty="0">
                <a:solidFill>
                  <a:schemeClr val="tx1"/>
                </a:solidFill>
                <a:effectLst/>
                <a:latin typeface="+mn-lt"/>
                <a:ea typeface="+mn-ea"/>
                <a:cs typeface="+mn-cs"/>
              </a:rPr>
              <a:t>Backend/frontend</a:t>
            </a:r>
          </a:p>
          <a:p>
            <a:r>
              <a:rPr lang="en-US" sz="1200" b="0" i="0" kern="1200" dirty="0">
                <a:solidFill>
                  <a:schemeClr val="tx1"/>
                </a:solidFill>
                <a:effectLst/>
                <a:latin typeface="+mn-lt"/>
                <a:ea typeface="+mn-ea"/>
                <a:cs typeface="+mn-cs"/>
              </a:rPr>
              <a:t>IT operations</a:t>
            </a:r>
          </a:p>
          <a:p>
            <a:r>
              <a:rPr lang="en-US" sz="1200" b="0" i="0" kern="1200" dirty="0">
                <a:solidFill>
                  <a:schemeClr val="tx1"/>
                </a:solidFill>
                <a:effectLst/>
                <a:latin typeface="+mn-lt"/>
                <a:ea typeface="+mn-ea"/>
                <a:cs typeface="+mn-cs"/>
              </a:rPr>
              <a:t>Change management</a:t>
            </a:r>
          </a:p>
          <a:p>
            <a:r>
              <a:rPr lang="en-US" sz="1200" b="0" i="0" kern="1200" dirty="0">
                <a:solidFill>
                  <a:schemeClr val="tx1"/>
                </a:solidFill>
                <a:effectLst/>
                <a:latin typeface="+mn-lt"/>
                <a:ea typeface="+mn-ea"/>
                <a:cs typeface="+mn-cs"/>
              </a:rPr>
              <a:t>Support team</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9</a:t>
            </a:fld>
            <a:endParaRPr lang="en-US"/>
          </a:p>
        </p:txBody>
      </p:sp>
    </p:spTree>
    <p:extLst>
      <p:ext uri="{BB962C8B-B14F-4D97-AF65-F5344CB8AC3E}">
        <p14:creationId xmlns:p14="http://schemas.microsoft.com/office/powerpoint/2010/main" val="151301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Gantt chart or timeline showing key milestones/deliverables, assigned roles, resources, </a:t>
            </a:r>
            <a:r>
              <a:rPr lang="en-US" sz="1200" b="0" i="0" kern="1200" dirty="0" err="1">
                <a:solidFill>
                  <a:schemeClr val="tx1"/>
                </a:solidFill>
                <a:effectLst/>
                <a:latin typeface="+mn-lt"/>
                <a:ea typeface="+mn-ea"/>
                <a:cs typeface="+mn-cs"/>
              </a:rPr>
              <a:t>duratio</a:t>
            </a:r>
            <a:r>
              <a:rPr lang="en-US" sz="1200" b="0" i="0" kern="1200" dirty="0">
                <a:solidFill>
                  <a:schemeClr val="tx1"/>
                </a:solidFill>
                <a:effectLst/>
                <a:latin typeface="+mn-lt"/>
                <a:ea typeface="+mn-ea"/>
                <a:cs typeface="+mn-cs"/>
              </a:rPr>
              <a:t>., dependencies.</a:t>
            </a:r>
          </a:p>
          <a:p>
            <a:r>
              <a:rPr lang="en-US" sz="1200" b="0" i="0" kern="1200" dirty="0">
                <a:solidFill>
                  <a:schemeClr val="tx1"/>
                </a:solidFill>
                <a:effectLst/>
                <a:latin typeface="+mn-lt"/>
                <a:ea typeface="+mn-ea"/>
                <a:cs typeface="+mn-cs"/>
              </a:rPr>
              <a:t>Purpose: Demonstrates planning and organizational capability.</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10</a:t>
            </a:fld>
            <a:endParaRPr lang="en-US"/>
          </a:p>
        </p:txBody>
      </p:sp>
    </p:spTree>
    <p:extLst>
      <p:ext uri="{BB962C8B-B14F-4D97-AF65-F5344CB8AC3E}">
        <p14:creationId xmlns:p14="http://schemas.microsoft.com/office/powerpoint/2010/main" val="3599060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6CC6C37-217C-4E3F-A720-649A358A3115}" type="datetimeFigureOut">
              <a:rPr lang="en-US" smtClean="0"/>
              <a:t>10/3/2025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46392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332216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82773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3909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4029669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C6C37-217C-4E3F-A720-649A358A3115}" type="datetimeFigureOut">
              <a:rPr lang="en-US" smtClean="0"/>
              <a:t>10/3/2025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780767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C6C37-217C-4E3F-A720-649A358A3115}" type="datetimeFigureOut">
              <a:rPr lang="en-US" smtClean="0"/>
              <a:t>10/3/2025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250952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C6C37-217C-4E3F-A720-649A358A3115}"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681675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C6C37-217C-4E3F-A720-649A358A3115}"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4230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C6C37-217C-4E3F-A720-649A358A3115}"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6097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C6C37-217C-4E3F-A720-649A358A3115}"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311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C6C37-217C-4E3F-A720-649A358A3115}"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328356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C6C37-217C-4E3F-A720-649A358A3115}" type="datetimeFigureOut">
              <a:rPr lang="en-US" smtClean="0"/>
              <a:t>10/3/2025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73975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C6C37-217C-4E3F-A720-649A358A3115}" type="datetimeFigureOut">
              <a:rPr lang="en-US" smtClean="0"/>
              <a:t>10/3/2025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89834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C6C37-217C-4E3F-A720-649A358A3115}" type="datetimeFigureOut">
              <a:rPr lang="en-US" smtClean="0"/>
              <a:t>10/3/2025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1500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203682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24774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CC6C37-217C-4E3F-A720-649A358A3115}" type="datetimeFigureOut">
              <a:rPr lang="en-US" smtClean="0"/>
              <a:t>10/3/2025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B29862-F48E-4F54-913B-BAA21766EC4A}" type="slidenum">
              <a:rPr lang="en-US" smtClean="0"/>
              <a:t>‹#›</a:t>
            </a:fld>
            <a:endParaRPr lang="en-US"/>
          </a:p>
        </p:txBody>
      </p:sp>
    </p:spTree>
    <p:extLst>
      <p:ext uri="{BB962C8B-B14F-4D97-AF65-F5344CB8AC3E}">
        <p14:creationId xmlns:p14="http://schemas.microsoft.com/office/powerpoint/2010/main" val="23667789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sv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A2DA2F2-1054-DB29-D32C-D0D8291480A7}"/>
              </a:ext>
            </a:extLst>
          </p:cNvPr>
          <p:cNvSpPr>
            <a:spLocks noGrp="1"/>
          </p:cNvSpPr>
          <p:nvPr>
            <p:ph type="ctrTitle"/>
          </p:nvPr>
        </p:nvSpPr>
        <p:spPr>
          <a:xfrm>
            <a:off x="2043113" y="1122363"/>
            <a:ext cx="4527929" cy="4287836"/>
          </a:xfrm>
        </p:spPr>
        <p:txBody>
          <a:bodyPr anchor="ctr">
            <a:normAutofit/>
          </a:bodyPr>
          <a:lstStyle/>
          <a:p>
            <a:pPr algn="r"/>
            <a:r>
              <a:rPr lang="en-US" sz="4700"/>
              <a:t>Business Case/Proposal</a:t>
            </a:r>
          </a:p>
        </p:txBody>
      </p:sp>
      <p:sp>
        <p:nvSpPr>
          <p:cNvPr id="3" name="Subtitle 2">
            <a:extLst>
              <a:ext uri="{FF2B5EF4-FFF2-40B4-BE49-F238E27FC236}">
                <a16:creationId xmlns:a16="http://schemas.microsoft.com/office/drawing/2014/main" id="{D13A2BED-F95B-318A-3D69-FE25FE159D04}"/>
              </a:ext>
            </a:extLst>
          </p:cNvPr>
          <p:cNvSpPr>
            <a:spLocks noGrp="1"/>
          </p:cNvSpPr>
          <p:nvPr>
            <p:ph type="subTitle" idx="1"/>
          </p:nvPr>
        </p:nvSpPr>
        <p:spPr>
          <a:xfrm>
            <a:off x="7851631" y="1122363"/>
            <a:ext cx="2816368" cy="4287834"/>
          </a:xfrm>
        </p:spPr>
        <p:txBody>
          <a:bodyPr anchor="ctr">
            <a:normAutofit/>
          </a:bodyPr>
          <a:lstStyle/>
          <a:p>
            <a:r>
              <a:rPr lang="en-US" sz="2400" dirty="0"/>
              <a:t>Sue </a:t>
            </a:r>
            <a:r>
              <a:rPr lang="en-US" sz="2400" dirty="0" err="1"/>
              <a:t>Byeon</a:t>
            </a:r>
            <a:endParaRPr lang="en-US" sz="2400" dirty="0"/>
          </a:p>
        </p:txBody>
      </p:sp>
      <p:cxnSp>
        <p:nvCxnSpPr>
          <p:cNvPr id="68"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42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6BCB4-AAFE-5542-6B98-F4380BC784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7E5E9-8DDC-FDD0-D1B3-A0B8671C9F01}"/>
              </a:ext>
            </a:extLst>
          </p:cNvPr>
          <p:cNvSpPr>
            <a:spLocks noGrp="1"/>
          </p:cNvSpPr>
          <p:nvPr>
            <p:ph type="title"/>
          </p:nvPr>
        </p:nvSpPr>
        <p:spPr/>
        <p:txBody>
          <a:bodyPr/>
          <a:lstStyle/>
          <a:p>
            <a:r>
              <a:rPr lang="en-US" dirty="0"/>
              <a:t>Timeline and Roles</a:t>
            </a:r>
          </a:p>
        </p:txBody>
      </p:sp>
      <p:graphicFrame>
        <p:nvGraphicFramePr>
          <p:cNvPr id="4" name="Table 3">
            <a:extLst>
              <a:ext uri="{FF2B5EF4-FFF2-40B4-BE49-F238E27FC236}">
                <a16:creationId xmlns:a16="http://schemas.microsoft.com/office/drawing/2014/main" id="{A3E7C109-8CC0-3519-DF52-345B233A5FB8}"/>
              </a:ext>
            </a:extLst>
          </p:cNvPr>
          <p:cNvGraphicFramePr>
            <a:graphicFrameLocks noGrp="1"/>
          </p:cNvGraphicFramePr>
          <p:nvPr>
            <p:extLst>
              <p:ext uri="{D42A27DB-BD31-4B8C-83A1-F6EECF244321}">
                <p14:modId xmlns:p14="http://schemas.microsoft.com/office/powerpoint/2010/main" val="292757631"/>
              </p:ext>
            </p:extLst>
          </p:nvPr>
        </p:nvGraphicFramePr>
        <p:xfrm>
          <a:off x="838197" y="4605020"/>
          <a:ext cx="10515603" cy="1706880"/>
        </p:xfrm>
        <a:graphic>
          <a:graphicData uri="http://schemas.openxmlformats.org/drawingml/2006/table">
            <a:tbl>
              <a:tblPr/>
              <a:tblGrid>
                <a:gridCol w="1502229">
                  <a:extLst>
                    <a:ext uri="{9D8B030D-6E8A-4147-A177-3AD203B41FA5}">
                      <a16:colId xmlns:a16="http://schemas.microsoft.com/office/drawing/2014/main" val="2755642258"/>
                    </a:ext>
                  </a:extLst>
                </a:gridCol>
                <a:gridCol w="1502229">
                  <a:extLst>
                    <a:ext uri="{9D8B030D-6E8A-4147-A177-3AD203B41FA5}">
                      <a16:colId xmlns:a16="http://schemas.microsoft.com/office/drawing/2014/main" val="52358676"/>
                    </a:ext>
                  </a:extLst>
                </a:gridCol>
                <a:gridCol w="1502229">
                  <a:extLst>
                    <a:ext uri="{9D8B030D-6E8A-4147-A177-3AD203B41FA5}">
                      <a16:colId xmlns:a16="http://schemas.microsoft.com/office/drawing/2014/main" val="896702452"/>
                    </a:ext>
                  </a:extLst>
                </a:gridCol>
                <a:gridCol w="1502229">
                  <a:extLst>
                    <a:ext uri="{9D8B030D-6E8A-4147-A177-3AD203B41FA5}">
                      <a16:colId xmlns:a16="http://schemas.microsoft.com/office/drawing/2014/main" val="1042778508"/>
                    </a:ext>
                  </a:extLst>
                </a:gridCol>
                <a:gridCol w="1502229">
                  <a:extLst>
                    <a:ext uri="{9D8B030D-6E8A-4147-A177-3AD203B41FA5}">
                      <a16:colId xmlns:a16="http://schemas.microsoft.com/office/drawing/2014/main" val="1377079765"/>
                    </a:ext>
                  </a:extLst>
                </a:gridCol>
                <a:gridCol w="1502229">
                  <a:extLst>
                    <a:ext uri="{9D8B030D-6E8A-4147-A177-3AD203B41FA5}">
                      <a16:colId xmlns:a16="http://schemas.microsoft.com/office/drawing/2014/main" val="3134476107"/>
                    </a:ext>
                  </a:extLst>
                </a:gridCol>
                <a:gridCol w="1502229">
                  <a:extLst>
                    <a:ext uri="{9D8B030D-6E8A-4147-A177-3AD203B41FA5}">
                      <a16:colId xmlns:a16="http://schemas.microsoft.com/office/drawing/2014/main" val="4102193274"/>
                    </a:ext>
                  </a:extLst>
                </a:gridCol>
              </a:tblGrid>
              <a:tr h="518160">
                <a:tc>
                  <a:txBody>
                    <a:bodyPr/>
                    <a:lstStyle/>
                    <a:p>
                      <a:pPr algn="l">
                        <a:buNone/>
                      </a:pPr>
                      <a:r>
                        <a:rPr lang="en-US" sz="1800" b="1">
                          <a:solidFill>
                            <a:schemeClr val="bg1"/>
                          </a:solidFill>
                          <a:effectLst/>
                        </a:rPr>
                        <a:t>Week</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1-2</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3-5</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sz="1800" b="1">
                          <a:solidFill>
                            <a:schemeClr val="bg1"/>
                          </a:solidFill>
                          <a:effectLst/>
                        </a:rPr>
                        <a:t>6-11</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12-14</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15-16</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17+</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extLst>
                  <a:ext uri="{0D108BD9-81ED-4DB2-BD59-A6C34878D82A}">
                    <a16:rowId xmlns:a16="http://schemas.microsoft.com/office/drawing/2014/main" val="2823643327"/>
                  </a:ext>
                </a:extLst>
              </a:tr>
              <a:tr h="396240">
                <a:tc>
                  <a:txBody>
                    <a:bodyPr/>
                    <a:lstStyle/>
                    <a:p>
                      <a:pPr>
                        <a:buNone/>
                      </a:pPr>
                      <a:r>
                        <a:rPr lang="en-US" sz="1800">
                          <a:solidFill>
                            <a:schemeClr val="bg1"/>
                          </a:solidFill>
                          <a:effectLst/>
                        </a:rPr>
                        <a:t>Phase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Plan</a:t>
                      </a:r>
                    </a:p>
                  </a:txBody>
                  <a:tcPr marL="60960" marR="60960" marT="60960" marB="60960" anchor="ctr">
                    <a:lnL w="7620" cap="flat" cmpd="sng" algn="ctr">
                      <a:solidFill>
                        <a:srgbClr val="DCDFE3"/>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dirty="0">
                          <a:solidFill>
                            <a:schemeClr val="bg1"/>
                          </a:solidFill>
                          <a:effectLst/>
                        </a:rPr>
                        <a:t>Design</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800">
                          <a:solidFill>
                            <a:schemeClr val="bg1"/>
                          </a:solidFill>
                          <a:effectLst/>
                        </a:rPr>
                        <a:t>Dev</a:t>
                      </a:r>
                    </a:p>
                  </a:txBody>
                  <a:tcPr marL="60960" marR="60960" marT="60960" marB="60960" anchor="ctr">
                    <a:lnL w="12700" cap="flat" cmpd="sng" algn="ctr">
                      <a:solidFill>
                        <a:schemeClr val="tx1"/>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Testing</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dirty="0">
                          <a:solidFill>
                            <a:schemeClr val="bg1"/>
                          </a:solidFill>
                          <a:effectLst/>
                        </a:rPr>
                        <a:t>Deploy</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Maint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extLst>
                  <a:ext uri="{0D108BD9-81ED-4DB2-BD59-A6C34878D82A}">
                    <a16:rowId xmlns:a16="http://schemas.microsoft.com/office/drawing/2014/main" val="12423336"/>
                  </a:ext>
                </a:extLst>
              </a:tr>
              <a:tr h="396240">
                <a:tc>
                  <a:txBody>
                    <a:bodyPr/>
                    <a:lstStyle/>
                    <a:p>
                      <a:pPr>
                        <a:buNone/>
                      </a:pPr>
                      <a:r>
                        <a:rPr lang="en-US" sz="1800">
                          <a:solidFill>
                            <a:schemeClr val="bg1"/>
                          </a:solidFill>
                          <a:effectLst/>
                        </a:rPr>
                        <a:t>Activities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Req's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Arch</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Build</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QA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Go-live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Ops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extLst>
                  <a:ext uri="{0D108BD9-81ED-4DB2-BD59-A6C34878D82A}">
                    <a16:rowId xmlns:a16="http://schemas.microsoft.com/office/drawing/2014/main" val="2910995130"/>
                  </a:ext>
                </a:extLst>
              </a:tr>
              <a:tr h="396240">
                <a:tc>
                  <a:txBody>
                    <a:bodyPr/>
                    <a:lstStyle/>
                    <a:p>
                      <a:pPr>
                        <a:buNone/>
                      </a:pPr>
                      <a:r>
                        <a:rPr lang="en-US" sz="1800">
                          <a:solidFill>
                            <a:schemeClr val="bg1"/>
                          </a:solidFill>
                          <a:effectLst/>
                        </a:rPr>
                        <a:t>Roles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PM, BA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Arch, UX</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dirty="0">
                          <a:solidFill>
                            <a:schemeClr val="bg1"/>
                          </a:solidFill>
                          <a:effectLst/>
                        </a:rPr>
                        <a:t>Dev, QA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QA, Users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PM, IT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dirty="0">
                          <a:solidFill>
                            <a:schemeClr val="bg1"/>
                          </a:solidFill>
                          <a:effectLst/>
                        </a:rPr>
                        <a:t>IT, Support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extLst>
                  <a:ext uri="{0D108BD9-81ED-4DB2-BD59-A6C34878D82A}">
                    <a16:rowId xmlns:a16="http://schemas.microsoft.com/office/drawing/2014/main" val="3191057482"/>
                  </a:ext>
                </a:extLst>
              </a:tr>
            </a:tbl>
          </a:graphicData>
        </a:graphic>
      </p:graphicFrame>
      <p:graphicFrame>
        <p:nvGraphicFramePr>
          <p:cNvPr id="6" name="Table 5">
            <a:extLst>
              <a:ext uri="{FF2B5EF4-FFF2-40B4-BE49-F238E27FC236}">
                <a16:creationId xmlns:a16="http://schemas.microsoft.com/office/drawing/2014/main" id="{4D5AB3D2-8310-A95F-AAA2-28627CBAFDBB}"/>
              </a:ext>
            </a:extLst>
          </p:cNvPr>
          <p:cNvGraphicFramePr>
            <a:graphicFrameLocks noGrp="1"/>
          </p:cNvGraphicFramePr>
          <p:nvPr>
            <p:extLst>
              <p:ext uri="{D42A27DB-BD31-4B8C-83A1-F6EECF244321}">
                <p14:modId xmlns:p14="http://schemas.microsoft.com/office/powerpoint/2010/main" val="2486153216"/>
              </p:ext>
            </p:extLst>
          </p:nvPr>
        </p:nvGraphicFramePr>
        <p:xfrm>
          <a:off x="1222396" y="1633220"/>
          <a:ext cx="7322820" cy="2895600"/>
        </p:xfrm>
        <a:graphic>
          <a:graphicData uri="http://schemas.openxmlformats.org/drawingml/2006/table">
            <a:tbl>
              <a:tblPr/>
              <a:tblGrid>
                <a:gridCol w="3661410">
                  <a:extLst>
                    <a:ext uri="{9D8B030D-6E8A-4147-A177-3AD203B41FA5}">
                      <a16:colId xmlns:a16="http://schemas.microsoft.com/office/drawing/2014/main" val="3079097455"/>
                    </a:ext>
                  </a:extLst>
                </a:gridCol>
                <a:gridCol w="3661410">
                  <a:extLst>
                    <a:ext uri="{9D8B030D-6E8A-4147-A177-3AD203B41FA5}">
                      <a16:colId xmlns:a16="http://schemas.microsoft.com/office/drawing/2014/main" val="1796623502"/>
                    </a:ext>
                  </a:extLst>
                </a:gridCol>
              </a:tblGrid>
              <a:tr h="305442">
                <a:tc>
                  <a:txBody>
                    <a:bodyPr/>
                    <a:lstStyle/>
                    <a:p>
                      <a:pPr algn="l">
                        <a:buNone/>
                      </a:pPr>
                      <a:r>
                        <a:rPr lang="en-US" b="1" dirty="0">
                          <a:solidFill>
                            <a:schemeClr val="bg1"/>
                          </a:solidFill>
                          <a:effectLst/>
                        </a:rPr>
                        <a:t>Phase</a:t>
                      </a:r>
                    </a:p>
                  </a:txBody>
                  <a:tcPr marL="121920" marR="121920" marT="121920" marB="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buNone/>
                      </a:pPr>
                      <a:r>
                        <a:rPr lang="en-US" b="1">
                          <a:solidFill>
                            <a:schemeClr val="bg1"/>
                          </a:solidFill>
                          <a:effectLst/>
                        </a:rPr>
                        <a:t>Roles Involved</a:t>
                      </a:r>
                    </a:p>
                  </a:txBody>
                  <a:tcPr marL="121920" marR="121920" marT="121920" marB="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299380"/>
                  </a:ext>
                </a:extLst>
              </a:tr>
              <a:tr h="233573">
                <a:tc>
                  <a:txBody>
                    <a:bodyPr/>
                    <a:lstStyle/>
                    <a:p>
                      <a:pPr>
                        <a:buNone/>
                      </a:pPr>
                      <a:r>
                        <a:rPr lang="en-US" dirty="0">
                          <a:solidFill>
                            <a:schemeClr val="bg1"/>
                          </a:solidFill>
                          <a:effectLst/>
                        </a:rPr>
                        <a:t>Planning</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Project Manager, Analyst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6627853"/>
                  </a:ext>
                </a:extLst>
              </a:tr>
              <a:tr h="233573">
                <a:tc>
                  <a:txBody>
                    <a:bodyPr/>
                    <a:lstStyle/>
                    <a:p>
                      <a:pPr>
                        <a:buNone/>
                      </a:pPr>
                      <a:r>
                        <a:rPr lang="en-US">
                          <a:solidFill>
                            <a:schemeClr val="bg1"/>
                          </a:solidFill>
                          <a:effectLst/>
                        </a:rPr>
                        <a:t>Design</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Architect, UX Designer</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849023"/>
                  </a:ext>
                </a:extLst>
              </a:tr>
              <a:tr h="233573">
                <a:tc>
                  <a:txBody>
                    <a:bodyPr/>
                    <a:lstStyle/>
                    <a:p>
                      <a:pPr>
                        <a:buNone/>
                      </a:pPr>
                      <a:r>
                        <a:rPr lang="en-US" dirty="0">
                          <a:solidFill>
                            <a:schemeClr val="bg1"/>
                          </a:solidFill>
                          <a:effectLst/>
                        </a:rPr>
                        <a:t>Development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Developers, QA Engineers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3281605"/>
                  </a:ext>
                </a:extLst>
              </a:tr>
              <a:tr h="233573">
                <a:tc>
                  <a:txBody>
                    <a:bodyPr/>
                    <a:lstStyle/>
                    <a:p>
                      <a:pPr>
                        <a:buNone/>
                      </a:pPr>
                      <a:r>
                        <a:rPr lang="en-US">
                          <a:solidFill>
                            <a:schemeClr val="bg1"/>
                          </a:solidFill>
                          <a:effectLst/>
                        </a:rPr>
                        <a:t>Testing</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QA, End Users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4636057"/>
                  </a:ext>
                </a:extLst>
              </a:tr>
              <a:tr h="233573">
                <a:tc>
                  <a:txBody>
                    <a:bodyPr/>
                    <a:lstStyle/>
                    <a:p>
                      <a:pPr>
                        <a:buNone/>
                      </a:pPr>
                      <a:r>
                        <a:rPr lang="en-US">
                          <a:solidFill>
                            <a:schemeClr val="bg1"/>
                          </a:solidFill>
                          <a:effectLst/>
                        </a:rPr>
                        <a:t>Deployment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IT, Project Manager</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1194510"/>
                  </a:ext>
                </a:extLst>
              </a:tr>
              <a:tr h="233573">
                <a:tc>
                  <a:txBody>
                    <a:bodyPr/>
                    <a:lstStyle/>
                    <a:p>
                      <a:pPr>
                        <a:buNone/>
                      </a:pPr>
                      <a:r>
                        <a:rPr lang="en-US">
                          <a:solidFill>
                            <a:schemeClr val="bg1"/>
                          </a:solidFill>
                          <a:effectLst/>
                        </a:rPr>
                        <a:t>Maintenance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dirty="0">
                          <a:solidFill>
                            <a:schemeClr val="bg1"/>
                          </a:solidFill>
                          <a:effectLst/>
                        </a:rPr>
                        <a:t>IT Support, Ops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8744291"/>
                  </a:ext>
                </a:extLst>
              </a:tr>
            </a:tbl>
          </a:graphicData>
        </a:graphic>
      </p:graphicFrame>
    </p:spTree>
    <p:extLst>
      <p:ext uri="{BB962C8B-B14F-4D97-AF65-F5344CB8AC3E}">
        <p14:creationId xmlns:p14="http://schemas.microsoft.com/office/powerpoint/2010/main" val="1577814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06A1F-CDA9-6815-0BFA-813FD5A42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6D9F1-3AD1-AE0B-404A-30433963A687}"/>
              </a:ext>
            </a:extLst>
          </p:cNvPr>
          <p:cNvSpPr>
            <a:spLocks noGrp="1"/>
          </p:cNvSpPr>
          <p:nvPr>
            <p:ph type="title"/>
          </p:nvPr>
        </p:nvSpPr>
        <p:spPr/>
        <p:txBody>
          <a:bodyPr/>
          <a:lstStyle/>
          <a:p>
            <a:r>
              <a:rPr lang="en-US" dirty="0"/>
              <a:t>Benefits &amp; Expected Outcomes</a:t>
            </a:r>
          </a:p>
        </p:txBody>
      </p:sp>
      <p:sp>
        <p:nvSpPr>
          <p:cNvPr id="3" name="Content Placeholder 2">
            <a:extLst>
              <a:ext uri="{FF2B5EF4-FFF2-40B4-BE49-F238E27FC236}">
                <a16:creationId xmlns:a16="http://schemas.microsoft.com/office/drawing/2014/main" id="{74B5E61A-B50B-8F46-C252-109900644C5D}"/>
              </a:ext>
            </a:extLst>
          </p:cNvPr>
          <p:cNvSpPr>
            <a:spLocks noGrp="1"/>
          </p:cNvSpPr>
          <p:nvPr>
            <p:ph idx="1"/>
          </p:nvPr>
        </p:nvSpPr>
        <p:spPr/>
        <p:txBody>
          <a:bodyPr>
            <a:normAutofit fontScale="85000" lnSpcReduction="10000"/>
          </a:bodyPr>
          <a:lstStyle/>
          <a:p>
            <a:r>
              <a:rPr lang="en-US"/>
              <a:t>Higher </a:t>
            </a:r>
            <a:r>
              <a:rPr lang="en-US" dirty="0"/>
              <a:t>task completion rates by matching jobs to the technicians most likely to succeed.</a:t>
            </a:r>
          </a:p>
          <a:p>
            <a:r>
              <a:rPr lang="en-US" dirty="0"/>
              <a:t>Reduced rework and repeat visits, saving time and lowering operational costs.</a:t>
            </a:r>
          </a:p>
          <a:p>
            <a:r>
              <a:rPr lang="en-US" dirty="0"/>
              <a:t>Improved customer satisfaction through faster, more reliable, and on-time service.</a:t>
            </a:r>
          </a:p>
          <a:p>
            <a:r>
              <a:rPr lang="en-US" dirty="0"/>
              <a:t>Increased technician satisfaction by assigning tasks aligned with skills and experience.</a:t>
            </a:r>
          </a:p>
          <a:p>
            <a:r>
              <a:rPr lang="en-US" dirty="0"/>
              <a:t>Lower risk of technician burnout or turnover by avoiding repeated mismatched assignments.</a:t>
            </a:r>
          </a:p>
          <a:p>
            <a:r>
              <a:rPr lang="en-US" dirty="0"/>
              <a:t>Profits</a:t>
            </a:r>
          </a:p>
          <a:p>
            <a:r>
              <a:rPr lang="en-US" dirty="0"/>
              <a:t>Metrics</a:t>
            </a:r>
          </a:p>
          <a:p>
            <a:endParaRPr lang="en-US" dirty="0"/>
          </a:p>
        </p:txBody>
      </p:sp>
    </p:spTree>
    <p:extLst>
      <p:ext uri="{BB962C8B-B14F-4D97-AF65-F5344CB8AC3E}">
        <p14:creationId xmlns:p14="http://schemas.microsoft.com/office/powerpoint/2010/main" val="2859735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0C37-2E65-F2D4-0D69-E8C9CE277BD1}"/>
              </a:ext>
            </a:extLst>
          </p:cNvPr>
          <p:cNvSpPr>
            <a:spLocks noGrp="1"/>
          </p:cNvSpPr>
          <p:nvPr>
            <p:ph type="title"/>
          </p:nvPr>
        </p:nvSpPr>
        <p:spPr/>
        <p:txBody>
          <a:bodyPr/>
          <a:lstStyle/>
          <a:p>
            <a:r>
              <a:rPr lang="en-US" dirty="0"/>
              <a:t>Success metrics</a:t>
            </a:r>
          </a:p>
        </p:txBody>
      </p:sp>
      <p:sp>
        <p:nvSpPr>
          <p:cNvPr id="3" name="Content Placeholder 2">
            <a:extLst>
              <a:ext uri="{FF2B5EF4-FFF2-40B4-BE49-F238E27FC236}">
                <a16:creationId xmlns:a16="http://schemas.microsoft.com/office/drawing/2014/main" id="{89825372-3B1B-5B5D-F221-B2F9864ABDE0}"/>
              </a:ext>
            </a:extLst>
          </p:cNvPr>
          <p:cNvSpPr>
            <a:spLocks noGrp="1"/>
          </p:cNvSpPr>
          <p:nvPr>
            <p:ph idx="1"/>
          </p:nvPr>
        </p:nvSpPr>
        <p:spPr/>
        <p:txBody>
          <a:bodyPr>
            <a:normAutofit/>
          </a:bodyPr>
          <a:lstStyle/>
          <a:p>
            <a:endParaRPr lang="en-US" dirty="0"/>
          </a:p>
          <a:p>
            <a:endParaRPr lang="en-US" dirty="0"/>
          </a:p>
        </p:txBody>
      </p:sp>
      <p:graphicFrame>
        <p:nvGraphicFramePr>
          <p:cNvPr id="10" name="Table 9">
            <a:extLst>
              <a:ext uri="{FF2B5EF4-FFF2-40B4-BE49-F238E27FC236}">
                <a16:creationId xmlns:a16="http://schemas.microsoft.com/office/drawing/2014/main" id="{909A6EF4-6703-09CA-624F-CD228163CC25}"/>
              </a:ext>
            </a:extLst>
          </p:cNvPr>
          <p:cNvGraphicFramePr>
            <a:graphicFrameLocks noGrp="1"/>
          </p:cNvGraphicFramePr>
          <p:nvPr>
            <p:extLst>
              <p:ext uri="{D42A27DB-BD31-4B8C-83A1-F6EECF244321}">
                <p14:modId xmlns:p14="http://schemas.microsoft.com/office/powerpoint/2010/main" val="3770276609"/>
              </p:ext>
            </p:extLst>
          </p:nvPr>
        </p:nvGraphicFramePr>
        <p:xfrm>
          <a:off x="1741377" y="2016838"/>
          <a:ext cx="8127999" cy="2763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45751218"/>
                    </a:ext>
                  </a:extLst>
                </a:gridCol>
                <a:gridCol w="2709333">
                  <a:extLst>
                    <a:ext uri="{9D8B030D-6E8A-4147-A177-3AD203B41FA5}">
                      <a16:colId xmlns:a16="http://schemas.microsoft.com/office/drawing/2014/main" val="3072242484"/>
                    </a:ext>
                  </a:extLst>
                </a:gridCol>
                <a:gridCol w="2709333">
                  <a:extLst>
                    <a:ext uri="{9D8B030D-6E8A-4147-A177-3AD203B41FA5}">
                      <a16:colId xmlns:a16="http://schemas.microsoft.com/office/drawing/2014/main" val="1669698466"/>
                    </a:ext>
                  </a:extLst>
                </a:gridCol>
              </a:tblGrid>
              <a:tr h="370840">
                <a:tc>
                  <a:txBody>
                    <a:bodyPr/>
                    <a:lstStyle/>
                    <a:p>
                      <a:r>
                        <a:rPr lang="en-US" dirty="0"/>
                        <a:t>Metrics</a:t>
                      </a:r>
                    </a:p>
                  </a:txBody>
                  <a:tcPr>
                    <a:noFill/>
                  </a:tcPr>
                </a:tc>
                <a:tc>
                  <a:txBody>
                    <a:bodyPr/>
                    <a:lstStyle/>
                    <a:p>
                      <a:r>
                        <a:rPr lang="en-US" dirty="0"/>
                        <a:t>Baseline</a:t>
                      </a:r>
                    </a:p>
                  </a:txBody>
                  <a:tcPr>
                    <a:noFill/>
                  </a:tcPr>
                </a:tc>
                <a:tc>
                  <a:txBody>
                    <a:bodyPr/>
                    <a:lstStyle/>
                    <a:p>
                      <a:r>
                        <a:rPr lang="en-US" dirty="0"/>
                        <a:t>Target</a:t>
                      </a:r>
                    </a:p>
                  </a:txBody>
                  <a:tcPr>
                    <a:noFill/>
                  </a:tcPr>
                </a:tc>
                <a:extLst>
                  <a:ext uri="{0D108BD9-81ED-4DB2-BD59-A6C34878D82A}">
                    <a16:rowId xmlns:a16="http://schemas.microsoft.com/office/drawing/2014/main" val="1254327323"/>
                  </a:ext>
                </a:extLst>
              </a:tr>
              <a:tr h="370840">
                <a:tc>
                  <a:txBody>
                    <a:bodyPr/>
                    <a:lstStyle/>
                    <a:p>
                      <a:pPr lvl="1"/>
                      <a:r>
                        <a:rPr lang="en-US" dirty="0"/>
                        <a:t>Operational Cost Savings</a:t>
                      </a:r>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4051590440"/>
                  </a:ext>
                </a:extLst>
              </a:tr>
              <a:tr h="370840">
                <a:tc>
                  <a:txBody>
                    <a:bodyPr/>
                    <a:lstStyle/>
                    <a:p>
                      <a:pPr lvl="1"/>
                      <a:r>
                        <a:rPr lang="en-US" dirty="0"/>
                        <a:t>Technician Productivity</a:t>
                      </a:r>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514722713"/>
                  </a:ext>
                </a:extLst>
              </a:tr>
              <a:tr h="370840">
                <a:tc>
                  <a:txBody>
                    <a:bodyPr/>
                    <a:lstStyle/>
                    <a:p>
                      <a:pPr lvl="1"/>
                      <a:r>
                        <a:rPr lang="en-US" dirty="0"/>
                        <a:t>Customer Dissatisfaction rate</a:t>
                      </a:r>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125914486"/>
                  </a:ext>
                </a:extLst>
              </a:tr>
              <a:tr h="370840">
                <a:tc>
                  <a:txBody>
                    <a:bodyPr/>
                    <a:lstStyle/>
                    <a:p>
                      <a:pPr lvl="1"/>
                      <a:r>
                        <a:rPr lang="en-US" dirty="0"/>
                        <a:t>Missed tasks rate</a:t>
                      </a:r>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2573509235"/>
                  </a:ext>
                </a:extLst>
              </a:tr>
              <a:tr h="37084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Incomplete rate</a:t>
                      </a:r>
                      <a:endParaRPr lang="en-US" sz="2000" dirty="0"/>
                    </a:p>
                  </a:txBody>
                  <a:tcPr>
                    <a:noFill/>
                  </a:tcPr>
                </a:tc>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3901972287"/>
                  </a:ext>
                </a:extLst>
              </a:tr>
            </a:tbl>
          </a:graphicData>
        </a:graphic>
      </p:graphicFrame>
      <p:sp>
        <p:nvSpPr>
          <p:cNvPr id="12" name="TextBox 11">
            <a:extLst>
              <a:ext uri="{FF2B5EF4-FFF2-40B4-BE49-F238E27FC236}">
                <a16:creationId xmlns:a16="http://schemas.microsoft.com/office/drawing/2014/main" id="{9D60F38C-CF40-507C-C5B0-B291305BBD08}"/>
              </a:ext>
            </a:extLst>
          </p:cNvPr>
          <p:cNvSpPr txBox="1"/>
          <p:nvPr/>
        </p:nvSpPr>
        <p:spPr>
          <a:xfrm>
            <a:off x="1598428" y="5101113"/>
            <a:ext cx="8339470" cy="369332"/>
          </a:xfrm>
          <a:prstGeom prst="rect">
            <a:avLst/>
          </a:prstGeom>
          <a:noFill/>
        </p:spPr>
        <p:txBody>
          <a:bodyPr wrap="square">
            <a:spAutoFit/>
          </a:bodyPr>
          <a:lstStyle/>
          <a:p>
            <a:r>
              <a:rPr lang="en-US" dirty="0"/>
              <a:t>Milestones &amp; Measurement Plan</a:t>
            </a:r>
          </a:p>
        </p:txBody>
      </p:sp>
    </p:spTree>
    <p:extLst>
      <p:ext uri="{BB962C8B-B14F-4D97-AF65-F5344CB8AC3E}">
        <p14:creationId xmlns:p14="http://schemas.microsoft.com/office/powerpoint/2010/main" val="2776681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FA02F-2349-53B3-813B-4D0B4228F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BA675-A821-77B9-39AB-E7EF3EF08133}"/>
              </a:ext>
            </a:extLst>
          </p:cNvPr>
          <p:cNvSpPr>
            <a:spLocks noGrp="1"/>
          </p:cNvSpPr>
          <p:nvPr>
            <p:ph type="title"/>
          </p:nvPr>
        </p:nvSpPr>
        <p:spPr/>
        <p:txBody>
          <a:bodyPr>
            <a:normAutofit/>
          </a:bodyPr>
          <a:lstStyle/>
          <a:p>
            <a:r>
              <a:rPr lang="en-US" dirty="0"/>
              <a:t>Risk Management &amp; Mitigation</a:t>
            </a:r>
          </a:p>
        </p:txBody>
      </p:sp>
      <p:sp>
        <p:nvSpPr>
          <p:cNvPr id="3" name="Content Placeholder 2">
            <a:extLst>
              <a:ext uri="{FF2B5EF4-FFF2-40B4-BE49-F238E27FC236}">
                <a16:creationId xmlns:a16="http://schemas.microsoft.com/office/drawing/2014/main" id="{DAC33DB2-5900-1B0B-58C8-84162E6799FB}"/>
              </a:ext>
            </a:extLst>
          </p:cNvPr>
          <p:cNvSpPr>
            <a:spLocks noGrp="1"/>
          </p:cNvSpPr>
          <p:nvPr>
            <p:ph idx="1"/>
          </p:nvPr>
        </p:nvSpPr>
        <p:spPr/>
        <p:txBody>
          <a:bodyPr>
            <a:normAutofit/>
          </a:bodyPr>
          <a:lstStyle/>
          <a:p>
            <a:r>
              <a:rPr lang="en-US" dirty="0"/>
              <a:t>Data quality issues: Inaccurate, incomplete, or biased historical data could reduce the accuracy of predictions.</a:t>
            </a:r>
          </a:p>
          <a:p>
            <a:r>
              <a:rPr lang="en-US" dirty="0"/>
              <a:t>Not having enough specialized trained technicians for the demand</a:t>
            </a:r>
          </a:p>
          <a:p>
            <a:r>
              <a:rPr lang="en-US" dirty="0"/>
              <a:t>Expensive infrastructure: Running large-scale machine learning models and real-time systems may require costly cloud resources.</a:t>
            </a:r>
          </a:p>
          <a:p>
            <a:r>
              <a:rPr lang="en-US" dirty="0"/>
              <a:t>Change management resistance: Companies may hesitate to replace long-standing manual scheduling processes with automation.</a:t>
            </a:r>
          </a:p>
        </p:txBody>
      </p:sp>
    </p:spTree>
    <p:extLst>
      <p:ext uri="{BB962C8B-B14F-4D97-AF65-F5344CB8AC3E}">
        <p14:creationId xmlns:p14="http://schemas.microsoft.com/office/powerpoint/2010/main" val="81616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09F9-69A8-367D-E61B-B61EB53A74F5}"/>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0C872285-C3A7-DABC-F989-DB608EACCF7F}"/>
              </a:ext>
            </a:extLst>
          </p:cNvPr>
          <p:cNvSpPr>
            <a:spLocks noGrp="1"/>
          </p:cNvSpPr>
          <p:nvPr>
            <p:ph idx="1"/>
          </p:nvPr>
        </p:nvSpPr>
        <p:spPr>
          <a:xfrm>
            <a:off x="1856581" y="1915318"/>
            <a:ext cx="8475661" cy="2008982"/>
          </a:xfrm>
        </p:spPr>
        <p:txBody>
          <a:bodyPr>
            <a:normAutofit/>
          </a:bodyPr>
          <a:lstStyle/>
          <a:p>
            <a:pPr marL="0" indent="0">
              <a:buNone/>
            </a:pPr>
            <a:r>
              <a:rPr lang="en-US" dirty="0"/>
              <a:t>Legacy manual task assignment incurs operational costs, reduces service quality, and lowers customer satisfaction in telecom. </a:t>
            </a:r>
          </a:p>
          <a:p>
            <a:pPr marL="0" indent="0">
              <a:buNone/>
            </a:pPr>
            <a:endParaRPr lang="en-US" sz="900" dirty="0"/>
          </a:p>
          <a:p>
            <a:pPr marL="0" indent="0">
              <a:buNone/>
            </a:pPr>
            <a:r>
              <a:rPr lang="en-US" dirty="0"/>
              <a:t>But with an </a:t>
            </a:r>
            <a:r>
              <a:rPr lang="en-US" b="1" dirty="0"/>
              <a:t>Automated Technical Task Matching System</a:t>
            </a:r>
            <a:r>
              <a:rPr lang="en-US" dirty="0"/>
              <a:t>, </a:t>
            </a:r>
            <a:endParaRPr lang="en-US" b="1" dirty="0"/>
          </a:p>
        </p:txBody>
      </p:sp>
      <p:pic>
        <p:nvPicPr>
          <p:cNvPr id="6" name="Graphic 5" descr="Warning outline">
            <a:extLst>
              <a:ext uri="{FF2B5EF4-FFF2-40B4-BE49-F238E27FC236}">
                <a16:creationId xmlns:a16="http://schemas.microsoft.com/office/drawing/2014/main" id="{EE130BED-9A8C-EE16-BE3B-33133464D6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1412" y="2097088"/>
            <a:ext cx="550051" cy="550051"/>
          </a:xfrm>
          <a:prstGeom prst="rect">
            <a:avLst/>
          </a:prstGeom>
        </p:spPr>
      </p:pic>
      <p:graphicFrame>
        <p:nvGraphicFramePr>
          <p:cNvPr id="4" name="Diagram 3">
            <a:extLst>
              <a:ext uri="{FF2B5EF4-FFF2-40B4-BE49-F238E27FC236}">
                <a16:creationId xmlns:a16="http://schemas.microsoft.com/office/drawing/2014/main" id="{1567F77D-824E-D911-58C5-4FD13122CE4E}"/>
              </a:ext>
            </a:extLst>
          </p:cNvPr>
          <p:cNvGraphicFramePr/>
          <p:nvPr>
            <p:extLst>
              <p:ext uri="{D42A27DB-BD31-4B8C-83A1-F6EECF244321}">
                <p14:modId xmlns:p14="http://schemas.microsoft.com/office/powerpoint/2010/main" val="656757353"/>
              </p:ext>
            </p:extLst>
          </p:nvPr>
        </p:nvGraphicFramePr>
        <p:xfrm>
          <a:off x="1949093" y="3294860"/>
          <a:ext cx="7305076" cy="324915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20843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BAD17-8189-B718-4C48-FF91ADDA5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8EDF8-07FE-11AF-2D6E-03DA1BCBD59F}"/>
              </a:ext>
            </a:extLst>
          </p:cNvPr>
          <p:cNvSpPr>
            <a:spLocks noGrp="1"/>
          </p:cNvSpPr>
          <p:nvPr>
            <p:ph type="title"/>
          </p:nvPr>
        </p:nvSpPr>
        <p:spPr/>
        <p:txBody>
          <a:bodyPr/>
          <a:lstStyle/>
          <a:p>
            <a:r>
              <a:rPr lang="en-US" dirty="0"/>
              <a:t>Industry Context </a:t>
            </a:r>
          </a:p>
        </p:txBody>
      </p:sp>
      <p:graphicFrame>
        <p:nvGraphicFramePr>
          <p:cNvPr id="4" name="Table 3">
            <a:extLst>
              <a:ext uri="{FF2B5EF4-FFF2-40B4-BE49-F238E27FC236}">
                <a16:creationId xmlns:a16="http://schemas.microsoft.com/office/drawing/2014/main" id="{5F460340-1D13-1F84-4A8D-F784AA77C6B2}"/>
              </a:ext>
            </a:extLst>
          </p:cNvPr>
          <p:cNvGraphicFramePr>
            <a:graphicFrameLocks noGrp="1"/>
          </p:cNvGraphicFramePr>
          <p:nvPr>
            <p:extLst>
              <p:ext uri="{D42A27DB-BD31-4B8C-83A1-F6EECF244321}">
                <p14:modId xmlns:p14="http://schemas.microsoft.com/office/powerpoint/2010/main" val="2795489552"/>
              </p:ext>
            </p:extLst>
          </p:nvPr>
        </p:nvGraphicFramePr>
        <p:xfrm>
          <a:off x="1565275" y="2097088"/>
          <a:ext cx="8578850" cy="2865437"/>
        </p:xfrm>
        <a:graphic>
          <a:graphicData uri="http://schemas.openxmlformats.org/drawingml/2006/table">
            <a:tbl>
              <a:tblPr firstRow="1" bandRow="1">
                <a:tableStyleId>{5C22544A-7EE6-4342-B048-85BDC9FD1C3A}</a:tableStyleId>
              </a:tblPr>
              <a:tblGrid>
                <a:gridCol w="3787775">
                  <a:extLst>
                    <a:ext uri="{9D8B030D-6E8A-4147-A177-3AD203B41FA5}">
                      <a16:colId xmlns:a16="http://schemas.microsoft.com/office/drawing/2014/main" val="1384231109"/>
                    </a:ext>
                  </a:extLst>
                </a:gridCol>
                <a:gridCol w="4791075">
                  <a:extLst>
                    <a:ext uri="{9D8B030D-6E8A-4147-A177-3AD203B41FA5}">
                      <a16:colId xmlns:a16="http://schemas.microsoft.com/office/drawing/2014/main" val="1198353530"/>
                    </a:ext>
                  </a:extLst>
                </a:gridCol>
              </a:tblGrid>
              <a:tr h="551918">
                <a:tc>
                  <a:txBody>
                    <a:bodyPr/>
                    <a:lstStyle/>
                    <a:p>
                      <a:r>
                        <a:rPr lang="en-US" sz="2400" b="0" dirty="0">
                          <a:solidFill>
                            <a:schemeClr val="tx1"/>
                          </a:solidFill>
                        </a:rPr>
                        <a:t>Focus Industry: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b="0" dirty="0">
                          <a:solidFill>
                            <a:schemeClr val="tx1"/>
                          </a:solidFill>
                        </a:rPr>
                        <a:t>Telecommunications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860887"/>
                  </a:ext>
                </a:extLst>
              </a:tr>
              <a:tr h="952625">
                <a:tc>
                  <a:txBody>
                    <a:bodyPr/>
                    <a:lstStyle/>
                    <a:p>
                      <a:r>
                        <a:rPr lang="en-US" sz="2400" b="0" dirty="0">
                          <a:solidFill>
                            <a:schemeClr val="tx1"/>
                          </a:solidFill>
                        </a:rPr>
                        <a:t>Population Impacted: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0" dirty="0">
                          <a:solidFill>
                            <a:schemeClr val="tx1"/>
                          </a:solidFill>
                        </a:rPr>
                        <a:t>Individuals &amp; Business needing reliable internet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7935104"/>
                  </a:ext>
                </a:extLst>
              </a:tr>
              <a:tr h="1360894">
                <a:tc>
                  <a:txBody>
                    <a:bodyPr/>
                    <a:lstStyle/>
                    <a:p>
                      <a:r>
                        <a:rPr lang="en-US" sz="2400" b="0" dirty="0">
                          <a:solidFill>
                            <a:schemeClr val="tx1"/>
                          </a:solidFill>
                        </a:rPr>
                        <a:t>Key Challenges: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Tx/>
                        <a:buChar char="-"/>
                      </a:pPr>
                      <a:r>
                        <a:rPr lang="en-US" sz="2400" b="0" dirty="0">
                          <a:solidFill>
                            <a:schemeClr val="tx1"/>
                          </a:solidFill>
                        </a:rPr>
                        <a:t>Inefficient technician management</a:t>
                      </a:r>
                    </a:p>
                    <a:p>
                      <a:pPr marL="285750" indent="-285750">
                        <a:buFontTx/>
                        <a:buChar char="-"/>
                      </a:pPr>
                      <a:r>
                        <a:rPr lang="en-US" sz="2400" b="0" dirty="0">
                          <a:solidFill>
                            <a:schemeClr val="tx1"/>
                          </a:solidFill>
                        </a:rPr>
                        <a:t>Outdated scheduling system</a:t>
                      </a:r>
                    </a:p>
                    <a:p>
                      <a:pPr marL="285750" indent="-285750">
                        <a:buFontTx/>
                        <a:buChar char="-"/>
                      </a:pPr>
                      <a:r>
                        <a:rPr lang="en-US" sz="2400" b="0" dirty="0">
                          <a:solidFill>
                            <a:schemeClr val="tx1"/>
                          </a:solidFill>
                        </a:rPr>
                        <a:t>Unmet service requests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7451353"/>
                  </a:ext>
                </a:extLst>
              </a:tr>
            </a:tbl>
          </a:graphicData>
        </a:graphic>
      </p:graphicFrame>
    </p:spTree>
    <p:extLst>
      <p:ext uri="{BB962C8B-B14F-4D97-AF65-F5344CB8AC3E}">
        <p14:creationId xmlns:p14="http://schemas.microsoft.com/office/powerpoint/2010/main" val="256605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CBCD-4140-8102-A874-94783DD8090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F652F99-8841-41C3-747A-9A2C60DDDB4E}"/>
              </a:ext>
            </a:extLst>
          </p:cNvPr>
          <p:cNvSpPr>
            <a:spLocks noGrp="1"/>
          </p:cNvSpPr>
          <p:nvPr>
            <p:ph idx="1"/>
          </p:nvPr>
        </p:nvSpPr>
        <p:spPr>
          <a:xfrm>
            <a:off x="1008062" y="1801812"/>
            <a:ext cx="9905999" cy="4198938"/>
          </a:xfrm>
        </p:spPr>
        <p:txBody>
          <a:bodyPr>
            <a:noAutofit/>
          </a:bodyPr>
          <a:lstStyle/>
          <a:p>
            <a:r>
              <a:rPr lang="en-US" dirty="0"/>
              <a:t>Business Problem: Customers rely on fast, reliable connections for work, school, and social life. However, despite advanced network technology, service quality suffers when technician assignments are misaligned—leading to lost trust and dissatisfaction. It’s like serving gourmet meals with fast-food delivery—great product, poor experience.</a:t>
            </a:r>
          </a:p>
          <a:p>
            <a:r>
              <a:rPr lang="en-US" dirty="0"/>
              <a:t>Business Impact: Losing $X million/year from churn </a:t>
            </a:r>
          </a:p>
        </p:txBody>
      </p:sp>
    </p:spTree>
    <p:extLst>
      <p:ext uri="{BB962C8B-B14F-4D97-AF65-F5344CB8AC3E}">
        <p14:creationId xmlns:p14="http://schemas.microsoft.com/office/powerpoint/2010/main" val="16563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32FB5-1B38-36DC-023D-FCFDF15A9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F0589-597F-E741-EE06-AD760ED2041C}"/>
              </a:ext>
            </a:extLst>
          </p:cNvPr>
          <p:cNvSpPr>
            <a:spLocks noGrp="1"/>
          </p:cNvSpPr>
          <p:nvPr>
            <p:ph type="title"/>
          </p:nvPr>
        </p:nvSpPr>
        <p:spPr/>
        <p:txBody>
          <a:bodyPr/>
          <a:lstStyle/>
          <a:p>
            <a:r>
              <a:rPr lang="en-US" dirty="0"/>
              <a:t>Current State Analysis</a:t>
            </a:r>
          </a:p>
        </p:txBody>
      </p:sp>
      <p:sp>
        <p:nvSpPr>
          <p:cNvPr id="7" name="TextBox 6">
            <a:extLst>
              <a:ext uri="{FF2B5EF4-FFF2-40B4-BE49-F238E27FC236}">
                <a16:creationId xmlns:a16="http://schemas.microsoft.com/office/drawing/2014/main" id="{D22D8EB3-F8E7-60CA-1AE8-8BC46A842819}"/>
              </a:ext>
            </a:extLst>
          </p:cNvPr>
          <p:cNvSpPr txBox="1"/>
          <p:nvPr/>
        </p:nvSpPr>
        <p:spPr>
          <a:xfrm>
            <a:off x="1756635" y="4177379"/>
            <a:ext cx="3279424" cy="2062103"/>
          </a:xfrm>
          <a:prstGeom prst="rect">
            <a:avLst/>
          </a:prstGeom>
          <a:noFill/>
        </p:spPr>
        <p:txBody>
          <a:bodyPr wrap="none" rtlCol="0">
            <a:spAutoFit/>
          </a:bodyPr>
          <a:lstStyle/>
          <a:p>
            <a:r>
              <a:rPr lang="en-US" sz="2000" dirty="0"/>
              <a:t>Current Key Metrics:</a:t>
            </a:r>
          </a:p>
          <a:p>
            <a:pPr lvl="1"/>
            <a:r>
              <a:rPr lang="en-US" dirty="0"/>
              <a:t>Operational Cost Savings</a:t>
            </a:r>
          </a:p>
          <a:p>
            <a:pPr lvl="1"/>
            <a:r>
              <a:rPr lang="en-US" dirty="0"/>
              <a:t>Technician Productivity</a:t>
            </a:r>
          </a:p>
          <a:p>
            <a:pPr lvl="1"/>
            <a:r>
              <a:rPr lang="en-US" dirty="0"/>
              <a:t>Customer Dissatisfaction rate</a:t>
            </a:r>
          </a:p>
          <a:p>
            <a:pPr lvl="1"/>
            <a:r>
              <a:rPr lang="en-US" dirty="0"/>
              <a:t>Missed tasks rate</a:t>
            </a:r>
          </a:p>
          <a:p>
            <a:pPr lvl="1"/>
            <a:r>
              <a:rPr lang="en-US" dirty="0"/>
              <a:t>Incomplete rate</a:t>
            </a:r>
            <a:endParaRPr lang="en-US" sz="2000" dirty="0"/>
          </a:p>
          <a:p>
            <a:endParaRPr lang="en-US" dirty="0"/>
          </a:p>
        </p:txBody>
      </p:sp>
      <p:graphicFrame>
        <p:nvGraphicFramePr>
          <p:cNvPr id="4" name="Diagram 3">
            <a:extLst>
              <a:ext uri="{FF2B5EF4-FFF2-40B4-BE49-F238E27FC236}">
                <a16:creationId xmlns:a16="http://schemas.microsoft.com/office/drawing/2014/main" id="{11F95E2E-0ADF-7A2B-E284-1A0F8DFA6E37}"/>
              </a:ext>
            </a:extLst>
          </p:cNvPr>
          <p:cNvGraphicFramePr/>
          <p:nvPr>
            <p:extLst>
              <p:ext uri="{D42A27DB-BD31-4B8C-83A1-F6EECF244321}">
                <p14:modId xmlns:p14="http://schemas.microsoft.com/office/powerpoint/2010/main" val="1087645401"/>
              </p:ext>
            </p:extLst>
          </p:nvPr>
        </p:nvGraphicFramePr>
        <p:xfrm>
          <a:off x="1026882" y="1357803"/>
          <a:ext cx="10135060" cy="302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4771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53C9C-2FBC-29BD-DF1D-9B43758FF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C227D-3954-7A23-7DEA-176D2D7F89DF}"/>
              </a:ext>
            </a:extLst>
          </p:cNvPr>
          <p:cNvSpPr>
            <a:spLocks noGrp="1"/>
          </p:cNvSpPr>
          <p:nvPr>
            <p:ph type="title"/>
          </p:nvPr>
        </p:nvSpPr>
        <p:spPr/>
        <p:txBody>
          <a:bodyPr>
            <a:normAutofit/>
          </a:bodyPr>
          <a:lstStyle/>
          <a:p>
            <a:r>
              <a:rPr lang="en-US" dirty="0"/>
              <a:t>Risks of Inaction</a:t>
            </a:r>
          </a:p>
        </p:txBody>
      </p:sp>
      <p:graphicFrame>
        <p:nvGraphicFramePr>
          <p:cNvPr id="3" name="Diagram 2">
            <a:extLst>
              <a:ext uri="{FF2B5EF4-FFF2-40B4-BE49-F238E27FC236}">
                <a16:creationId xmlns:a16="http://schemas.microsoft.com/office/drawing/2014/main" id="{FF3B29F8-45D4-792C-17A4-EFFF571F1442}"/>
              </a:ext>
            </a:extLst>
          </p:cNvPr>
          <p:cNvGraphicFramePr/>
          <p:nvPr>
            <p:extLst>
              <p:ext uri="{D42A27DB-BD31-4B8C-83A1-F6EECF244321}">
                <p14:modId xmlns:p14="http://schemas.microsoft.com/office/powerpoint/2010/main" val="2841614663"/>
              </p:ext>
            </p:extLst>
          </p:nvPr>
        </p:nvGraphicFramePr>
        <p:xfrm>
          <a:off x="1544750" y="1814490"/>
          <a:ext cx="9359442" cy="4531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69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DF91-2DEA-C746-D16D-9BE7104558B9}"/>
              </a:ext>
            </a:extLst>
          </p:cNvPr>
          <p:cNvSpPr>
            <a:spLocks noGrp="1"/>
          </p:cNvSpPr>
          <p:nvPr>
            <p:ph type="title"/>
          </p:nvPr>
        </p:nvSpPr>
        <p:spPr/>
        <p:txBody>
          <a:bodyPr/>
          <a:lstStyle/>
          <a:p>
            <a:r>
              <a:rPr lang="en-US" dirty="0"/>
              <a:t>Proposal/Technical Solution Overview</a:t>
            </a:r>
          </a:p>
        </p:txBody>
      </p:sp>
      <p:sp>
        <p:nvSpPr>
          <p:cNvPr id="3" name="Content Placeholder 2">
            <a:extLst>
              <a:ext uri="{FF2B5EF4-FFF2-40B4-BE49-F238E27FC236}">
                <a16:creationId xmlns:a16="http://schemas.microsoft.com/office/drawing/2014/main" id="{66C23382-E6F4-6332-CA72-331282068ABD}"/>
              </a:ext>
            </a:extLst>
          </p:cNvPr>
          <p:cNvSpPr>
            <a:spLocks noGrp="1"/>
          </p:cNvSpPr>
          <p:nvPr>
            <p:ph idx="1"/>
          </p:nvPr>
        </p:nvSpPr>
        <p:spPr>
          <a:xfrm>
            <a:off x="1141412" y="2036836"/>
            <a:ext cx="9905999" cy="876485"/>
          </a:xfrm>
        </p:spPr>
        <p:txBody>
          <a:bodyPr/>
          <a:lstStyle/>
          <a:p>
            <a:pPr marL="0" indent="0">
              <a:buNone/>
            </a:pPr>
            <a:r>
              <a:rPr lang="en-US" dirty="0"/>
              <a:t>Introducing an </a:t>
            </a:r>
            <a:r>
              <a:rPr lang="en-US" b="1" dirty="0"/>
              <a:t>automated technician-task matching system</a:t>
            </a:r>
          </a:p>
        </p:txBody>
      </p:sp>
      <p:graphicFrame>
        <p:nvGraphicFramePr>
          <p:cNvPr id="4" name="Diagram 3">
            <a:extLst>
              <a:ext uri="{FF2B5EF4-FFF2-40B4-BE49-F238E27FC236}">
                <a16:creationId xmlns:a16="http://schemas.microsoft.com/office/drawing/2014/main" id="{16829148-9A9E-6403-38FF-D3B2EF7ABED5}"/>
              </a:ext>
            </a:extLst>
          </p:cNvPr>
          <p:cNvGraphicFramePr/>
          <p:nvPr>
            <p:extLst>
              <p:ext uri="{D42A27DB-BD31-4B8C-83A1-F6EECF244321}">
                <p14:modId xmlns:p14="http://schemas.microsoft.com/office/powerpoint/2010/main" val="1827935344"/>
              </p:ext>
            </p:extLst>
          </p:nvPr>
        </p:nvGraphicFramePr>
        <p:xfrm>
          <a:off x="2800163" y="3027546"/>
          <a:ext cx="6277735" cy="2800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89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28BFB-9785-CCAC-3DF0-866792679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C02F2-2226-84FE-848E-41866B9E2658}"/>
              </a:ext>
            </a:extLst>
          </p:cNvPr>
          <p:cNvSpPr>
            <a:spLocks noGrp="1"/>
          </p:cNvSpPr>
          <p:nvPr>
            <p:ph type="title"/>
          </p:nvPr>
        </p:nvSpPr>
        <p:spPr>
          <a:xfrm>
            <a:off x="4223105" y="3090440"/>
            <a:ext cx="3266127" cy="882474"/>
          </a:xfrm>
        </p:spPr>
        <p:txBody>
          <a:bodyPr>
            <a:normAutofit fontScale="90000"/>
          </a:bodyPr>
          <a:lstStyle/>
          <a:p>
            <a:r>
              <a:rPr lang="en-US" dirty="0"/>
              <a:t>Implementation Plan</a:t>
            </a:r>
          </a:p>
        </p:txBody>
      </p:sp>
      <p:graphicFrame>
        <p:nvGraphicFramePr>
          <p:cNvPr id="9" name="Diagram 8">
            <a:extLst>
              <a:ext uri="{FF2B5EF4-FFF2-40B4-BE49-F238E27FC236}">
                <a16:creationId xmlns:a16="http://schemas.microsoft.com/office/drawing/2014/main" id="{A59F6719-BC53-7DE1-F4CB-B59A04015F45}"/>
              </a:ext>
            </a:extLst>
          </p:cNvPr>
          <p:cNvGraphicFramePr/>
          <p:nvPr>
            <p:extLst>
              <p:ext uri="{D42A27DB-BD31-4B8C-83A1-F6EECF244321}">
                <p14:modId xmlns:p14="http://schemas.microsoft.com/office/powerpoint/2010/main" val="3653671307"/>
              </p:ext>
            </p:extLst>
          </p:nvPr>
        </p:nvGraphicFramePr>
        <p:xfrm>
          <a:off x="1697001" y="408007"/>
          <a:ext cx="7848875" cy="60419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506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4E630-7720-F5F5-0F14-116755087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B37B6-95A8-B719-92FF-2B35C65A2F50}"/>
              </a:ext>
            </a:extLst>
          </p:cNvPr>
          <p:cNvSpPr>
            <a:spLocks noGrp="1"/>
          </p:cNvSpPr>
          <p:nvPr>
            <p:ph type="title"/>
          </p:nvPr>
        </p:nvSpPr>
        <p:spPr>
          <a:xfrm>
            <a:off x="1268734" y="173619"/>
            <a:ext cx="9905998" cy="858597"/>
          </a:xfrm>
        </p:spPr>
        <p:txBody>
          <a:bodyPr/>
          <a:lstStyle/>
          <a:p>
            <a:r>
              <a:rPr lang="en-US" dirty="0"/>
              <a:t>Requirements overview</a:t>
            </a:r>
          </a:p>
        </p:txBody>
      </p:sp>
      <p:graphicFrame>
        <p:nvGraphicFramePr>
          <p:cNvPr id="5" name="Diagram 4">
            <a:extLst>
              <a:ext uri="{FF2B5EF4-FFF2-40B4-BE49-F238E27FC236}">
                <a16:creationId xmlns:a16="http://schemas.microsoft.com/office/drawing/2014/main" id="{849EF0C0-0D2B-7C6B-9E16-AD7516916506}"/>
              </a:ext>
            </a:extLst>
          </p:cNvPr>
          <p:cNvGraphicFramePr/>
          <p:nvPr>
            <p:extLst>
              <p:ext uri="{D42A27DB-BD31-4B8C-83A1-F6EECF244321}">
                <p14:modId xmlns:p14="http://schemas.microsoft.com/office/powerpoint/2010/main" val="184747702"/>
              </p:ext>
            </p:extLst>
          </p:nvPr>
        </p:nvGraphicFramePr>
        <p:xfrm>
          <a:off x="2277981" y="1032216"/>
          <a:ext cx="8085219" cy="54264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18500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1304</TotalTime>
  <Words>1402</Words>
  <Application>Microsoft Office PowerPoint</Application>
  <PresentationFormat>Widescreen</PresentationFormat>
  <Paragraphs>216</Paragraphs>
  <Slides>13</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Tw Cen MT</vt:lpstr>
      <vt:lpstr>Circuit</vt:lpstr>
      <vt:lpstr>Business Case/Proposal</vt:lpstr>
      <vt:lpstr>Executive Summary</vt:lpstr>
      <vt:lpstr>Industry Context </vt:lpstr>
      <vt:lpstr>Problem Statement</vt:lpstr>
      <vt:lpstr>Current State Analysis</vt:lpstr>
      <vt:lpstr>Risks of Inaction</vt:lpstr>
      <vt:lpstr>Proposal/Technical Solution Overview</vt:lpstr>
      <vt:lpstr>Implementation Plan</vt:lpstr>
      <vt:lpstr>Requirements overview</vt:lpstr>
      <vt:lpstr>Timeline and Roles</vt:lpstr>
      <vt:lpstr>Benefits &amp; Expected Outcomes</vt:lpstr>
      <vt:lpstr>Success metrics</vt:lpstr>
      <vt:lpstr>Risk Management &amp; Mitigation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Su-Hyun Byeon</dc:creator>
  <cp:lastModifiedBy>BYEON, SUE</cp:lastModifiedBy>
  <cp:revision>5</cp:revision>
  <dcterms:created xsi:type="dcterms:W3CDTF">2025-09-26T19:00:35Z</dcterms:created>
  <dcterms:modified xsi:type="dcterms:W3CDTF">2025-10-03T21:36:18Z</dcterms:modified>
</cp:coreProperties>
</file>