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6E9166-B29E-4624-A60D-62604C9040AB}" v="24" dt="2025-10-28T20:13:34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94660"/>
  </p:normalViewPr>
  <p:slideViewPr>
    <p:cSldViewPr snapToGrid="0">
      <p:cViewPr>
        <p:scale>
          <a:sx n="84" d="100"/>
          <a:sy n="84" d="100"/>
        </p:scale>
        <p:origin x="25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EON, SUE" userId="fc5fe881-2e2a-4010-a861-2f604b99016b" providerId="ADAL" clId="{1416A5D2-38E5-464A-88D8-7076AE567DD6}"/>
    <pc:docChg chg="undo custSel addSld delSld modSld sldOrd">
      <pc:chgData name="BYEON, SUE" userId="fc5fe881-2e2a-4010-a861-2f604b99016b" providerId="ADAL" clId="{1416A5D2-38E5-464A-88D8-7076AE567DD6}" dt="2025-10-28T20:14:55.805" v="1151" actId="1076"/>
      <pc:docMkLst>
        <pc:docMk/>
      </pc:docMkLst>
      <pc:sldChg chg="addSp delSp modSp mod">
        <pc:chgData name="BYEON, SUE" userId="fc5fe881-2e2a-4010-a861-2f604b99016b" providerId="ADAL" clId="{1416A5D2-38E5-464A-88D8-7076AE567DD6}" dt="2025-10-28T19:24:33.537" v="404" actId="1076"/>
        <pc:sldMkLst>
          <pc:docMk/>
          <pc:sldMk cId="1003327917" sldId="256"/>
        </pc:sldMkLst>
        <pc:spChg chg="add del mod">
          <ac:chgData name="BYEON, SUE" userId="fc5fe881-2e2a-4010-a861-2f604b99016b" providerId="ADAL" clId="{1416A5D2-38E5-464A-88D8-7076AE567DD6}" dt="2025-10-28T19:05:13.819" v="176" actId="478"/>
          <ac:spMkLst>
            <pc:docMk/>
            <pc:sldMk cId="1003327917" sldId="256"/>
            <ac:spMk id="8" creationId="{14C2E346-8B36-EEF3-72A4-9559E86D7E96}"/>
          </ac:spMkLst>
        </pc:spChg>
        <pc:spChg chg="add del mod">
          <ac:chgData name="BYEON, SUE" userId="fc5fe881-2e2a-4010-a861-2f604b99016b" providerId="ADAL" clId="{1416A5D2-38E5-464A-88D8-7076AE567DD6}" dt="2025-10-28T19:06:11.302" v="214" actId="478"/>
          <ac:spMkLst>
            <pc:docMk/>
            <pc:sldMk cId="1003327917" sldId="256"/>
            <ac:spMk id="9" creationId="{90AE89E2-64DC-46DF-F7A9-9E45ADF33E1F}"/>
          </ac:spMkLst>
        </pc:spChg>
        <pc:spChg chg="add mod">
          <ac:chgData name="BYEON, SUE" userId="fc5fe881-2e2a-4010-a861-2f604b99016b" providerId="ADAL" clId="{1416A5D2-38E5-464A-88D8-7076AE567DD6}" dt="2025-10-28T19:24:33.537" v="404" actId="1076"/>
          <ac:spMkLst>
            <pc:docMk/>
            <pc:sldMk cId="1003327917" sldId="256"/>
            <ac:spMk id="10" creationId="{9C29E80B-636A-7492-52BB-C46F5DB65283}"/>
          </ac:spMkLst>
        </pc:spChg>
        <pc:spChg chg="mod">
          <ac:chgData name="BYEON, SUE" userId="fc5fe881-2e2a-4010-a861-2f604b99016b" providerId="ADAL" clId="{1416A5D2-38E5-464A-88D8-7076AE567DD6}" dt="2025-10-28T18:45:50.216" v="123" actId="1076"/>
          <ac:spMkLst>
            <pc:docMk/>
            <pc:sldMk cId="1003327917" sldId="256"/>
            <ac:spMk id="18" creationId="{3F9B1067-F7F8-4100-B85A-E4DAB28C209B}"/>
          </ac:spMkLst>
        </pc:spChg>
        <pc:spChg chg="del">
          <ac:chgData name="BYEON, SUE" userId="fc5fe881-2e2a-4010-a861-2f604b99016b" providerId="ADAL" clId="{1416A5D2-38E5-464A-88D8-7076AE567DD6}" dt="2025-10-28T18:36:54.028" v="83" actId="478"/>
          <ac:spMkLst>
            <pc:docMk/>
            <pc:sldMk cId="1003327917" sldId="256"/>
            <ac:spMk id="20" creationId="{EFC23375-6A58-42F0-BD8B-E169967B8D77}"/>
          </ac:spMkLst>
        </pc:spChg>
        <pc:spChg chg="del">
          <ac:chgData name="BYEON, SUE" userId="fc5fe881-2e2a-4010-a861-2f604b99016b" providerId="ADAL" clId="{1416A5D2-38E5-464A-88D8-7076AE567DD6}" dt="2025-10-27T15:12:03.797" v="66" actId="478"/>
          <ac:spMkLst>
            <pc:docMk/>
            <pc:sldMk cId="1003327917" sldId="256"/>
            <ac:spMk id="22" creationId="{E95CC2DA-90A8-435C-9C92-2FE4D3C8DC65}"/>
          </ac:spMkLst>
        </pc:spChg>
        <pc:spChg chg="del">
          <ac:chgData name="BYEON, SUE" userId="fc5fe881-2e2a-4010-a861-2f604b99016b" providerId="ADAL" clId="{1416A5D2-38E5-464A-88D8-7076AE567DD6}" dt="2025-10-27T15:12:04.363" v="67" actId="478"/>
          <ac:spMkLst>
            <pc:docMk/>
            <pc:sldMk cId="1003327917" sldId="256"/>
            <ac:spMk id="23" creationId="{24FAE494-B9AE-4DD3-8447-35B1B101040D}"/>
          </ac:spMkLst>
        </pc:spChg>
        <pc:spChg chg="del mod">
          <ac:chgData name="BYEON, SUE" userId="fc5fe881-2e2a-4010-a861-2f604b99016b" providerId="ADAL" clId="{1416A5D2-38E5-464A-88D8-7076AE567DD6}" dt="2025-10-27T15:10:23.750" v="35" actId="478"/>
          <ac:spMkLst>
            <pc:docMk/>
            <pc:sldMk cId="1003327917" sldId="256"/>
            <ac:spMk id="24" creationId="{E03717F6-2407-44C4-B56B-E655E4213298}"/>
          </ac:spMkLst>
        </pc:spChg>
        <pc:spChg chg="del">
          <ac:chgData name="BYEON, SUE" userId="fc5fe881-2e2a-4010-a861-2f604b99016b" providerId="ADAL" clId="{1416A5D2-38E5-464A-88D8-7076AE567DD6}" dt="2025-10-27T15:12:05.716" v="68" actId="478"/>
          <ac:spMkLst>
            <pc:docMk/>
            <pc:sldMk cId="1003327917" sldId="256"/>
            <ac:spMk id="25" creationId="{FD6DBF06-977D-4064-A6AE-71D5781CBDD3}"/>
          </ac:spMkLst>
        </pc:spChg>
        <pc:graphicFrameChg chg="del">
          <ac:chgData name="BYEON, SUE" userId="fc5fe881-2e2a-4010-a861-2f604b99016b" providerId="ADAL" clId="{1416A5D2-38E5-464A-88D8-7076AE567DD6}" dt="2025-10-28T18:36:47.089" v="81" actId="478"/>
          <ac:graphicFrameMkLst>
            <pc:docMk/>
            <pc:sldMk cId="1003327917" sldId="256"/>
            <ac:graphicFrameMk id="12" creationId="{6A3D5778-0188-4D48-A5AA-13D9FFC75BA6}"/>
          </ac:graphicFrameMkLst>
        </pc:graphicFrameChg>
        <pc:graphicFrameChg chg="del mod modGraphic">
          <ac:chgData name="BYEON, SUE" userId="fc5fe881-2e2a-4010-a861-2f604b99016b" providerId="ADAL" clId="{1416A5D2-38E5-464A-88D8-7076AE567DD6}" dt="2025-10-28T17:54:43.101" v="74" actId="21"/>
          <ac:graphicFrameMkLst>
            <pc:docMk/>
            <pc:sldMk cId="1003327917" sldId="256"/>
            <ac:graphicFrameMk id="21" creationId="{09B70366-E132-4CAB-8381-1404B2A19676}"/>
          </ac:graphicFrameMkLst>
        </pc:graphicFrameChg>
        <pc:picChg chg="add del mod modCrop">
          <ac:chgData name="BYEON, SUE" userId="fc5fe881-2e2a-4010-a861-2f604b99016b" providerId="ADAL" clId="{1416A5D2-38E5-464A-88D8-7076AE567DD6}" dt="2025-10-28T18:45:11.136" v="93" actId="478"/>
          <ac:picMkLst>
            <pc:docMk/>
            <pc:sldMk cId="1003327917" sldId="256"/>
            <ac:picMk id="3" creationId="{BC313098-7DE8-F0BC-9776-B6D8BA7CEA93}"/>
          </ac:picMkLst>
        </pc:picChg>
        <pc:picChg chg="add del mod">
          <ac:chgData name="BYEON, SUE" userId="fc5fe881-2e2a-4010-a861-2f604b99016b" providerId="ADAL" clId="{1416A5D2-38E5-464A-88D8-7076AE567DD6}" dt="2025-10-28T19:02:16.315" v="128" actId="478"/>
          <ac:picMkLst>
            <pc:docMk/>
            <pc:sldMk cId="1003327917" sldId="256"/>
            <ac:picMk id="5" creationId="{FD0DABF0-2ECF-E7AF-080C-4E95CB7E4A43}"/>
          </ac:picMkLst>
        </pc:picChg>
        <pc:picChg chg="add mod modCrop">
          <ac:chgData name="BYEON, SUE" userId="fc5fe881-2e2a-4010-a861-2f604b99016b" providerId="ADAL" clId="{1416A5D2-38E5-464A-88D8-7076AE567DD6}" dt="2025-10-28T19:14:57.408" v="238" actId="1076"/>
          <ac:picMkLst>
            <pc:docMk/>
            <pc:sldMk cId="1003327917" sldId="256"/>
            <ac:picMk id="7" creationId="{2A264306-8D43-64FE-751E-E22CD1A10075}"/>
          </ac:picMkLst>
        </pc:picChg>
      </pc:sldChg>
      <pc:sldChg chg="addSp delSp modSp new del mod">
        <pc:chgData name="BYEON, SUE" userId="fc5fe881-2e2a-4010-a861-2f604b99016b" providerId="ADAL" clId="{1416A5D2-38E5-464A-88D8-7076AE567DD6}" dt="2025-10-28T19:26:07.810" v="407" actId="47"/>
        <pc:sldMkLst>
          <pc:docMk/>
          <pc:sldMk cId="1137427701" sldId="257"/>
        </pc:sldMkLst>
        <pc:spChg chg="add del mod">
          <ac:chgData name="BYEON, SUE" userId="fc5fe881-2e2a-4010-a861-2f604b99016b" providerId="ADAL" clId="{1416A5D2-38E5-464A-88D8-7076AE567DD6}" dt="2025-10-28T19:26:04.320" v="405" actId="21"/>
          <ac:spMkLst>
            <pc:docMk/>
            <pc:sldMk cId="1137427701" sldId="257"/>
            <ac:spMk id="3" creationId="{8ED6CBED-C6C7-5E5B-F4F8-CB8279E16B8E}"/>
          </ac:spMkLst>
        </pc:spChg>
        <pc:spChg chg="add del mod">
          <ac:chgData name="BYEON, SUE" userId="fc5fe881-2e2a-4010-a861-2f604b99016b" providerId="ADAL" clId="{1416A5D2-38E5-464A-88D8-7076AE567DD6}" dt="2025-10-28T19:26:04.320" v="405" actId="21"/>
          <ac:spMkLst>
            <pc:docMk/>
            <pc:sldMk cId="1137427701" sldId="257"/>
            <ac:spMk id="4" creationId="{454ED933-D6D0-35FC-2B03-4A6BB36E1B9F}"/>
          </ac:spMkLst>
        </pc:spChg>
        <pc:spChg chg="add del mod">
          <ac:chgData name="BYEON, SUE" userId="fc5fe881-2e2a-4010-a861-2f604b99016b" providerId="ADAL" clId="{1416A5D2-38E5-464A-88D8-7076AE567DD6}" dt="2025-10-28T19:26:04.320" v="405" actId="21"/>
          <ac:spMkLst>
            <pc:docMk/>
            <pc:sldMk cId="1137427701" sldId="257"/>
            <ac:spMk id="5" creationId="{D7D7375D-787A-FCDA-98A0-745BC69E54D4}"/>
          </ac:spMkLst>
        </pc:spChg>
        <pc:spChg chg="add del mod">
          <ac:chgData name="BYEON, SUE" userId="fc5fe881-2e2a-4010-a861-2f604b99016b" providerId="ADAL" clId="{1416A5D2-38E5-464A-88D8-7076AE567DD6}" dt="2025-10-28T19:26:04.320" v="405" actId="21"/>
          <ac:spMkLst>
            <pc:docMk/>
            <pc:sldMk cId="1137427701" sldId="257"/>
            <ac:spMk id="6" creationId="{1E2F3FA1-825E-CEE6-EBFE-AA7840ABB629}"/>
          </ac:spMkLst>
        </pc:spChg>
      </pc:sldChg>
      <pc:sldChg chg="addSp modSp new mod ord">
        <pc:chgData name="BYEON, SUE" userId="fc5fe881-2e2a-4010-a861-2f604b99016b" providerId="ADAL" clId="{1416A5D2-38E5-464A-88D8-7076AE567DD6}" dt="2025-10-28T20:14:55.805" v="1151" actId="1076"/>
        <pc:sldMkLst>
          <pc:docMk/>
          <pc:sldMk cId="3658741244" sldId="258"/>
        </pc:sldMkLst>
        <pc:spChg chg="add mod">
          <ac:chgData name="BYEON, SUE" userId="fc5fe881-2e2a-4010-a861-2f604b99016b" providerId="ADAL" clId="{1416A5D2-38E5-464A-88D8-7076AE567DD6}" dt="2025-10-28T20:14:25.069" v="1147" actId="1076"/>
          <ac:spMkLst>
            <pc:docMk/>
            <pc:sldMk cId="3658741244" sldId="258"/>
            <ac:spMk id="3" creationId="{8ED6CBED-C6C7-5E5B-F4F8-CB8279E16B8E}"/>
          </ac:spMkLst>
        </pc:spChg>
        <pc:spChg chg="add mod">
          <ac:chgData name="BYEON, SUE" userId="fc5fe881-2e2a-4010-a861-2f604b99016b" providerId="ADAL" clId="{1416A5D2-38E5-464A-88D8-7076AE567DD6}" dt="2025-10-28T20:14:16.121" v="1146" actId="1076"/>
          <ac:spMkLst>
            <pc:docMk/>
            <pc:sldMk cId="3658741244" sldId="258"/>
            <ac:spMk id="4" creationId="{454ED933-D6D0-35FC-2B03-4A6BB36E1B9F}"/>
          </ac:spMkLst>
        </pc:spChg>
        <pc:spChg chg="add mod">
          <ac:chgData name="BYEON, SUE" userId="fc5fe881-2e2a-4010-a861-2f604b99016b" providerId="ADAL" clId="{1416A5D2-38E5-464A-88D8-7076AE567DD6}" dt="2025-10-28T20:14:55.805" v="1151" actId="1076"/>
          <ac:spMkLst>
            <pc:docMk/>
            <pc:sldMk cId="3658741244" sldId="258"/>
            <ac:spMk id="5" creationId="{D7D7375D-787A-FCDA-98A0-745BC69E54D4}"/>
          </ac:spMkLst>
        </pc:spChg>
        <pc:spChg chg="add mod">
          <ac:chgData name="BYEON, SUE" userId="fc5fe881-2e2a-4010-a861-2f604b99016b" providerId="ADAL" clId="{1416A5D2-38E5-464A-88D8-7076AE567DD6}" dt="2025-10-28T20:14:51.743" v="1150" actId="14100"/>
          <ac:spMkLst>
            <pc:docMk/>
            <pc:sldMk cId="3658741244" sldId="258"/>
            <ac:spMk id="6" creationId="{1E2F3FA1-825E-CEE6-EBFE-AA7840ABB629}"/>
          </ac:spMkLst>
        </pc:spChg>
        <pc:graphicFrameChg chg="add mod modGraphic">
          <ac:chgData name="BYEON, SUE" userId="fc5fe881-2e2a-4010-a861-2f604b99016b" providerId="ADAL" clId="{1416A5D2-38E5-464A-88D8-7076AE567DD6}" dt="2025-10-28T20:13:34.016" v="1126"/>
          <ac:graphicFrameMkLst>
            <pc:docMk/>
            <pc:sldMk cId="3658741244" sldId="258"/>
            <ac:graphicFrameMk id="21" creationId="{09B70366-E132-4CAB-8381-1404B2A19676}"/>
          </ac:graphicFrameMkLst>
        </pc:graphicFrameChg>
      </pc:sldChg>
    </pc:docChg>
  </pc:docChgLst>
  <pc:docChgLst>
    <pc:chgData name="Andrew Kang" userId="de0a57d45ce995f0" providerId="LiveId" clId="{58591B3E-F771-4519-952D-572BF0557A31}"/>
    <pc:docChg chg="undo redo custSel addSld delSld modSld sldOrd">
      <pc:chgData name="Andrew Kang" userId="de0a57d45ce995f0" providerId="LiveId" clId="{58591B3E-F771-4519-952D-572BF0557A31}" dt="2021-02-11T23:51:58.806" v="2111" actId="207"/>
      <pc:docMkLst>
        <pc:docMk/>
      </pc:docMkLst>
      <pc:sldChg chg="addSp delSp modSp mod">
        <pc:chgData name="Andrew Kang" userId="de0a57d45ce995f0" providerId="LiveId" clId="{58591B3E-F771-4519-952D-572BF0557A31}" dt="2021-02-11T23:45:57.407" v="1975" actId="1076"/>
        <pc:sldMkLst>
          <pc:docMk/>
          <pc:sldMk cId="1003327917" sldId="256"/>
        </pc:sldMkLst>
      </pc:sldChg>
      <pc:sldChg chg="del">
        <pc:chgData name="Andrew Kang" userId="de0a57d45ce995f0" providerId="LiveId" clId="{58591B3E-F771-4519-952D-572BF0557A31}" dt="2021-02-11T04:21:41.128" v="1972" actId="47"/>
        <pc:sldMkLst>
          <pc:docMk/>
          <pc:sldMk cId="4010554820" sldId="257"/>
        </pc:sldMkLst>
      </pc:sldChg>
      <pc:sldChg chg="del ord">
        <pc:chgData name="Andrew Kang" userId="de0a57d45ce995f0" providerId="LiveId" clId="{58591B3E-F771-4519-952D-572BF0557A31}" dt="2021-02-11T04:21:41.553" v="1973" actId="47"/>
        <pc:sldMkLst>
          <pc:docMk/>
          <pc:sldMk cId="999321531" sldId="258"/>
        </pc:sldMkLst>
      </pc:sldChg>
      <pc:sldChg chg="del">
        <pc:chgData name="Andrew Kang" userId="de0a57d45ce995f0" providerId="LiveId" clId="{58591B3E-F771-4519-952D-572BF0557A31}" dt="2021-02-11T04:21:42.085" v="1974" actId="47"/>
        <pc:sldMkLst>
          <pc:docMk/>
          <pc:sldMk cId="2568159685" sldId="262"/>
        </pc:sldMkLst>
      </pc:sldChg>
      <pc:sldChg chg="modSp new del mod ord">
        <pc:chgData name="Andrew Kang" userId="de0a57d45ce995f0" providerId="LiveId" clId="{58591B3E-F771-4519-952D-572BF0557A31}" dt="2021-02-10T22:41:27.883" v="104" actId="47"/>
        <pc:sldMkLst>
          <pc:docMk/>
          <pc:sldMk cId="7966805" sldId="263"/>
        </pc:sldMkLst>
      </pc:sldChg>
      <pc:sldChg chg="addSp delSp modSp add mod ord setBg setClrOvrMap">
        <pc:chgData name="Andrew Kang" userId="de0a57d45ce995f0" providerId="LiveId" clId="{58591B3E-F771-4519-952D-572BF0557A31}" dt="2021-02-10T22:39:29.233" v="17" actId="26606"/>
        <pc:sldMkLst>
          <pc:docMk/>
          <pc:sldMk cId="3677639449" sldId="264"/>
        </pc:sldMkLst>
      </pc:sldChg>
      <pc:sldChg chg="addSp delSp modSp add mod ord setBg setClrOvrMap delDesignElem">
        <pc:chgData name="Andrew Kang" userId="de0a57d45ce995f0" providerId="LiveId" clId="{58591B3E-F771-4519-952D-572BF0557A31}" dt="2021-02-10T22:41:19.924" v="101" actId="6549"/>
        <pc:sldMkLst>
          <pc:docMk/>
          <pc:sldMk cId="410623203" sldId="265"/>
        </pc:sldMkLst>
      </pc:sldChg>
      <pc:sldChg chg="addSp delSp modSp add mod">
        <pc:chgData name="Andrew Kang" userId="de0a57d45ce995f0" providerId="LiveId" clId="{58591B3E-F771-4519-952D-572BF0557A31}" dt="2021-02-11T23:51:58.806" v="2111" actId="207"/>
        <pc:sldMkLst>
          <pc:docMk/>
          <pc:sldMk cId="1528957363" sldId="266"/>
        </pc:sldMkLst>
      </pc:sldChg>
      <pc:sldChg chg="addSp delSp modSp add mod">
        <pc:chgData name="Andrew Kang" userId="de0a57d45ce995f0" providerId="LiveId" clId="{58591B3E-F771-4519-952D-572BF0557A31}" dt="2021-02-11T23:51:37.674" v="2108" actId="1076"/>
        <pc:sldMkLst>
          <pc:docMk/>
          <pc:sldMk cId="218906335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9B72-73FE-42FD-B9F2-99CA6225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E6B95-7633-4AC6-AEC5-9A7169BEC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D295-5F9F-49B7-8986-99CD3DBD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E2D0D-C9D5-4466-9529-D39F1F31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40E6-3CF7-476F-AFEF-18425D70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DD26-9857-413C-947F-7923BB23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CBBED-30C6-4384-B22C-7B018C840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1CAC8-CB9D-459E-9157-CD0C6CE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E702-6948-4772-B088-6F17CD8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A0D91-73A6-409E-B218-440F6375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0E66-12C2-4296-A36F-0FEEDB767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163C8-B6C4-454C-A30D-689A9688E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2E21-B1F3-40AD-971D-1CDB153D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2FBF-84E1-454D-9D60-124034AF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AD73-E786-4606-A667-F178B4CC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580C-8F31-4EE9-B60E-46EEB03A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1F75-76B5-46A2-83C2-721A8DE5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43CF3-D11A-41B0-A5F1-CF3AB61C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BEF8-CD12-4AA6-A0B1-20E5214D5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C51F7-F691-4A99-9CFB-09DA1DCE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8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CE-F75B-4D8D-88A4-6C0BED61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BCD3-78A5-4A11-ACA1-D6E2ECA57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EB4E5-9F00-4E0E-9372-FD3662B1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CB988-FA34-41AB-A763-E4E7D3A8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F287D-CE4B-4529-81FC-94209E6A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A16F-5B2B-49E2-86BB-7FE00472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4C7C-C792-4AF4-8E22-C4DE08A29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11A9-65F5-45BF-AFD5-988137591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23677-A66C-4499-B0ED-D75DE1EC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38265-889A-4373-BCE5-91A8BDB2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B9D2C-4377-48CF-92FB-53A2EA36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5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E0A8-C42A-4253-9EEC-261914C3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84757-0074-4E75-A7A9-915AAB032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2B522-19CB-4747-AE8E-EAF1BB06D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190F9-DE65-48E6-9FD7-5D81BD5F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1FD18-D6B7-4BA4-A410-33E9E1B0A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E2439-83AA-414B-A7D0-F8AF4B86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C1D9A-3ADB-4915-9397-333A048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26195-8F0D-4CC4-A03B-116460B6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ECE1-AB4A-4E2B-BBF1-5B15DA1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C888-D662-42F6-AEDB-27915DBA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F7227-B8EF-4325-868A-D1E6B09B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5702F-977C-4B8E-99A6-35C9EB33C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4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806C2-1E70-4299-B9B1-36FFA0D1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399985-14B2-42C2-9F75-D99FB987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D419F-62D3-47FF-ACD6-417D198C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9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CF89-AB1F-45FC-96D4-636F0341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4ACB-76AB-41F4-8640-AA9C5487E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C442F-E4E8-4AA9-89B5-A08868C04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C442-5CE2-4911-A041-21EEB344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CAA40-B9CC-4ED7-A095-0D7D3C23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8F103-8613-498B-81BD-77B0AD98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8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0F74-DA63-411E-819F-D632A940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B5167-4692-4AAB-85F2-BAE0A58DB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0FAC7-1644-463C-99E5-C556D864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01FF2-4E7D-47C3-9F58-B3C79C56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E9677-19FE-4115-A68D-DCD713C4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6E85-CA6F-47EA-A471-18389116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2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92E79-1620-4AF7-9DAB-4ED79A89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554E4-0A41-4DE7-98ED-45E22B793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C18E8-B349-49C9-845D-FCDC527D3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699C-9930-4FF0-ABEB-95C5B917017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8C1E7-6182-4DD8-90F5-DE3C9BCB5A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66889-CE33-4546-856D-0BC4CA12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9AF1-0254-4316-99D3-EDCEA87CC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F9B1067-F7F8-4100-B85A-E4DAB28C209B}"/>
              </a:ext>
            </a:extLst>
          </p:cNvPr>
          <p:cNvSpPr txBox="1"/>
          <p:nvPr/>
        </p:nvSpPr>
        <p:spPr>
          <a:xfrm>
            <a:off x="2916870" y="0"/>
            <a:ext cx="703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Week 6 Status Report: Automated Task Assignment System – Sue </a:t>
            </a:r>
            <a:r>
              <a:rPr lang="en-US" b="1" u="sng" dirty="0" err="1"/>
              <a:t>Byeon</a:t>
            </a:r>
            <a:endParaRPr lang="en-US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64306-8D43-64FE-751E-E22CD1A1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6" r="577"/>
          <a:stretch>
            <a:fillRect/>
          </a:stretch>
        </p:blipFill>
        <p:spPr>
          <a:xfrm>
            <a:off x="139286" y="492348"/>
            <a:ext cx="9929624" cy="6196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29E80B-636A-7492-52BB-C46F5DB65283}"/>
              </a:ext>
            </a:extLst>
          </p:cNvPr>
          <p:cNvSpPr txBox="1"/>
          <p:nvPr/>
        </p:nvSpPr>
        <p:spPr>
          <a:xfrm>
            <a:off x="10205545" y="2073711"/>
            <a:ext cx="1847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Status: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On Time</a:t>
            </a:r>
          </a:p>
          <a:p>
            <a:endParaRPr lang="en-US" b="1" dirty="0"/>
          </a:p>
          <a:p>
            <a:r>
              <a:rPr lang="en-US" b="1" dirty="0"/>
              <a:t>Pending Items: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API &amp;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UI</a:t>
            </a:r>
          </a:p>
        </p:txBody>
      </p:sp>
    </p:spTree>
    <p:extLst>
      <p:ext uri="{BB962C8B-B14F-4D97-AF65-F5344CB8AC3E}">
        <p14:creationId xmlns:p14="http://schemas.microsoft.com/office/powerpoint/2010/main" val="100332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09B70366-E132-4CAB-8381-1404B2A19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32637"/>
              </p:ext>
            </p:extLst>
          </p:nvPr>
        </p:nvGraphicFramePr>
        <p:xfrm>
          <a:off x="1311842" y="4898789"/>
          <a:ext cx="9568316" cy="172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418">
                  <a:extLst>
                    <a:ext uri="{9D8B030D-6E8A-4147-A177-3AD203B41FA5}">
                      <a16:colId xmlns:a16="http://schemas.microsoft.com/office/drawing/2014/main" val="3618879091"/>
                    </a:ext>
                  </a:extLst>
                </a:gridCol>
                <a:gridCol w="6469380">
                  <a:extLst>
                    <a:ext uri="{9D8B030D-6E8A-4147-A177-3AD203B41FA5}">
                      <a16:colId xmlns:a16="http://schemas.microsoft.com/office/drawing/2014/main" val="1573929724"/>
                    </a:ext>
                  </a:extLst>
                </a:gridCol>
                <a:gridCol w="1187518">
                  <a:extLst>
                    <a:ext uri="{9D8B030D-6E8A-4147-A177-3AD203B41FA5}">
                      <a16:colId xmlns:a16="http://schemas.microsoft.com/office/drawing/2014/main" val="984036541"/>
                    </a:ext>
                  </a:extLst>
                </a:gridCol>
              </a:tblGrid>
              <a:tr h="4458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Risk and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038557"/>
                  </a:ext>
                </a:extLst>
              </a:tr>
              <a:tr h="5573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 Performance Risk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limited size of the training dataset may result in suboptimal model performance and reduced prediction accuracy. To address this, I have fine-tuned model training parameters to better suit the available data.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35038"/>
                  </a:ext>
                </a:extLst>
              </a:tr>
              <a:tr h="5573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Resource Constraint Risk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There is a risk of insufficient access to, or familiarity with, the necessary tools, hardware, or cloud services required for deployment. To mitigate this, I am conducting thorough research to identify the most suitable platforms and tools for cloud deployment.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6334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D6CBED-C6C7-5E5B-F4F8-CB8279E16B8E}"/>
              </a:ext>
            </a:extLst>
          </p:cNvPr>
          <p:cNvSpPr txBox="1"/>
          <p:nvPr/>
        </p:nvSpPr>
        <p:spPr>
          <a:xfrm>
            <a:off x="365760" y="710626"/>
            <a:ext cx="630936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D2329"/>
                </a:solidFill>
                <a:effectLst/>
                <a:latin typeface="font-bold"/>
              </a:rPr>
              <a:t>Completed Data Transformation:</a:t>
            </a:r>
            <a:r>
              <a:rPr lang="en-US" sz="1600" b="1" i="0" dirty="0">
                <a:solidFill>
                  <a:srgbClr val="1D2329"/>
                </a:solidFill>
                <a:effectLst/>
                <a:latin typeface="font-regular"/>
              </a:rPr>
              <a:t> </a:t>
            </a:r>
            <a:r>
              <a:rPr lang="en-US" sz="1600" b="0" i="0" dirty="0">
                <a:solidFill>
                  <a:srgbClr val="1D2329"/>
                </a:solidFill>
                <a:effectLst/>
                <a:latin typeface="font-regular"/>
              </a:rPr>
              <a:t>Performed data cleaning and feature engineering to prepare the dataset for analysis.</a:t>
            </a: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D2329"/>
              </a:solidFill>
              <a:effectLst/>
              <a:latin typeface="font-regular"/>
            </a:endParaRP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D2329"/>
                </a:solidFill>
                <a:effectLst/>
                <a:latin typeface="font-bold"/>
              </a:rPr>
              <a:t>Conducted Exploratory Data Analysis (EDA):</a:t>
            </a:r>
            <a:r>
              <a:rPr lang="en-US" sz="1600" b="1" i="0" dirty="0">
                <a:solidFill>
                  <a:srgbClr val="1D2329"/>
                </a:solidFill>
                <a:effectLst/>
                <a:latin typeface="font-regular"/>
              </a:rPr>
              <a:t> </a:t>
            </a:r>
            <a:r>
              <a:rPr lang="en-US" sz="1600" b="0" i="0" dirty="0">
                <a:solidFill>
                  <a:srgbClr val="1D2329"/>
                </a:solidFill>
                <a:effectLst/>
                <a:latin typeface="font-regular"/>
              </a:rPr>
              <a:t>Analyzed data distributions, identified patterns, and visualized key relationships to inform modeling decisions.</a:t>
            </a: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D2329"/>
              </a:solidFill>
              <a:effectLst/>
              <a:latin typeface="font-regular"/>
            </a:endParaRP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D2329"/>
                </a:solidFill>
                <a:effectLst/>
                <a:latin typeface="font-bold"/>
              </a:rPr>
              <a:t>Imported Data into a Database:</a:t>
            </a:r>
            <a:r>
              <a:rPr lang="en-US" sz="1600" b="1" i="0" dirty="0">
                <a:solidFill>
                  <a:srgbClr val="1D2329"/>
                </a:solidFill>
                <a:effectLst/>
                <a:latin typeface="font-regular"/>
              </a:rPr>
              <a:t> </a:t>
            </a:r>
            <a:r>
              <a:rPr lang="en-US" sz="1600" b="0" i="0" dirty="0">
                <a:solidFill>
                  <a:srgbClr val="1D2329"/>
                </a:solidFill>
                <a:effectLst/>
                <a:latin typeface="font-regular"/>
              </a:rPr>
              <a:t>Loaded processed data into a database for efficient querying and management.</a:t>
            </a: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D2329"/>
              </a:solidFill>
              <a:effectLst/>
              <a:latin typeface="font-regular"/>
            </a:endParaRP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D2329"/>
                </a:solidFill>
                <a:effectLst/>
                <a:latin typeface="font-bold"/>
              </a:rPr>
              <a:t>Developed Machine Learning Algorithm:</a:t>
            </a:r>
            <a:r>
              <a:rPr lang="en-US" sz="1600" b="1" i="0" dirty="0">
                <a:solidFill>
                  <a:srgbClr val="1D2329"/>
                </a:solidFill>
                <a:effectLst/>
                <a:latin typeface="font-regular"/>
              </a:rPr>
              <a:t> </a:t>
            </a:r>
            <a:r>
              <a:rPr lang="en-US" sz="1600" b="0" i="0" dirty="0">
                <a:solidFill>
                  <a:srgbClr val="1D2329"/>
                </a:solidFill>
                <a:effectLst/>
                <a:latin typeface="font-regular"/>
              </a:rPr>
              <a:t>Selected, trained, and fine-tuned an appropriate ML model based on project objectives.</a:t>
            </a: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D2329"/>
              </a:solidFill>
              <a:effectLst/>
              <a:latin typeface="font-regular"/>
            </a:endParaRP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D2329"/>
                </a:solidFill>
                <a:effectLst/>
                <a:latin typeface="font-bold"/>
              </a:rPr>
              <a:t>Model Evaluation:</a:t>
            </a:r>
            <a:r>
              <a:rPr lang="en-US" sz="1600" b="1" i="0" dirty="0">
                <a:solidFill>
                  <a:srgbClr val="1D2329"/>
                </a:solidFill>
                <a:effectLst/>
                <a:latin typeface="font-regular"/>
              </a:rPr>
              <a:t> </a:t>
            </a:r>
            <a:r>
              <a:rPr lang="en-US" sz="1600" b="0" i="0" dirty="0">
                <a:solidFill>
                  <a:srgbClr val="1D2329"/>
                </a:solidFill>
                <a:effectLst/>
                <a:latin typeface="font-regular"/>
              </a:rPr>
              <a:t>Assessed model performance using relevant metrics (e.g., accuracy, precision, recall) and validated results.</a:t>
            </a: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D2329"/>
              </a:solidFill>
              <a:effectLst/>
              <a:latin typeface="font-regular"/>
            </a:endParaRPr>
          </a:p>
          <a:p>
            <a:pPr marL="285750" indent="-285750" algn="l">
              <a:lnSpc>
                <a:spcPts val="165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1D2329"/>
                </a:solidFill>
                <a:effectLst/>
                <a:latin typeface="font-bold"/>
              </a:rPr>
              <a:t>Developed Queries and API Calls:</a:t>
            </a:r>
            <a:r>
              <a:rPr lang="en-US" sz="1600" b="1" i="0" dirty="0">
                <a:solidFill>
                  <a:srgbClr val="1D2329"/>
                </a:solidFill>
                <a:effectLst/>
                <a:latin typeface="font-regular"/>
              </a:rPr>
              <a:t> </a:t>
            </a:r>
            <a:r>
              <a:rPr lang="en-US" sz="1600" b="0" i="0" dirty="0">
                <a:solidFill>
                  <a:srgbClr val="1D2329"/>
                </a:solidFill>
                <a:effectLst/>
                <a:latin typeface="font-regular"/>
              </a:rPr>
              <a:t>Created and tested queries and API endpoints to support data retrieval and model interaction.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4ED933-D6D0-35FC-2B03-4A6BB36E1B9F}"/>
              </a:ext>
            </a:extLst>
          </p:cNvPr>
          <p:cNvSpPr txBox="1"/>
          <p:nvPr/>
        </p:nvSpPr>
        <p:spPr>
          <a:xfrm>
            <a:off x="1862895" y="169616"/>
            <a:ext cx="258940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Accomplishments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375D-787A-FCDA-98A0-745BC69E54D4}"/>
              </a:ext>
            </a:extLst>
          </p:cNvPr>
          <p:cNvSpPr txBox="1"/>
          <p:nvPr/>
        </p:nvSpPr>
        <p:spPr>
          <a:xfrm>
            <a:off x="8066696" y="190642"/>
            <a:ext cx="265371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Next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F3FA1-825E-CEE6-EBFE-AA7840ABB629}"/>
              </a:ext>
            </a:extLst>
          </p:cNvPr>
          <p:cNvSpPr txBox="1"/>
          <p:nvPr/>
        </p:nvSpPr>
        <p:spPr>
          <a:xfrm>
            <a:off x="6960869" y="862313"/>
            <a:ext cx="486537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Design UI Components: </a:t>
            </a:r>
            <a:r>
              <a:rPr lang="en-US" sz="1600" dirty="0"/>
              <a:t>Create user interface elements for interacting with the model and displaying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Integrate Frontend and Backend: </a:t>
            </a:r>
            <a:r>
              <a:rPr lang="en-US" sz="1600" dirty="0"/>
              <a:t>Connect the user interface with backend services and machine learning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 Cloud Environment: </a:t>
            </a:r>
            <a:r>
              <a:rPr lang="en-US" sz="1600" dirty="0"/>
              <a:t>Set up cloud infrastructure to host the application and ML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Prepare Final Presentation: </a:t>
            </a:r>
            <a:r>
              <a:rPr lang="en-US" sz="1600" dirty="0"/>
              <a:t>Summarize the project, results, and key learnings for stakeholder review.</a:t>
            </a:r>
          </a:p>
        </p:txBody>
      </p:sp>
    </p:spTree>
    <p:extLst>
      <p:ext uri="{BB962C8B-B14F-4D97-AF65-F5344CB8AC3E}">
        <p14:creationId xmlns:p14="http://schemas.microsoft.com/office/powerpoint/2010/main" val="365874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313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font-bold</vt:lpstr>
      <vt:lpstr>font-regular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Analysis: Customer Churn</dc:title>
  <dc:creator>Andrew Kang</dc:creator>
  <cp:lastModifiedBy>BYEON, SUE</cp:lastModifiedBy>
  <cp:revision>84</cp:revision>
  <dcterms:created xsi:type="dcterms:W3CDTF">2021-01-27T03:07:22Z</dcterms:created>
  <dcterms:modified xsi:type="dcterms:W3CDTF">2025-10-28T20:15:00Z</dcterms:modified>
</cp:coreProperties>
</file>