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1" r:id="rId3"/>
    <p:sldId id="259" r:id="rId4"/>
    <p:sldId id="268" r:id="rId5"/>
    <p:sldId id="260" r:id="rId6"/>
    <p:sldId id="261" r:id="rId7"/>
    <p:sldId id="266" r:id="rId8"/>
    <p:sldId id="264" r:id="rId9"/>
    <p:sldId id="262" r:id="rId10"/>
    <p:sldId id="270" r:id="rId11"/>
    <p:sldId id="263" r:id="rId12"/>
    <p:sldId id="25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AEBF61-3157-4475-9D8C-F2DAD409114F}" v="330" dt="2025-10-06T00:01:10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1" autoAdjust="0"/>
    <p:restoredTop sz="85524" autoAdjust="0"/>
  </p:normalViewPr>
  <p:slideViewPr>
    <p:cSldViewPr snapToGrid="0">
      <p:cViewPr varScale="1">
        <p:scale>
          <a:sx n="87" d="100"/>
          <a:sy n="87" d="100"/>
        </p:scale>
        <p:origin x="58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e Byeon" userId="da86aa136efe2808" providerId="LiveId" clId="{BF2205AF-F266-4157-874C-FDEBC0488368}"/>
    <pc:docChg chg="undo custSel addSld modSld sldOrd">
      <pc:chgData name="Sue Byeon" userId="da86aa136efe2808" providerId="LiveId" clId="{BF2205AF-F266-4157-874C-FDEBC0488368}" dt="2025-10-06T00:02:09.165" v="6402" actId="1076"/>
      <pc:docMkLst>
        <pc:docMk/>
      </pc:docMkLst>
      <pc:sldChg chg="addSp modSp mod ord">
        <pc:chgData name="Sue Byeon" userId="da86aa136efe2808" providerId="LiveId" clId="{BF2205AF-F266-4157-874C-FDEBC0488368}" dt="2025-10-06T00:02:09.165" v="6402" actId="1076"/>
        <pc:sldMkLst>
          <pc:docMk/>
          <pc:sldMk cId="2776681261" sldId="257"/>
        </pc:sldMkLst>
        <pc:spChg chg="mod">
          <ac:chgData name="Sue Byeon" userId="da86aa136efe2808" providerId="LiveId" clId="{BF2205AF-F266-4157-874C-FDEBC0488368}" dt="2025-10-03T03:43:46.689" v="2516" actId="20577"/>
          <ac:spMkLst>
            <pc:docMk/>
            <pc:sldMk cId="2776681261" sldId="257"/>
            <ac:spMk id="2" creationId="{B1FA0C37-2E65-F2D4-0D69-E8C9CE277BD1}"/>
          </ac:spMkLst>
        </pc:spChg>
        <pc:spChg chg="mod">
          <ac:chgData name="Sue Byeon" userId="da86aa136efe2808" providerId="LiveId" clId="{BF2205AF-F266-4157-874C-FDEBC0488368}" dt="2025-10-03T03:43:50.301" v="2518" actId="27636"/>
          <ac:spMkLst>
            <pc:docMk/>
            <pc:sldMk cId="2776681261" sldId="257"/>
            <ac:spMk id="3" creationId="{89825372-3B1B-5B5D-F221-B2F9864ABDE0}"/>
          </ac:spMkLst>
        </pc:spChg>
        <pc:spChg chg="add">
          <ac:chgData name="Sue Byeon" userId="da86aa136efe2808" providerId="LiveId" clId="{BF2205AF-F266-4157-874C-FDEBC0488368}" dt="2025-10-04T21:27:07.155" v="4020"/>
          <ac:spMkLst>
            <pc:docMk/>
            <pc:sldMk cId="2776681261" sldId="257"/>
            <ac:spMk id="4" creationId="{461A4A2B-083A-3BD5-B080-431D87BBC74C}"/>
          </ac:spMkLst>
        </pc:spChg>
        <pc:spChg chg="add mod">
          <ac:chgData name="Sue Byeon" userId="da86aa136efe2808" providerId="LiveId" clId="{BF2205AF-F266-4157-874C-FDEBC0488368}" dt="2025-10-06T00:02:09.165" v="6402" actId="1076"/>
          <ac:spMkLst>
            <pc:docMk/>
            <pc:sldMk cId="2776681261" sldId="257"/>
            <ac:spMk id="12" creationId="{9D60F38C-CF40-507C-C5B0-B291305BBD08}"/>
          </ac:spMkLst>
        </pc:spChg>
        <pc:graphicFrameChg chg="add mod modGraphic">
          <ac:chgData name="Sue Byeon" userId="da86aa136efe2808" providerId="LiveId" clId="{BF2205AF-F266-4157-874C-FDEBC0488368}" dt="2025-10-06T00:01:55.079" v="6401" actId="20577"/>
          <ac:graphicFrameMkLst>
            <pc:docMk/>
            <pc:sldMk cId="2776681261" sldId="257"/>
            <ac:graphicFrameMk id="10" creationId="{909A6EF4-6703-09CA-624F-CD228163CC25}"/>
          </ac:graphicFrameMkLst>
        </pc:graphicFrameChg>
      </pc:sldChg>
      <pc:sldChg chg="modSp mod ord modNotesTx">
        <pc:chgData name="Sue Byeon" userId="da86aa136efe2808" providerId="LiveId" clId="{BF2205AF-F266-4157-874C-FDEBC0488368}" dt="2025-10-05T20:00:13.749" v="4595" actId="20577"/>
        <pc:sldMkLst>
          <pc:docMk/>
          <pc:sldMk cId="2566054140" sldId="259"/>
        </pc:sldMkLst>
        <pc:graphicFrameChg chg="mod modGraphic">
          <ac:chgData name="Sue Byeon" userId="da86aa136efe2808" providerId="LiveId" clId="{BF2205AF-F266-4157-874C-FDEBC0488368}" dt="2025-10-05T20:00:05.159" v="4594" actId="20577"/>
          <ac:graphicFrameMkLst>
            <pc:docMk/>
            <pc:sldMk cId="2566054140" sldId="259"/>
            <ac:graphicFrameMk id="4" creationId="{5F460340-1D13-1F84-4A8D-F784AA77C6B2}"/>
          </ac:graphicFrameMkLst>
        </pc:graphicFrameChg>
      </pc:sldChg>
      <pc:sldChg chg="addSp delSp modSp mod ord modNotesTx">
        <pc:chgData name="Sue Byeon" userId="da86aa136efe2808" providerId="LiveId" clId="{BF2205AF-F266-4157-874C-FDEBC0488368}" dt="2025-10-05T23:50:31.904" v="6351"/>
        <pc:sldMkLst>
          <pc:docMk/>
          <pc:sldMk cId="2647713988" sldId="260"/>
        </pc:sldMkLst>
        <pc:spChg chg="mod">
          <ac:chgData name="Sue Byeon" userId="da86aa136efe2808" providerId="LiveId" clId="{BF2205AF-F266-4157-874C-FDEBC0488368}" dt="2025-10-05T20:37:01.174" v="4909" actId="20577"/>
          <ac:spMkLst>
            <pc:docMk/>
            <pc:sldMk cId="2647713988" sldId="260"/>
            <ac:spMk id="2" creationId="{CC3F0589-597F-E741-EE06-AD760ED2041C}"/>
          </ac:spMkLst>
        </pc:spChg>
        <pc:spChg chg="add del mod">
          <ac:chgData name="Sue Byeon" userId="da86aa136efe2808" providerId="LiveId" clId="{BF2205AF-F266-4157-874C-FDEBC0488368}" dt="2025-10-05T20:36:45.956" v="4896"/>
          <ac:spMkLst>
            <pc:docMk/>
            <pc:sldMk cId="2647713988" sldId="260"/>
            <ac:spMk id="7" creationId="{D22D8EB3-F8E7-60CA-1AE8-8BC46A842819}"/>
          </ac:spMkLst>
        </pc:spChg>
        <pc:graphicFrameChg chg="add del mod modGraphic">
          <ac:chgData name="Sue Byeon" userId="da86aa136efe2808" providerId="LiveId" clId="{BF2205AF-F266-4157-874C-FDEBC0488368}" dt="2025-10-05T20:33:27.682" v="4746" actId="1032"/>
          <ac:graphicFrameMkLst>
            <pc:docMk/>
            <pc:sldMk cId="2647713988" sldId="260"/>
            <ac:graphicFrameMk id="3" creationId="{AD87515C-EFEF-ECDA-CDBD-1D597BC6A0EE}"/>
          </ac:graphicFrameMkLst>
        </pc:graphicFrameChg>
        <pc:graphicFrameChg chg="mod modGraphic">
          <ac:chgData name="Sue Byeon" userId="da86aa136efe2808" providerId="LiveId" clId="{BF2205AF-F266-4157-874C-FDEBC0488368}" dt="2025-10-05T20:44:10.662" v="5109" actId="404"/>
          <ac:graphicFrameMkLst>
            <pc:docMk/>
            <pc:sldMk cId="2647713988" sldId="260"/>
            <ac:graphicFrameMk id="4" creationId="{11F95E2E-0ADF-7A2B-E284-1A0F8DFA6E37}"/>
          </ac:graphicFrameMkLst>
        </pc:graphicFrameChg>
        <pc:graphicFrameChg chg="add mod modGraphic">
          <ac:chgData name="Sue Byeon" userId="da86aa136efe2808" providerId="LiveId" clId="{BF2205AF-F266-4157-874C-FDEBC0488368}" dt="2025-10-05T23:50:31.904" v="6351"/>
          <ac:graphicFrameMkLst>
            <pc:docMk/>
            <pc:sldMk cId="2647713988" sldId="260"/>
            <ac:graphicFrameMk id="5" creationId="{E3CA2015-24ED-73B5-8A5E-6994BBAF3282}"/>
          </ac:graphicFrameMkLst>
        </pc:graphicFrameChg>
      </pc:sldChg>
      <pc:sldChg chg="addSp delSp modSp mod modNotesTx">
        <pc:chgData name="Sue Byeon" userId="da86aa136efe2808" providerId="LiveId" clId="{BF2205AF-F266-4157-874C-FDEBC0488368}" dt="2025-10-05T20:38:48.649" v="4911" actId="20577"/>
        <pc:sldMkLst>
          <pc:docMk/>
          <pc:sldMk cId="1227690131" sldId="261"/>
        </pc:sldMkLst>
        <pc:spChg chg="mod">
          <ac:chgData name="Sue Byeon" userId="da86aa136efe2808" providerId="LiveId" clId="{BF2205AF-F266-4157-874C-FDEBC0488368}" dt="2025-09-26T20:24:35.638" v="862" actId="27636"/>
          <ac:spMkLst>
            <pc:docMk/>
            <pc:sldMk cId="1227690131" sldId="261"/>
            <ac:spMk id="2" creationId="{598C227D-3954-7A23-7DEA-176D2D7F89DF}"/>
          </ac:spMkLst>
        </pc:spChg>
        <pc:graphicFrameChg chg="mod">
          <ac:chgData name="Sue Byeon" userId="da86aa136efe2808" providerId="LiveId" clId="{BF2205AF-F266-4157-874C-FDEBC0488368}" dt="2025-10-04T20:43:11.844" v="3785" actId="12100"/>
          <ac:graphicFrameMkLst>
            <pc:docMk/>
            <pc:sldMk cId="1227690131" sldId="261"/>
            <ac:graphicFrameMk id="3" creationId="{FF3B29F8-45D4-792C-17A4-EFFF571F1442}"/>
          </ac:graphicFrameMkLst>
        </pc:graphicFrameChg>
      </pc:sldChg>
      <pc:sldChg chg="addSp delSp modSp mod modNotesTx">
        <pc:chgData name="Sue Byeon" userId="da86aa136efe2808" providerId="LiveId" clId="{BF2205AF-F266-4157-874C-FDEBC0488368}" dt="2025-10-05T21:56:20.570" v="5984" actId="20577"/>
        <pc:sldMkLst>
          <pc:docMk/>
          <pc:sldMk cId="2631850042" sldId="262"/>
        </pc:sldMkLst>
        <pc:spChg chg="mod">
          <ac:chgData name="Sue Byeon" userId="da86aa136efe2808" providerId="LiveId" clId="{BF2205AF-F266-4157-874C-FDEBC0488368}" dt="2025-10-04T03:49:32.998" v="3717" actId="20577"/>
          <ac:spMkLst>
            <pc:docMk/>
            <pc:sldMk cId="2631850042" sldId="262"/>
            <ac:spMk id="2" creationId="{328B37B6-95A8-B719-92FF-2B35C65A2F50}"/>
          </ac:spMkLst>
        </pc:spChg>
        <pc:spChg chg="add mod">
          <ac:chgData name="Sue Byeon" userId="da86aa136efe2808" providerId="LiveId" clId="{BF2205AF-F266-4157-874C-FDEBC0488368}" dt="2025-10-05T21:47:17.393" v="5764" actId="404"/>
          <ac:spMkLst>
            <pc:docMk/>
            <pc:sldMk cId="2631850042" sldId="262"/>
            <ac:spMk id="4" creationId="{44EDD082-146D-28B8-1500-C1E0048E1808}"/>
          </ac:spMkLst>
        </pc:spChg>
        <pc:graphicFrameChg chg="add mod modGraphic">
          <ac:chgData name="Sue Byeon" userId="da86aa136efe2808" providerId="LiveId" clId="{BF2205AF-F266-4157-874C-FDEBC0488368}" dt="2025-10-05T21:56:14.744" v="5983"/>
          <ac:graphicFrameMkLst>
            <pc:docMk/>
            <pc:sldMk cId="2631850042" sldId="262"/>
            <ac:graphicFrameMk id="3" creationId="{338360B4-C549-FA0C-C44F-2D29D1F0A6A0}"/>
          </ac:graphicFrameMkLst>
        </pc:graphicFrameChg>
        <pc:graphicFrameChg chg="del">
          <ac:chgData name="Sue Byeon" userId="da86aa136efe2808" providerId="LiveId" clId="{BF2205AF-F266-4157-874C-FDEBC0488368}" dt="2025-10-04T03:49:01.849" v="3702" actId="478"/>
          <ac:graphicFrameMkLst>
            <pc:docMk/>
            <pc:sldMk cId="2631850042" sldId="262"/>
            <ac:graphicFrameMk id="5" creationId="{849EF0C0-0D2B-7C6B-9E16-AD7516916506}"/>
          </ac:graphicFrameMkLst>
        </pc:graphicFrameChg>
      </pc:sldChg>
      <pc:sldChg chg="addSp delSp modSp mod modNotesTx">
        <pc:chgData name="Sue Byeon" userId="da86aa136efe2808" providerId="LiveId" clId="{BF2205AF-F266-4157-874C-FDEBC0488368}" dt="2025-10-05T23:38:10.758" v="6205" actId="14100"/>
        <pc:sldMkLst>
          <pc:docMk/>
          <pc:sldMk cId="2859735512" sldId="263"/>
        </pc:sldMkLst>
        <pc:spChg chg="del mod">
          <ac:chgData name="Sue Byeon" userId="da86aa136efe2808" providerId="LiveId" clId="{BF2205AF-F266-4157-874C-FDEBC0488368}" dt="2025-10-04T20:52:15.775" v="3985" actId="478"/>
          <ac:spMkLst>
            <pc:docMk/>
            <pc:sldMk cId="2859735512" sldId="263"/>
            <ac:spMk id="3" creationId="{74B5E61A-B50B-8F46-C252-109900644C5D}"/>
          </ac:spMkLst>
        </pc:spChg>
        <pc:spChg chg="add del mod">
          <ac:chgData name="Sue Byeon" userId="da86aa136efe2808" providerId="LiveId" clId="{BF2205AF-F266-4157-874C-FDEBC0488368}" dt="2025-10-04T20:52:19.492" v="3986" actId="478"/>
          <ac:spMkLst>
            <pc:docMk/>
            <pc:sldMk cId="2859735512" sldId="263"/>
            <ac:spMk id="6" creationId="{62BC396B-F741-C7F5-874D-893F969F9E08}"/>
          </ac:spMkLst>
        </pc:spChg>
        <pc:graphicFrameChg chg="add mod modGraphic">
          <ac:chgData name="Sue Byeon" userId="da86aa136efe2808" providerId="LiveId" clId="{BF2205AF-F266-4157-874C-FDEBC0488368}" dt="2025-10-05T23:38:10.758" v="6205" actId="14100"/>
          <ac:graphicFrameMkLst>
            <pc:docMk/>
            <pc:sldMk cId="2859735512" sldId="263"/>
            <ac:graphicFrameMk id="4" creationId="{63045625-6F13-ABC6-5F14-1B52B17C6A23}"/>
          </ac:graphicFrameMkLst>
        </pc:graphicFrameChg>
      </pc:sldChg>
      <pc:sldChg chg="addSp delSp modSp mod modNotesTx">
        <pc:chgData name="Sue Byeon" userId="da86aa136efe2808" providerId="LiveId" clId="{BF2205AF-F266-4157-874C-FDEBC0488368}" dt="2025-10-05T21:44:49.498" v="5663" actId="20577"/>
        <pc:sldMkLst>
          <pc:docMk/>
          <pc:sldMk cId="3235065709" sldId="264"/>
        </pc:sldMkLst>
        <pc:graphicFrameChg chg="mod modGraphic">
          <ac:chgData name="Sue Byeon" userId="da86aa136efe2808" providerId="LiveId" clId="{BF2205AF-F266-4157-874C-FDEBC0488368}" dt="2025-10-05T21:39:23.525" v="5565"/>
          <ac:graphicFrameMkLst>
            <pc:docMk/>
            <pc:sldMk cId="3235065709" sldId="264"/>
            <ac:graphicFrameMk id="9" creationId="{A59F6719-BC53-7DE1-F4CB-B59A04015F45}"/>
          </ac:graphicFrameMkLst>
        </pc:graphicFrameChg>
      </pc:sldChg>
      <pc:sldChg chg="addSp delSp modSp mod modNotesTx">
        <pc:chgData name="Sue Byeon" userId="da86aa136efe2808" providerId="LiveId" clId="{BF2205AF-F266-4157-874C-FDEBC0488368}" dt="2025-10-05T23:37:04.226" v="6204" actId="113"/>
        <pc:sldMkLst>
          <pc:docMk/>
          <pc:sldMk cId="3346890740" sldId="266"/>
        </pc:sldMkLst>
        <pc:spChg chg="del mod">
          <ac:chgData name="Sue Byeon" userId="da86aa136efe2808" providerId="LiveId" clId="{BF2205AF-F266-4157-874C-FDEBC0488368}" dt="2025-10-05T21:05:46.399" v="5144" actId="478"/>
          <ac:spMkLst>
            <pc:docMk/>
            <pc:sldMk cId="3346890740" sldId="266"/>
            <ac:spMk id="3" creationId="{66C23382-E6F4-6332-CA72-331282068ABD}"/>
          </ac:spMkLst>
        </pc:spChg>
        <pc:spChg chg="add del mod">
          <ac:chgData name="Sue Byeon" userId="da86aa136efe2808" providerId="LiveId" clId="{BF2205AF-F266-4157-874C-FDEBC0488368}" dt="2025-10-05T21:05:48.643" v="5145" actId="478"/>
          <ac:spMkLst>
            <pc:docMk/>
            <pc:sldMk cId="3346890740" sldId="266"/>
            <ac:spMk id="7" creationId="{6AA6C355-60FE-9948-1B59-EAC5A01AF8AF}"/>
          </ac:spMkLst>
        </pc:spChg>
        <pc:spChg chg="add mod">
          <ac:chgData name="Sue Byeon" userId="da86aa136efe2808" providerId="LiveId" clId="{BF2205AF-F266-4157-874C-FDEBC0488368}" dt="2025-10-05T23:35:02.652" v="6182" actId="14100"/>
          <ac:spMkLst>
            <pc:docMk/>
            <pc:sldMk cId="3346890740" sldId="266"/>
            <ac:spMk id="8" creationId="{2EB73F8C-61BD-4B43-3CF6-0E628F02F03D}"/>
          </ac:spMkLst>
        </pc:spChg>
        <pc:spChg chg="add mod">
          <ac:chgData name="Sue Byeon" userId="da86aa136efe2808" providerId="LiveId" clId="{BF2205AF-F266-4157-874C-FDEBC0488368}" dt="2025-10-05T23:37:04.226" v="6204" actId="113"/>
          <ac:spMkLst>
            <pc:docMk/>
            <pc:sldMk cId="3346890740" sldId="266"/>
            <ac:spMk id="9" creationId="{1D42E4E0-2952-12EE-7D2C-201F6A2C5C61}"/>
          </ac:spMkLst>
        </pc:spChg>
        <pc:spChg chg="add mod">
          <ac:chgData name="Sue Byeon" userId="da86aa136efe2808" providerId="LiveId" clId="{BF2205AF-F266-4157-874C-FDEBC0488368}" dt="2025-10-05T23:36:57.780" v="6202" actId="14100"/>
          <ac:spMkLst>
            <pc:docMk/>
            <pc:sldMk cId="3346890740" sldId="266"/>
            <ac:spMk id="10" creationId="{46DD515E-1F3E-DF39-EB52-087362F28A16}"/>
          </ac:spMkLst>
        </pc:spChg>
        <pc:graphicFrameChg chg="del mod modGraphic">
          <ac:chgData name="Sue Byeon" userId="da86aa136efe2808" providerId="LiveId" clId="{BF2205AF-F266-4157-874C-FDEBC0488368}" dt="2025-10-05T21:05:35.892" v="5140" actId="478"/>
          <ac:graphicFrameMkLst>
            <pc:docMk/>
            <pc:sldMk cId="3346890740" sldId="266"/>
            <ac:graphicFrameMk id="4" creationId="{16829148-9A9E-6403-38FF-D3B2EF7ABED5}"/>
          </ac:graphicFrameMkLst>
        </pc:graphicFrameChg>
        <pc:graphicFrameChg chg="add mod modGraphic">
          <ac:chgData name="Sue Byeon" userId="da86aa136efe2808" providerId="LiveId" clId="{BF2205AF-F266-4157-874C-FDEBC0488368}" dt="2025-10-05T23:36:48.374" v="6201" actId="14100"/>
          <ac:graphicFrameMkLst>
            <pc:docMk/>
            <pc:sldMk cId="3346890740" sldId="266"/>
            <ac:graphicFrameMk id="5" creationId="{BB366090-4732-1BA2-414A-110E9905AAA3}"/>
          </ac:graphicFrameMkLst>
        </pc:graphicFrameChg>
      </pc:sldChg>
      <pc:sldChg chg="modSp mod">
        <pc:chgData name="Sue Byeon" userId="da86aa136efe2808" providerId="LiveId" clId="{BF2205AF-F266-4157-874C-FDEBC0488368}" dt="2025-10-02T07:20:36.513" v="1338" actId="20577"/>
        <pc:sldMkLst>
          <pc:docMk/>
          <pc:sldMk cId="3302377716" sldId="267"/>
        </pc:sldMkLst>
      </pc:sldChg>
      <pc:sldChg chg="addSp modSp mod modNotesTx">
        <pc:chgData name="Sue Byeon" userId="da86aa136efe2808" providerId="LiveId" clId="{BF2205AF-F266-4157-874C-FDEBC0488368}" dt="2025-10-05T20:21:36.926" v="4722" actId="1076"/>
        <pc:sldMkLst>
          <pc:docMk/>
          <pc:sldMk cId="165630085" sldId="268"/>
        </pc:sldMkLst>
        <pc:spChg chg="mod">
          <ac:chgData name="Sue Byeon" userId="da86aa136efe2808" providerId="LiveId" clId="{BF2205AF-F266-4157-874C-FDEBC0488368}" dt="2025-10-05T20:20:12.094" v="4614" actId="14100"/>
          <ac:spMkLst>
            <pc:docMk/>
            <pc:sldMk cId="165630085" sldId="268"/>
            <ac:spMk id="3" creationId="{FF652F99-8841-41C3-747A-9A2C60DDDB4E}"/>
          </ac:spMkLst>
        </pc:spChg>
        <pc:spChg chg="add mod">
          <ac:chgData name="Sue Byeon" userId="da86aa136efe2808" providerId="LiveId" clId="{BF2205AF-F266-4157-874C-FDEBC0488368}" dt="2025-10-05T20:21:36.926" v="4722" actId="1076"/>
          <ac:spMkLst>
            <pc:docMk/>
            <pc:sldMk cId="165630085" sldId="268"/>
            <ac:spMk id="5" creationId="{CD1FFE96-47BC-DBA7-118C-FF8308D844DC}"/>
          </ac:spMkLst>
        </pc:spChg>
        <pc:graphicFrameChg chg="add mod modGraphic">
          <ac:chgData name="Sue Byeon" userId="da86aa136efe2808" providerId="LiveId" clId="{BF2205AF-F266-4157-874C-FDEBC0488368}" dt="2025-10-05T20:19:55.670" v="4613" actId="20577"/>
          <ac:graphicFrameMkLst>
            <pc:docMk/>
            <pc:sldMk cId="165630085" sldId="268"/>
            <ac:graphicFrameMk id="4" creationId="{1DC6CA4C-0467-1B86-95A3-4B848E36E58C}"/>
          </ac:graphicFrameMkLst>
        </pc:graphicFrameChg>
      </pc:sldChg>
      <pc:sldChg chg="addSp delSp modSp mod setBg setClrOvrMap modNotesTx">
        <pc:chgData name="Sue Byeon" userId="da86aa136efe2808" providerId="LiveId" clId="{BF2205AF-F266-4157-874C-FDEBC0488368}" dt="2025-10-05T21:11:01.320" v="5202" actId="20577"/>
        <pc:sldMkLst>
          <pc:docMk/>
          <pc:sldMk cId="816163497" sldId="269"/>
        </pc:sldMkLst>
        <pc:spChg chg="mod">
          <ac:chgData name="Sue Byeon" userId="da86aa136efe2808" providerId="LiveId" clId="{BF2205AF-F266-4157-874C-FDEBC0488368}" dt="2025-10-05T21:10:57.850" v="5201" actId="14100"/>
          <ac:spMkLst>
            <pc:docMk/>
            <pc:sldMk cId="816163497" sldId="269"/>
            <ac:spMk id="2" creationId="{376BA675-A821-77B9-39AB-E7EF3EF08133}"/>
          </ac:spMkLst>
        </pc:spChg>
        <pc:spChg chg="del mod">
          <ac:chgData name="Sue Byeon" userId="da86aa136efe2808" providerId="LiveId" clId="{BF2205AF-F266-4157-874C-FDEBC0488368}" dt="2025-10-04T21:13:53.022" v="4003" actId="478"/>
          <ac:spMkLst>
            <pc:docMk/>
            <pc:sldMk cId="816163497" sldId="269"/>
            <ac:spMk id="3" creationId="{DAC33DB2-5900-1B0B-58C8-84162E6799FB}"/>
          </ac:spMkLst>
        </pc:spChg>
        <pc:spChg chg="add del mod">
          <ac:chgData name="Sue Byeon" userId="da86aa136efe2808" providerId="LiveId" clId="{BF2205AF-F266-4157-874C-FDEBC0488368}" dt="2025-10-04T21:13:56.892" v="4005" actId="478"/>
          <ac:spMkLst>
            <pc:docMk/>
            <pc:sldMk cId="816163497" sldId="269"/>
            <ac:spMk id="6" creationId="{2E7B7BE2-D4D3-226A-D320-C63415DA0141}"/>
          </ac:spMkLst>
        </pc:spChg>
        <pc:spChg chg="add del">
          <ac:chgData name="Sue Byeon" userId="da86aa136efe2808" providerId="LiveId" clId="{BF2205AF-F266-4157-874C-FDEBC0488368}" dt="2025-10-04T20:56:25.008" v="3992" actId="26606"/>
          <ac:spMkLst>
            <pc:docMk/>
            <pc:sldMk cId="816163497" sldId="269"/>
            <ac:spMk id="9" creationId="{6697F791-5FFA-4164-899F-EB52EA72B024}"/>
          </ac:spMkLst>
        </pc:spChg>
        <pc:spChg chg="add del">
          <ac:chgData name="Sue Byeon" userId="da86aa136efe2808" providerId="LiveId" clId="{BF2205AF-F266-4157-874C-FDEBC0488368}" dt="2025-10-04T20:56:25.008" v="3992" actId="26606"/>
          <ac:spMkLst>
            <pc:docMk/>
            <pc:sldMk cId="816163497" sldId="269"/>
            <ac:spMk id="13" creationId="{B773AB25-A422-41AA-9737-5E04C1966DE1}"/>
          </ac:spMkLst>
        </pc:spChg>
        <pc:spChg chg="add del">
          <ac:chgData name="Sue Byeon" userId="da86aa136efe2808" providerId="LiveId" clId="{BF2205AF-F266-4157-874C-FDEBC0488368}" dt="2025-10-04T20:56:32.579" v="3994" actId="26606"/>
          <ac:spMkLst>
            <pc:docMk/>
            <pc:sldMk cId="816163497" sldId="269"/>
            <ac:spMk id="46" creationId="{6697F791-5FFA-4164-899F-EB52EA72B024}"/>
          </ac:spMkLst>
        </pc:spChg>
        <pc:spChg chg="add del">
          <ac:chgData name="Sue Byeon" userId="da86aa136efe2808" providerId="LiveId" clId="{BF2205AF-F266-4157-874C-FDEBC0488368}" dt="2025-10-04T20:56:32.579" v="3994" actId="26606"/>
          <ac:spMkLst>
            <pc:docMk/>
            <pc:sldMk cId="816163497" sldId="269"/>
            <ac:spMk id="48" creationId="{B773AB25-A422-41AA-9737-5E04C1966DE1}"/>
          </ac:spMkLst>
        </pc:spChg>
        <pc:spChg chg="add del">
          <ac:chgData name="Sue Byeon" userId="da86aa136efe2808" providerId="LiveId" clId="{BF2205AF-F266-4157-874C-FDEBC0488368}" dt="2025-10-04T20:56:39.373" v="3996" actId="26606"/>
          <ac:spMkLst>
            <pc:docMk/>
            <pc:sldMk cId="816163497" sldId="269"/>
            <ac:spMk id="79" creationId="{6697F791-5FFA-4164-899F-EB52EA72B024}"/>
          </ac:spMkLst>
        </pc:spChg>
        <pc:spChg chg="add del">
          <ac:chgData name="Sue Byeon" userId="da86aa136efe2808" providerId="LiveId" clId="{BF2205AF-F266-4157-874C-FDEBC0488368}" dt="2025-10-04T20:56:39.373" v="3996" actId="26606"/>
          <ac:spMkLst>
            <pc:docMk/>
            <pc:sldMk cId="816163497" sldId="269"/>
            <ac:spMk id="81" creationId="{B773AB25-A422-41AA-9737-5E04C1966DE1}"/>
          </ac:spMkLst>
        </pc:spChg>
        <pc:spChg chg="add del">
          <ac:chgData name="Sue Byeon" userId="da86aa136efe2808" providerId="LiveId" clId="{BF2205AF-F266-4157-874C-FDEBC0488368}" dt="2025-10-04T21:13:47.906" v="4002" actId="26606"/>
          <ac:spMkLst>
            <pc:docMk/>
            <pc:sldMk cId="816163497" sldId="269"/>
            <ac:spMk id="85" creationId="{6697F791-5FFA-4164-899F-EB52EA72B024}"/>
          </ac:spMkLst>
        </pc:spChg>
        <pc:spChg chg="add del">
          <ac:chgData name="Sue Byeon" userId="da86aa136efe2808" providerId="LiveId" clId="{BF2205AF-F266-4157-874C-FDEBC0488368}" dt="2025-10-04T21:13:47.906" v="4002" actId="26606"/>
          <ac:spMkLst>
            <pc:docMk/>
            <pc:sldMk cId="816163497" sldId="269"/>
            <ac:spMk id="87" creationId="{B773AB25-A422-41AA-9737-5E04C1966DE1}"/>
          </ac:spMkLst>
        </pc:spChg>
        <pc:spChg chg="add">
          <ac:chgData name="Sue Byeon" userId="da86aa136efe2808" providerId="LiveId" clId="{BF2205AF-F266-4157-874C-FDEBC0488368}" dt="2025-10-04T21:13:47.906" v="4002" actId="26606"/>
          <ac:spMkLst>
            <pc:docMk/>
            <pc:sldMk cId="816163497" sldId="269"/>
            <ac:spMk id="118" creationId="{C2E4E997-8672-4FFD-B8EC-9932A8E4714B}"/>
          </ac:spMkLst>
        </pc:spChg>
        <pc:spChg chg="add del">
          <ac:chgData name="Sue Byeon" userId="da86aa136efe2808" providerId="LiveId" clId="{BF2205AF-F266-4157-874C-FDEBC0488368}" dt="2025-10-04T21:13:39.417" v="3999" actId="26606"/>
          <ac:spMkLst>
            <pc:docMk/>
            <pc:sldMk cId="816163497" sldId="269"/>
            <ac:spMk id="121" creationId="{C2E4E997-8672-4FFD-B8EC-9932A8E4714B}"/>
          </ac:spMkLst>
        </pc:spChg>
        <pc:grpChg chg="add del">
          <ac:chgData name="Sue Byeon" userId="da86aa136efe2808" providerId="LiveId" clId="{BF2205AF-F266-4157-874C-FDEBC0488368}" dt="2025-10-04T20:56:25.008" v="3992" actId="26606"/>
          <ac:grpSpMkLst>
            <pc:docMk/>
            <pc:sldMk cId="816163497" sldId="269"/>
            <ac:grpSpMk id="17" creationId="{6AD0D387-1584-4477-B5F8-52B50D4F2205}"/>
          </ac:grpSpMkLst>
        </pc:grpChg>
        <pc:grpChg chg="add del">
          <ac:chgData name="Sue Byeon" userId="da86aa136efe2808" providerId="LiveId" clId="{BF2205AF-F266-4157-874C-FDEBC0488368}" dt="2025-10-04T20:56:32.579" v="3994" actId="26606"/>
          <ac:grpSpMkLst>
            <pc:docMk/>
            <pc:sldMk cId="816163497" sldId="269"/>
            <ac:grpSpMk id="50" creationId="{6AD0D387-1584-4477-B5F8-52B50D4F2205}"/>
          </ac:grpSpMkLst>
        </pc:grpChg>
        <pc:grpChg chg="add del">
          <ac:chgData name="Sue Byeon" userId="da86aa136efe2808" providerId="LiveId" clId="{BF2205AF-F266-4157-874C-FDEBC0488368}" dt="2025-10-04T20:56:39.373" v="3996" actId="26606"/>
          <ac:grpSpMkLst>
            <pc:docMk/>
            <pc:sldMk cId="816163497" sldId="269"/>
            <ac:grpSpMk id="83" creationId="{6AD0D387-1584-4477-B5F8-52B50D4F2205}"/>
          </ac:grpSpMkLst>
        </pc:grpChg>
        <pc:grpChg chg="add del">
          <ac:chgData name="Sue Byeon" userId="da86aa136efe2808" providerId="LiveId" clId="{BF2205AF-F266-4157-874C-FDEBC0488368}" dt="2025-10-04T21:13:47.835" v="4001" actId="26606"/>
          <ac:grpSpMkLst>
            <pc:docMk/>
            <pc:sldMk cId="816163497" sldId="269"/>
            <ac:grpSpMk id="89" creationId="{6AD0D387-1584-4477-B5F8-52B50D4F2205}"/>
          </ac:grpSpMkLst>
        </pc:grpChg>
        <pc:grpChg chg="add">
          <ac:chgData name="Sue Byeon" userId="da86aa136efe2808" providerId="LiveId" clId="{BF2205AF-F266-4157-874C-FDEBC0488368}" dt="2025-10-04T21:13:47.906" v="4002" actId="26606"/>
          <ac:grpSpMkLst>
            <pc:docMk/>
            <pc:sldMk cId="816163497" sldId="269"/>
            <ac:grpSpMk id="120" creationId="{453E4DEE-E996-40F8-8635-0FF43D7348F9}"/>
          </ac:grpSpMkLst>
        </pc:grpChg>
        <pc:grpChg chg="add del">
          <ac:chgData name="Sue Byeon" userId="da86aa136efe2808" providerId="LiveId" clId="{BF2205AF-F266-4157-874C-FDEBC0488368}" dt="2025-10-04T21:13:39.417" v="3999" actId="26606"/>
          <ac:grpSpMkLst>
            <pc:docMk/>
            <pc:sldMk cId="816163497" sldId="269"/>
            <ac:grpSpMk id="125" creationId="{453E4DEE-E996-40F8-8635-0FF43D7348F9}"/>
          </ac:grpSpMkLst>
        </pc:grpChg>
        <pc:graphicFrameChg chg="add mod modGraphic">
          <ac:chgData name="Sue Byeon" userId="da86aa136efe2808" providerId="LiveId" clId="{BF2205AF-F266-4157-874C-FDEBC0488368}" dt="2025-10-05T21:10:49.299" v="5200" actId="404"/>
          <ac:graphicFrameMkLst>
            <pc:docMk/>
            <pc:sldMk cId="816163497" sldId="269"/>
            <ac:graphicFrameMk id="4" creationId="{2F5765A0-E63D-5EC8-8C61-51751EF75191}"/>
          </ac:graphicFrameMkLst>
        </pc:graphicFrameChg>
        <pc:picChg chg="add del">
          <ac:chgData name="Sue Byeon" userId="da86aa136efe2808" providerId="LiveId" clId="{BF2205AF-F266-4157-874C-FDEBC0488368}" dt="2025-10-04T20:56:25.008" v="3992" actId="26606"/>
          <ac:picMkLst>
            <pc:docMk/>
            <pc:sldMk cId="816163497" sldId="269"/>
            <ac:picMk id="11" creationId="{4E28A1A9-FB81-4816-AAEA-C3B430946951}"/>
          </ac:picMkLst>
        </pc:picChg>
        <pc:picChg chg="add del">
          <ac:chgData name="Sue Byeon" userId="da86aa136efe2808" providerId="LiveId" clId="{BF2205AF-F266-4157-874C-FDEBC0488368}" dt="2025-10-04T20:56:25.008" v="3992" actId="26606"/>
          <ac:picMkLst>
            <pc:docMk/>
            <pc:sldMk cId="816163497" sldId="269"/>
            <ac:picMk id="15" creationId="{AF0552B8-DE8C-40DF-B29F-1728E6A10619}"/>
          </ac:picMkLst>
        </pc:picChg>
        <pc:picChg chg="add del">
          <ac:chgData name="Sue Byeon" userId="da86aa136efe2808" providerId="LiveId" clId="{BF2205AF-F266-4157-874C-FDEBC0488368}" dt="2025-10-04T20:56:32.579" v="3994" actId="26606"/>
          <ac:picMkLst>
            <pc:docMk/>
            <pc:sldMk cId="816163497" sldId="269"/>
            <ac:picMk id="47" creationId="{4E28A1A9-FB81-4816-AAEA-C3B430946951}"/>
          </ac:picMkLst>
        </pc:picChg>
        <pc:picChg chg="add del">
          <ac:chgData name="Sue Byeon" userId="da86aa136efe2808" providerId="LiveId" clId="{BF2205AF-F266-4157-874C-FDEBC0488368}" dt="2025-10-04T20:56:32.579" v="3994" actId="26606"/>
          <ac:picMkLst>
            <pc:docMk/>
            <pc:sldMk cId="816163497" sldId="269"/>
            <ac:picMk id="49" creationId="{AF0552B8-DE8C-40DF-B29F-1728E6A10619}"/>
          </ac:picMkLst>
        </pc:picChg>
        <pc:picChg chg="add del">
          <ac:chgData name="Sue Byeon" userId="da86aa136efe2808" providerId="LiveId" clId="{BF2205AF-F266-4157-874C-FDEBC0488368}" dt="2025-10-04T20:56:39.373" v="3996" actId="26606"/>
          <ac:picMkLst>
            <pc:docMk/>
            <pc:sldMk cId="816163497" sldId="269"/>
            <ac:picMk id="80" creationId="{4E28A1A9-FB81-4816-AAEA-C3B430946951}"/>
          </ac:picMkLst>
        </pc:picChg>
        <pc:picChg chg="add del">
          <ac:chgData name="Sue Byeon" userId="da86aa136efe2808" providerId="LiveId" clId="{BF2205AF-F266-4157-874C-FDEBC0488368}" dt="2025-10-04T20:56:39.373" v="3996" actId="26606"/>
          <ac:picMkLst>
            <pc:docMk/>
            <pc:sldMk cId="816163497" sldId="269"/>
            <ac:picMk id="82" creationId="{AF0552B8-DE8C-40DF-B29F-1728E6A10619}"/>
          </ac:picMkLst>
        </pc:picChg>
        <pc:picChg chg="add del">
          <ac:chgData name="Sue Byeon" userId="da86aa136efe2808" providerId="LiveId" clId="{BF2205AF-F266-4157-874C-FDEBC0488368}" dt="2025-10-04T21:13:47.906" v="4002" actId="26606"/>
          <ac:picMkLst>
            <pc:docMk/>
            <pc:sldMk cId="816163497" sldId="269"/>
            <ac:picMk id="86" creationId="{4E28A1A9-FB81-4816-AAEA-C3B430946951}"/>
          </ac:picMkLst>
        </pc:picChg>
        <pc:picChg chg="add del">
          <ac:chgData name="Sue Byeon" userId="da86aa136efe2808" providerId="LiveId" clId="{BF2205AF-F266-4157-874C-FDEBC0488368}" dt="2025-10-04T21:13:47.906" v="4002" actId="26606"/>
          <ac:picMkLst>
            <pc:docMk/>
            <pc:sldMk cId="816163497" sldId="269"/>
            <ac:picMk id="88" creationId="{AF0552B8-DE8C-40DF-B29F-1728E6A10619}"/>
          </ac:picMkLst>
        </pc:picChg>
        <pc:picChg chg="add">
          <ac:chgData name="Sue Byeon" userId="da86aa136efe2808" providerId="LiveId" clId="{BF2205AF-F266-4157-874C-FDEBC0488368}" dt="2025-10-04T21:13:47.906" v="4002" actId="26606"/>
          <ac:picMkLst>
            <pc:docMk/>
            <pc:sldMk cId="816163497" sldId="269"/>
            <ac:picMk id="119" creationId="{FE6BA9E6-1D9E-4D30-B528-D49FA1342E4E}"/>
          </ac:picMkLst>
        </pc:picChg>
        <pc:picChg chg="add del">
          <ac:chgData name="Sue Byeon" userId="da86aa136efe2808" providerId="LiveId" clId="{BF2205AF-F266-4157-874C-FDEBC0488368}" dt="2025-10-04T21:13:39.417" v="3999" actId="26606"/>
          <ac:picMkLst>
            <pc:docMk/>
            <pc:sldMk cId="816163497" sldId="269"/>
            <ac:picMk id="123" creationId="{FE6BA9E6-1D9E-4D30-B528-D49FA1342E4E}"/>
          </ac:picMkLst>
        </pc:picChg>
      </pc:sldChg>
      <pc:sldChg chg="addSp delSp modSp mod modNotesTx">
        <pc:chgData name="Sue Byeon" userId="da86aa136efe2808" providerId="LiveId" clId="{BF2205AF-F266-4157-874C-FDEBC0488368}" dt="2025-10-05T23:22:45.172" v="6038" actId="20577"/>
        <pc:sldMkLst>
          <pc:docMk/>
          <pc:sldMk cId="1577814364" sldId="270"/>
        </pc:sldMkLst>
        <pc:spChg chg="mod">
          <ac:chgData name="Sue Byeon" userId="da86aa136efe2808" providerId="LiveId" clId="{BF2205AF-F266-4157-874C-FDEBC0488368}" dt="2025-10-04T04:53:45.278" v="3779" actId="20577"/>
          <ac:spMkLst>
            <pc:docMk/>
            <pc:sldMk cId="1577814364" sldId="270"/>
            <ac:spMk id="2" creationId="{C2F7E5E9-8DDC-FDD0-D1B3-A0B8671C9F01}"/>
          </ac:spMkLst>
        </pc:spChg>
        <pc:graphicFrameChg chg="del mod modGraphic">
          <ac:chgData name="Sue Byeon" userId="da86aa136efe2808" providerId="LiveId" clId="{BF2205AF-F266-4157-874C-FDEBC0488368}" dt="2025-10-04T04:53:33.380" v="3770" actId="478"/>
          <ac:graphicFrameMkLst>
            <pc:docMk/>
            <pc:sldMk cId="1577814364" sldId="270"/>
            <ac:graphicFrameMk id="4" creationId="{A3E7C109-8CC0-3519-DF52-345B233A5FB8}"/>
          </ac:graphicFrameMkLst>
        </pc:graphicFrameChg>
        <pc:graphicFrameChg chg="del mod modGraphic">
          <ac:chgData name="Sue Byeon" userId="da86aa136efe2808" providerId="LiveId" clId="{BF2205AF-F266-4157-874C-FDEBC0488368}" dt="2025-10-04T04:53:31.254" v="3769" actId="478"/>
          <ac:graphicFrameMkLst>
            <pc:docMk/>
            <pc:sldMk cId="1577814364" sldId="270"/>
            <ac:graphicFrameMk id="6" creationId="{4D5AB3D2-8310-A95F-AAA2-28627CBAFDBB}"/>
          </ac:graphicFrameMkLst>
        </pc:graphicFrameChg>
      </pc:sldChg>
      <pc:sldChg chg="modSp mod">
        <pc:chgData name="Sue Byeon" userId="da86aa136efe2808" providerId="LiveId" clId="{BF2205AF-F266-4157-874C-FDEBC0488368}" dt="2025-10-05T19:58:43.194" v="4571" actId="20577"/>
        <pc:sldMkLst>
          <pc:docMk/>
          <pc:sldMk cId="1208433293" sldId="271"/>
        </pc:sldMkLst>
        <pc:spChg chg="mod">
          <ac:chgData name="Sue Byeon" userId="da86aa136efe2808" providerId="LiveId" clId="{BF2205AF-F266-4157-874C-FDEBC0488368}" dt="2025-10-05T19:58:43.194" v="4571" actId="20577"/>
          <ac:spMkLst>
            <pc:docMk/>
            <pc:sldMk cId="1208433293" sldId="271"/>
            <ac:spMk id="3" creationId="{0C872285-C3A7-DABC-F989-DB608EACCF7F}"/>
          </ac:spMkLst>
        </pc:spChg>
        <pc:graphicFrameChg chg="mod modGraphic">
          <ac:chgData name="Sue Byeon" userId="da86aa136efe2808" providerId="LiveId" clId="{BF2205AF-F266-4157-874C-FDEBC0488368}" dt="2025-10-05T19:50:51.545" v="4502" actId="1076"/>
          <ac:graphicFrameMkLst>
            <pc:docMk/>
            <pc:sldMk cId="1208433293" sldId="271"/>
            <ac:graphicFrameMk id="4" creationId="{1567F77D-824E-D911-58C5-4FD13122CE4E}"/>
          </ac:graphicFrameMkLst>
        </pc:graphicFrameChg>
        <pc:picChg chg="mod">
          <ac:chgData name="Sue Byeon" userId="da86aa136efe2808" providerId="LiveId" clId="{BF2205AF-F266-4157-874C-FDEBC0488368}" dt="2025-10-05T19:53:10.949" v="4510" actId="1076"/>
          <ac:picMkLst>
            <pc:docMk/>
            <pc:sldMk cId="1208433293" sldId="271"/>
            <ac:picMk id="6" creationId="{EE130BED-9A8C-EE16-BE3B-33133464D642}"/>
          </ac:picMkLst>
        </pc:picChg>
      </pc:sldChg>
      <pc:sldChg chg="addSp delSp modSp add mod">
        <pc:chgData name="Sue Byeon" userId="da86aa136efe2808" providerId="LiveId" clId="{BF2205AF-F266-4157-874C-FDEBC0488368}" dt="2025-10-03T05:23:38.260" v="2671"/>
        <pc:sldMkLst>
          <pc:docMk/>
          <pc:sldMk cId="3788305187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D95169-BD86-48E7-8390-FBA18466743F}" type="doc">
      <dgm:prSet loTypeId="urn:microsoft.com/office/officeart/2005/8/layout/hList9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ECBF109-C957-471A-933E-E60384F4D167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E226F70-B02E-493A-80ED-3B8BED9AC8FC}" type="parTrans" cxnId="{4D568F47-5960-47D0-B300-5A104FD88CCB}">
      <dgm:prSet/>
      <dgm:spPr/>
      <dgm:t>
        <a:bodyPr/>
        <a:lstStyle/>
        <a:p>
          <a:endParaRPr lang="en-US"/>
        </a:p>
      </dgm:t>
    </dgm:pt>
    <dgm:pt modelId="{0B80AD1D-5C2F-4412-853C-B7CDDA38D19E}" type="sibTrans" cxnId="{4D568F47-5960-47D0-B300-5A104FD88CCB}">
      <dgm:prSet/>
      <dgm:spPr/>
      <dgm:t>
        <a:bodyPr/>
        <a:lstStyle/>
        <a:p>
          <a:endParaRPr lang="en-US"/>
        </a:p>
      </dgm:t>
    </dgm:pt>
    <dgm:pt modelId="{7B8E2980-ED25-4582-B42B-A18923C5737A}">
      <dgm:prSet phldrT="[Text]" custT="1"/>
      <dgm:spPr/>
      <dgm:t>
        <a:bodyPr/>
        <a:lstStyle/>
        <a:p>
          <a:r>
            <a:rPr lang="en-US" sz="2000" b="1" dirty="0"/>
            <a:t>Automated Matching</a:t>
          </a:r>
        </a:p>
      </dgm:t>
    </dgm:pt>
    <dgm:pt modelId="{0495ADA1-55A0-412A-ACA1-4214CAFD901B}" type="parTrans" cxnId="{F32F7FF3-CFCA-4481-95B7-17EF3AF8310F}">
      <dgm:prSet/>
      <dgm:spPr/>
      <dgm:t>
        <a:bodyPr/>
        <a:lstStyle/>
        <a:p>
          <a:endParaRPr lang="en-US"/>
        </a:p>
      </dgm:t>
    </dgm:pt>
    <dgm:pt modelId="{CEF185FE-8E92-4055-B261-364CD4B476FB}" type="sibTrans" cxnId="{F32F7FF3-CFCA-4481-95B7-17EF3AF8310F}">
      <dgm:prSet/>
      <dgm:spPr/>
      <dgm:t>
        <a:bodyPr/>
        <a:lstStyle/>
        <a:p>
          <a:endParaRPr lang="en-US"/>
        </a:p>
      </dgm:t>
    </dgm:pt>
    <dgm:pt modelId="{9396B5E2-0519-4845-91E2-87E3D1CB23F8}">
      <dgm:prSet phldrT="[Text]" custT="1"/>
      <dgm:spPr/>
      <dgm:t>
        <a:bodyPr/>
        <a:lstStyle/>
        <a:p>
          <a:r>
            <a:rPr lang="en-US" sz="1800" dirty="0"/>
            <a:t>Matches best technician to job based on skillset</a:t>
          </a:r>
        </a:p>
      </dgm:t>
    </dgm:pt>
    <dgm:pt modelId="{73CBDAA8-8198-4F1F-989C-C241E7C8C832}" type="parTrans" cxnId="{74525D29-2C7F-407D-B162-7C98C6455793}">
      <dgm:prSet/>
      <dgm:spPr/>
      <dgm:t>
        <a:bodyPr/>
        <a:lstStyle/>
        <a:p>
          <a:endParaRPr lang="en-US"/>
        </a:p>
      </dgm:t>
    </dgm:pt>
    <dgm:pt modelId="{81B2CDBE-E523-471C-9F0E-95E4BBD9A42A}" type="sibTrans" cxnId="{74525D29-2C7F-407D-B162-7C98C6455793}">
      <dgm:prSet/>
      <dgm:spPr/>
      <dgm:t>
        <a:bodyPr/>
        <a:lstStyle/>
        <a:p>
          <a:endParaRPr lang="en-US"/>
        </a:p>
      </dgm:t>
    </dgm:pt>
    <dgm:pt modelId="{920AA759-B2A4-48B5-8068-D75BF400D684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FAFD643E-7143-4873-B2FF-A0F42F9E9A1E}" type="parTrans" cxnId="{2D66D413-22B6-4FA9-9EEE-D7DD6A94717E}">
      <dgm:prSet/>
      <dgm:spPr/>
      <dgm:t>
        <a:bodyPr/>
        <a:lstStyle/>
        <a:p>
          <a:endParaRPr lang="en-US"/>
        </a:p>
      </dgm:t>
    </dgm:pt>
    <dgm:pt modelId="{497C6B55-479F-4806-8527-B467FFE7B1CC}" type="sibTrans" cxnId="{2D66D413-22B6-4FA9-9EEE-D7DD6A94717E}">
      <dgm:prSet/>
      <dgm:spPr/>
      <dgm:t>
        <a:bodyPr/>
        <a:lstStyle/>
        <a:p>
          <a:endParaRPr lang="en-US"/>
        </a:p>
      </dgm:t>
    </dgm:pt>
    <dgm:pt modelId="{E9B94765-6C74-4E76-8E6E-8C4B3EDA9B94}">
      <dgm:prSet phldrT="[Text]" custT="1"/>
      <dgm:spPr/>
      <dgm:t>
        <a:bodyPr/>
        <a:lstStyle/>
        <a:p>
          <a:r>
            <a:rPr lang="en-US" sz="2000" b="1" dirty="0"/>
            <a:t>Faster Service</a:t>
          </a:r>
        </a:p>
      </dgm:t>
    </dgm:pt>
    <dgm:pt modelId="{97293721-E4D0-4AED-8F4F-32F1BE7E8BAF}" type="parTrans" cxnId="{8EC44D82-5707-4D31-9198-B2F4C6700A81}">
      <dgm:prSet/>
      <dgm:spPr/>
      <dgm:t>
        <a:bodyPr/>
        <a:lstStyle/>
        <a:p>
          <a:endParaRPr lang="en-US"/>
        </a:p>
      </dgm:t>
    </dgm:pt>
    <dgm:pt modelId="{26D8A1C3-0E54-4D8B-8C2D-66036272AF5A}" type="sibTrans" cxnId="{8EC44D82-5707-4D31-9198-B2F4C6700A81}">
      <dgm:prSet/>
      <dgm:spPr/>
      <dgm:t>
        <a:bodyPr/>
        <a:lstStyle/>
        <a:p>
          <a:endParaRPr lang="en-US"/>
        </a:p>
      </dgm:t>
    </dgm:pt>
    <dgm:pt modelId="{B5A042EA-67E7-45C1-858D-310DC00011AB}">
      <dgm:prSet phldrT="[Text]" custT="1"/>
      <dgm:spPr/>
      <dgm:t>
        <a:bodyPr/>
        <a:lstStyle/>
        <a:p>
          <a:r>
            <a:rPr lang="en-US" sz="1800" dirty="0"/>
            <a:t>Improves connectivity</a:t>
          </a:r>
        </a:p>
      </dgm:t>
    </dgm:pt>
    <dgm:pt modelId="{E0D0BF2E-2A7B-480B-B0A5-9635A9F530BB}" type="parTrans" cxnId="{7424D68B-EB16-4393-83B0-41EAC65D30E3}">
      <dgm:prSet/>
      <dgm:spPr/>
      <dgm:t>
        <a:bodyPr/>
        <a:lstStyle/>
        <a:p>
          <a:endParaRPr lang="en-US"/>
        </a:p>
      </dgm:t>
    </dgm:pt>
    <dgm:pt modelId="{2A939B05-2E01-4866-9296-90629ACE2E7B}" type="sibTrans" cxnId="{7424D68B-EB16-4393-83B0-41EAC65D30E3}">
      <dgm:prSet/>
      <dgm:spPr/>
      <dgm:t>
        <a:bodyPr/>
        <a:lstStyle/>
        <a:p>
          <a:endParaRPr lang="en-US"/>
        </a:p>
      </dgm:t>
    </dgm:pt>
    <dgm:pt modelId="{F568A349-2D2A-41DF-A31A-F4E3B3C4F11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88AA6EED-2054-4A67-A43B-D82F0EDD158C}" type="parTrans" cxnId="{33FF5555-E292-45A9-80A8-D82FFCD5D59C}">
      <dgm:prSet/>
      <dgm:spPr/>
      <dgm:t>
        <a:bodyPr/>
        <a:lstStyle/>
        <a:p>
          <a:endParaRPr lang="en-US"/>
        </a:p>
      </dgm:t>
    </dgm:pt>
    <dgm:pt modelId="{F83BF151-1370-46DE-8D24-EC28C16B486A}" type="sibTrans" cxnId="{33FF5555-E292-45A9-80A8-D82FFCD5D59C}">
      <dgm:prSet/>
      <dgm:spPr/>
      <dgm:t>
        <a:bodyPr/>
        <a:lstStyle/>
        <a:p>
          <a:endParaRPr lang="en-US"/>
        </a:p>
      </dgm:t>
    </dgm:pt>
    <dgm:pt modelId="{A442886B-8385-4B4C-B206-8073D8C5712C}">
      <dgm:prSet phldrT="[Text]" custT="1"/>
      <dgm:spPr/>
      <dgm:t>
        <a:bodyPr/>
        <a:lstStyle/>
        <a:p>
          <a:r>
            <a:rPr lang="en-US" sz="2000" b="1" dirty="0"/>
            <a:t>Happier Customers</a:t>
          </a:r>
        </a:p>
      </dgm:t>
    </dgm:pt>
    <dgm:pt modelId="{4C014508-73F2-43A8-916C-72DBA0A3673E}" type="parTrans" cxnId="{01C31587-CFA1-4BFC-8BD2-75EA9167CDBD}">
      <dgm:prSet/>
      <dgm:spPr/>
      <dgm:t>
        <a:bodyPr/>
        <a:lstStyle/>
        <a:p>
          <a:endParaRPr lang="en-US"/>
        </a:p>
      </dgm:t>
    </dgm:pt>
    <dgm:pt modelId="{2BD200F1-2FB7-4540-8EB2-B8EC45BFF179}" type="sibTrans" cxnId="{01C31587-CFA1-4BFC-8BD2-75EA9167CDBD}">
      <dgm:prSet/>
      <dgm:spPr/>
      <dgm:t>
        <a:bodyPr/>
        <a:lstStyle/>
        <a:p>
          <a:endParaRPr lang="en-US"/>
        </a:p>
      </dgm:t>
    </dgm:pt>
    <dgm:pt modelId="{636EF9BA-B2A6-4163-9973-E7CAFD4911EB}">
      <dgm:prSet phldrT="[Text]" custT="1"/>
      <dgm:spPr/>
      <dgm:t>
        <a:bodyPr/>
        <a:lstStyle/>
        <a:p>
          <a:r>
            <a:rPr lang="en-US" sz="1800" dirty="0"/>
            <a:t>Raises satisfaction scores</a:t>
          </a:r>
        </a:p>
      </dgm:t>
    </dgm:pt>
    <dgm:pt modelId="{20B0B52C-AE64-4D95-B39F-A6D256AD7C61}" type="parTrans" cxnId="{6B9AD2D3-D9BC-4DFC-8CF1-1C9EF65F2A99}">
      <dgm:prSet/>
      <dgm:spPr/>
      <dgm:t>
        <a:bodyPr/>
        <a:lstStyle/>
        <a:p>
          <a:endParaRPr lang="en-US"/>
        </a:p>
      </dgm:t>
    </dgm:pt>
    <dgm:pt modelId="{80966C8F-2DDA-460C-BD9B-37AEEA88B00C}" type="sibTrans" cxnId="{6B9AD2D3-D9BC-4DFC-8CF1-1C9EF65F2A99}">
      <dgm:prSet/>
      <dgm:spPr/>
      <dgm:t>
        <a:bodyPr/>
        <a:lstStyle/>
        <a:p>
          <a:endParaRPr lang="en-US"/>
        </a:p>
      </dgm:t>
    </dgm:pt>
    <dgm:pt modelId="{B7848A36-7ECF-47AA-A6F5-9710D7D9FC8E}" type="pres">
      <dgm:prSet presAssocID="{DCD95169-BD86-48E7-8390-FBA18466743F}" presName="list" presStyleCnt="0">
        <dgm:presLayoutVars>
          <dgm:dir/>
          <dgm:animLvl val="lvl"/>
        </dgm:presLayoutVars>
      </dgm:prSet>
      <dgm:spPr/>
    </dgm:pt>
    <dgm:pt modelId="{E8248112-A42C-4A60-9EA2-21AD85687761}" type="pres">
      <dgm:prSet presAssocID="{5ECBF109-C957-471A-933E-E60384F4D167}" presName="posSpace" presStyleCnt="0"/>
      <dgm:spPr/>
    </dgm:pt>
    <dgm:pt modelId="{D381844D-84D2-46F3-B6DC-B17EBAF22D50}" type="pres">
      <dgm:prSet presAssocID="{5ECBF109-C957-471A-933E-E60384F4D167}" presName="vertFlow" presStyleCnt="0"/>
      <dgm:spPr/>
    </dgm:pt>
    <dgm:pt modelId="{A6E6AEF8-43AC-482B-A96A-FB5E200217A5}" type="pres">
      <dgm:prSet presAssocID="{5ECBF109-C957-471A-933E-E60384F4D167}" presName="topSpace" presStyleCnt="0"/>
      <dgm:spPr/>
    </dgm:pt>
    <dgm:pt modelId="{9D19961F-E63F-447F-976D-781DF061F239}" type="pres">
      <dgm:prSet presAssocID="{5ECBF109-C957-471A-933E-E60384F4D167}" presName="firstComp" presStyleCnt="0"/>
      <dgm:spPr/>
    </dgm:pt>
    <dgm:pt modelId="{63C33FB1-031C-40A6-99A1-4EC6F261EEE9}" type="pres">
      <dgm:prSet presAssocID="{5ECBF109-C957-471A-933E-E60384F4D167}" presName="firstChild" presStyleLbl="bgAccFollowNode1" presStyleIdx="0" presStyleCnt="6"/>
      <dgm:spPr/>
    </dgm:pt>
    <dgm:pt modelId="{CB30F346-1E0B-4DF1-81C3-1A268792A128}" type="pres">
      <dgm:prSet presAssocID="{5ECBF109-C957-471A-933E-E60384F4D167}" presName="firstChildTx" presStyleLbl="bgAccFollowNode1" presStyleIdx="0" presStyleCnt="6">
        <dgm:presLayoutVars>
          <dgm:bulletEnabled val="1"/>
        </dgm:presLayoutVars>
      </dgm:prSet>
      <dgm:spPr/>
    </dgm:pt>
    <dgm:pt modelId="{77021EE0-27C1-496D-98A1-4CE97FCBAD85}" type="pres">
      <dgm:prSet presAssocID="{9396B5E2-0519-4845-91E2-87E3D1CB23F8}" presName="comp" presStyleCnt="0"/>
      <dgm:spPr/>
    </dgm:pt>
    <dgm:pt modelId="{B4807707-5B0B-42E7-86BE-AF7A8683FC4E}" type="pres">
      <dgm:prSet presAssocID="{9396B5E2-0519-4845-91E2-87E3D1CB23F8}" presName="child" presStyleLbl="bgAccFollowNode1" presStyleIdx="1" presStyleCnt="6"/>
      <dgm:spPr/>
    </dgm:pt>
    <dgm:pt modelId="{FC2ACAEC-EBEA-4560-A2C1-9FB41DA9319F}" type="pres">
      <dgm:prSet presAssocID="{9396B5E2-0519-4845-91E2-87E3D1CB23F8}" presName="childTx" presStyleLbl="bgAccFollowNode1" presStyleIdx="1" presStyleCnt="6">
        <dgm:presLayoutVars>
          <dgm:bulletEnabled val="1"/>
        </dgm:presLayoutVars>
      </dgm:prSet>
      <dgm:spPr/>
    </dgm:pt>
    <dgm:pt modelId="{1BB9AC74-B4C7-4EBB-AD90-3D4C80198303}" type="pres">
      <dgm:prSet presAssocID="{5ECBF109-C957-471A-933E-E60384F4D167}" presName="negSpace" presStyleCnt="0"/>
      <dgm:spPr/>
    </dgm:pt>
    <dgm:pt modelId="{34FE3C88-B2AE-4275-A157-DF9917108922}" type="pres">
      <dgm:prSet presAssocID="{5ECBF109-C957-471A-933E-E60384F4D167}" presName="circle" presStyleLbl="node1" presStyleIdx="0" presStyleCnt="3" custScaleX="63382" custScaleY="64291" custLinFactNeighborX="30681" custLinFactNeighborY="9349"/>
      <dgm:spPr/>
    </dgm:pt>
    <dgm:pt modelId="{DC8A7577-8BCC-470E-BA63-D3B3E82CFE95}" type="pres">
      <dgm:prSet presAssocID="{0B80AD1D-5C2F-4412-853C-B7CDDA38D19E}" presName="transSpace" presStyleCnt="0"/>
      <dgm:spPr/>
    </dgm:pt>
    <dgm:pt modelId="{B1E44D4C-651D-4903-B86F-613BA2FF0D2E}" type="pres">
      <dgm:prSet presAssocID="{920AA759-B2A4-48B5-8068-D75BF400D684}" presName="posSpace" presStyleCnt="0"/>
      <dgm:spPr/>
    </dgm:pt>
    <dgm:pt modelId="{5DDC4B17-3EF6-4F76-9B77-810F42C758B4}" type="pres">
      <dgm:prSet presAssocID="{920AA759-B2A4-48B5-8068-D75BF400D684}" presName="vertFlow" presStyleCnt="0"/>
      <dgm:spPr/>
    </dgm:pt>
    <dgm:pt modelId="{CC3F57E7-511C-48D5-AA8E-4E9D874E20F4}" type="pres">
      <dgm:prSet presAssocID="{920AA759-B2A4-48B5-8068-D75BF400D684}" presName="topSpace" presStyleCnt="0"/>
      <dgm:spPr/>
    </dgm:pt>
    <dgm:pt modelId="{7CB264E6-741D-446A-8CEB-604A99631CA0}" type="pres">
      <dgm:prSet presAssocID="{920AA759-B2A4-48B5-8068-D75BF400D684}" presName="firstComp" presStyleCnt="0"/>
      <dgm:spPr/>
    </dgm:pt>
    <dgm:pt modelId="{C4C41B82-F985-4EF0-A20A-DC47EABAE6A5}" type="pres">
      <dgm:prSet presAssocID="{920AA759-B2A4-48B5-8068-D75BF400D684}" presName="firstChild" presStyleLbl="bgAccFollowNode1" presStyleIdx="2" presStyleCnt="6"/>
      <dgm:spPr/>
    </dgm:pt>
    <dgm:pt modelId="{9FAFAF31-6B15-4455-B14C-91850FFF4322}" type="pres">
      <dgm:prSet presAssocID="{920AA759-B2A4-48B5-8068-D75BF400D684}" presName="firstChildTx" presStyleLbl="bgAccFollowNode1" presStyleIdx="2" presStyleCnt="6">
        <dgm:presLayoutVars>
          <dgm:bulletEnabled val="1"/>
        </dgm:presLayoutVars>
      </dgm:prSet>
      <dgm:spPr/>
    </dgm:pt>
    <dgm:pt modelId="{14ABA4ED-DC76-486B-A1E5-C98294E9BC81}" type="pres">
      <dgm:prSet presAssocID="{B5A042EA-67E7-45C1-858D-310DC00011AB}" presName="comp" presStyleCnt="0"/>
      <dgm:spPr/>
    </dgm:pt>
    <dgm:pt modelId="{B9600FEA-6AC7-45AE-A6C7-52430BBE2D7C}" type="pres">
      <dgm:prSet presAssocID="{B5A042EA-67E7-45C1-858D-310DC00011AB}" presName="child" presStyleLbl="bgAccFollowNode1" presStyleIdx="3" presStyleCnt="6"/>
      <dgm:spPr/>
    </dgm:pt>
    <dgm:pt modelId="{96961F59-18FA-4CF2-A5FA-DC2B5E08A913}" type="pres">
      <dgm:prSet presAssocID="{B5A042EA-67E7-45C1-858D-310DC00011AB}" presName="childTx" presStyleLbl="bgAccFollowNode1" presStyleIdx="3" presStyleCnt="6">
        <dgm:presLayoutVars>
          <dgm:bulletEnabled val="1"/>
        </dgm:presLayoutVars>
      </dgm:prSet>
      <dgm:spPr/>
    </dgm:pt>
    <dgm:pt modelId="{239ABFC8-1692-40F0-BBF3-DE03627957F9}" type="pres">
      <dgm:prSet presAssocID="{920AA759-B2A4-48B5-8068-D75BF400D684}" presName="negSpace" presStyleCnt="0"/>
      <dgm:spPr/>
    </dgm:pt>
    <dgm:pt modelId="{9FAB36B3-6AF0-44DC-9560-BD87CBEA9875}" type="pres">
      <dgm:prSet presAssocID="{920AA759-B2A4-48B5-8068-D75BF400D684}" presName="circle" presStyleLbl="node1" presStyleIdx="1" presStyleCnt="3" custScaleX="65507" custScaleY="66028" custLinFactNeighborX="24449" custLinFactNeighborY="12944"/>
      <dgm:spPr/>
    </dgm:pt>
    <dgm:pt modelId="{64BAC52F-067D-4725-A0A4-5C61D37E85E9}" type="pres">
      <dgm:prSet presAssocID="{497C6B55-479F-4806-8527-B467FFE7B1CC}" presName="transSpace" presStyleCnt="0"/>
      <dgm:spPr/>
    </dgm:pt>
    <dgm:pt modelId="{1C762F91-16A7-4C08-8069-9191941F1392}" type="pres">
      <dgm:prSet presAssocID="{F568A349-2D2A-41DF-A31A-F4E3B3C4F114}" presName="posSpace" presStyleCnt="0"/>
      <dgm:spPr/>
    </dgm:pt>
    <dgm:pt modelId="{CE1460B5-63F9-460B-9EE9-357E0D67827D}" type="pres">
      <dgm:prSet presAssocID="{F568A349-2D2A-41DF-A31A-F4E3B3C4F114}" presName="vertFlow" presStyleCnt="0"/>
      <dgm:spPr/>
    </dgm:pt>
    <dgm:pt modelId="{41F9379E-75FE-4FC6-B54D-AEA37C93F483}" type="pres">
      <dgm:prSet presAssocID="{F568A349-2D2A-41DF-A31A-F4E3B3C4F114}" presName="topSpace" presStyleCnt="0"/>
      <dgm:spPr/>
    </dgm:pt>
    <dgm:pt modelId="{437FCDA3-663D-4A0F-ADF6-1A0C29C176C2}" type="pres">
      <dgm:prSet presAssocID="{F568A349-2D2A-41DF-A31A-F4E3B3C4F114}" presName="firstComp" presStyleCnt="0"/>
      <dgm:spPr/>
    </dgm:pt>
    <dgm:pt modelId="{1FF0A2B4-2E4C-4C7A-B585-7DF342AB8E41}" type="pres">
      <dgm:prSet presAssocID="{F568A349-2D2A-41DF-A31A-F4E3B3C4F114}" presName="firstChild" presStyleLbl="bgAccFollowNode1" presStyleIdx="4" presStyleCnt="6"/>
      <dgm:spPr/>
    </dgm:pt>
    <dgm:pt modelId="{9C4AB28D-5E27-4846-B1C9-BF547F9469BF}" type="pres">
      <dgm:prSet presAssocID="{F568A349-2D2A-41DF-A31A-F4E3B3C4F114}" presName="firstChildTx" presStyleLbl="bgAccFollowNode1" presStyleIdx="4" presStyleCnt="6">
        <dgm:presLayoutVars>
          <dgm:bulletEnabled val="1"/>
        </dgm:presLayoutVars>
      </dgm:prSet>
      <dgm:spPr/>
    </dgm:pt>
    <dgm:pt modelId="{4487664D-7AFC-43CF-B36C-2AD4F67F11C9}" type="pres">
      <dgm:prSet presAssocID="{636EF9BA-B2A6-4163-9973-E7CAFD4911EB}" presName="comp" presStyleCnt="0"/>
      <dgm:spPr/>
    </dgm:pt>
    <dgm:pt modelId="{7A76F4F2-ABBD-4CA0-A828-48B8C7BB5713}" type="pres">
      <dgm:prSet presAssocID="{636EF9BA-B2A6-4163-9973-E7CAFD4911EB}" presName="child" presStyleLbl="bgAccFollowNode1" presStyleIdx="5" presStyleCnt="6"/>
      <dgm:spPr/>
    </dgm:pt>
    <dgm:pt modelId="{896AB0F9-AA77-4368-B37C-6D6BF131D6C9}" type="pres">
      <dgm:prSet presAssocID="{636EF9BA-B2A6-4163-9973-E7CAFD4911EB}" presName="childTx" presStyleLbl="bgAccFollowNode1" presStyleIdx="5" presStyleCnt="6">
        <dgm:presLayoutVars>
          <dgm:bulletEnabled val="1"/>
        </dgm:presLayoutVars>
      </dgm:prSet>
      <dgm:spPr/>
    </dgm:pt>
    <dgm:pt modelId="{F7B2292B-C1CA-468E-83FB-0958CDD8DE7F}" type="pres">
      <dgm:prSet presAssocID="{F568A349-2D2A-41DF-A31A-F4E3B3C4F114}" presName="negSpace" presStyleCnt="0"/>
      <dgm:spPr/>
    </dgm:pt>
    <dgm:pt modelId="{90AD13C0-5849-4549-BD54-2CE3F86BA086}" type="pres">
      <dgm:prSet presAssocID="{F568A349-2D2A-41DF-A31A-F4E3B3C4F114}" presName="circle" presStyleLbl="node1" presStyleIdx="2" presStyleCnt="3" custScaleX="61642" custScaleY="64314" custLinFactNeighborX="17168" custLinFactNeighborY="11487"/>
      <dgm:spPr/>
    </dgm:pt>
  </dgm:ptLst>
  <dgm:cxnLst>
    <dgm:cxn modelId="{C52BA40E-2892-46E0-9EE6-5D4281AA25A2}" type="presOf" srcId="{7B8E2980-ED25-4582-B42B-A18923C5737A}" destId="{63C33FB1-031C-40A6-99A1-4EC6F261EEE9}" srcOrd="0" destOrd="0" presId="urn:microsoft.com/office/officeart/2005/8/layout/hList9"/>
    <dgm:cxn modelId="{34706110-CEE5-439A-A65E-EADF5A87B51F}" type="presOf" srcId="{DCD95169-BD86-48E7-8390-FBA18466743F}" destId="{B7848A36-7ECF-47AA-A6F5-9710D7D9FC8E}" srcOrd="0" destOrd="0" presId="urn:microsoft.com/office/officeart/2005/8/layout/hList9"/>
    <dgm:cxn modelId="{2D66D413-22B6-4FA9-9EEE-D7DD6A94717E}" srcId="{DCD95169-BD86-48E7-8390-FBA18466743F}" destId="{920AA759-B2A4-48B5-8068-D75BF400D684}" srcOrd="1" destOrd="0" parTransId="{FAFD643E-7143-4873-B2FF-A0F42F9E9A1E}" sibTransId="{497C6B55-479F-4806-8527-B467FFE7B1CC}"/>
    <dgm:cxn modelId="{0B9FB41E-B84E-4ABA-983B-C43C97BF4C6D}" type="presOf" srcId="{F568A349-2D2A-41DF-A31A-F4E3B3C4F114}" destId="{90AD13C0-5849-4549-BD54-2CE3F86BA086}" srcOrd="0" destOrd="0" presId="urn:microsoft.com/office/officeart/2005/8/layout/hList9"/>
    <dgm:cxn modelId="{74525D29-2C7F-407D-B162-7C98C6455793}" srcId="{5ECBF109-C957-471A-933E-E60384F4D167}" destId="{9396B5E2-0519-4845-91E2-87E3D1CB23F8}" srcOrd="1" destOrd="0" parTransId="{73CBDAA8-8198-4F1F-989C-C241E7C8C832}" sibTransId="{81B2CDBE-E523-471C-9F0E-95E4BBD9A42A}"/>
    <dgm:cxn modelId="{3B367C30-7B43-4BC0-A82A-3FF8527DA83D}" type="presOf" srcId="{920AA759-B2A4-48B5-8068-D75BF400D684}" destId="{9FAB36B3-6AF0-44DC-9560-BD87CBEA9875}" srcOrd="0" destOrd="0" presId="urn:microsoft.com/office/officeart/2005/8/layout/hList9"/>
    <dgm:cxn modelId="{966E985E-047A-48E1-B2D7-A3A474FDDD11}" type="presOf" srcId="{B5A042EA-67E7-45C1-858D-310DC00011AB}" destId="{96961F59-18FA-4CF2-A5FA-DC2B5E08A913}" srcOrd="1" destOrd="0" presId="urn:microsoft.com/office/officeart/2005/8/layout/hList9"/>
    <dgm:cxn modelId="{A41F2942-40E8-4F57-8140-A06013F995C6}" type="presOf" srcId="{9396B5E2-0519-4845-91E2-87E3D1CB23F8}" destId="{FC2ACAEC-EBEA-4560-A2C1-9FB41DA9319F}" srcOrd="1" destOrd="0" presId="urn:microsoft.com/office/officeart/2005/8/layout/hList9"/>
    <dgm:cxn modelId="{27EE3443-5468-4D31-96FF-EE3C40E7FE79}" type="presOf" srcId="{636EF9BA-B2A6-4163-9973-E7CAFD4911EB}" destId="{7A76F4F2-ABBD-4CA0-A828-48B8C7BB5713}" srcOrd="0" destOrd="0" presId="urn:microsoft.com/office/officeart/2005/8/layout/hList9"/>
    <dgm:cxn modelId="{35324346-BFA2-484B-AA1E-A250ECDC87ED}" type="presOf" srcId="{9396B5E2-0519-4845-91E2-87E3D1CB23F8}" destId="{B4807707-5B0B-42E7-86BE-AF7A8683FC4E}" srcOrd="0" destOrd="0" presId="urn:microsoft.com/office/officeart/2005/8/layout/hList9"/>
    <dgm:cxn modelId="{4D568F47-5960-47D0-B300-5A104FD88CCB}" srcId="{DCD95169-BD86-48E7-8390-FBA18466743F}" destId="{5ECBF109-C957-471A-933E-E60384F4D167}" srcOrd="0" destOrd="0" parTransId="{4E226F70-B02E-493A-80ED-3B8BED9AC8FC}" sibTransId="{0B80AD1D-5C2F-4412-853C-B7CDDA38D19E}"/>
    <dgm:cxn modelId="{33FF5555-E292-45A9-80A8-D82FFCD5D59C}" srcId="{DCD95169-BD86-48E7-8390-FBA18466743F}" destId="{F568A349-2D2A-41DF-A31A-F4E3B3C4F114}" srcOrd="2" destOrd="0" parTransId="{88AA6EED-2054-4A67-A43B-D82F0EDD158C}" sibTransId="{F83BF151-1370-46DE-8D24-EC28C16B486A}"/>
    <dgm:cxn modelId="{65595178-840F-4BFF-AB51-52846CF536A5}" type="presOf" srcId="{636EF9BA-B2A6-4163-9973-E7CAFD4911EB}" destId="{896AB0F9-AA77-4368-B37C-6D6BF131D6C9}" srcOrd="1" destOrd="0" presId="urn:microsoft.com/office/officeart/2005/8/layout/hList9"/>
    <dgm:cxn modelId="{8EC44D82-5707-4D31-9198-B2F4C6700A81}" srcId="{920AA759-B2A4-48B5-8068-D75BF400D684}" destId="{E9B94765-6C74-4E76-8E6E-8C4B3EDA9B94}" srcOrd="0" destOrd="0" parTransId="{97293721-E4D0-4AED-8F4F-32F1BE7E8BAF}" sibTransId="{26D8A1C3-0E54-4D8B-8C2D-66036272AF5A}"/>
    <dgm:cxn modelId="{01C31587-CFA1-4BFC-8BD2-75EA9167CDBD}" srcId="{F568A349-2D2A-41DF-A31A-F4E3B3C4F114}" destId="{A442886B-8385-4B4C-B206-8073D8C5712C}" srcOrd="0" destOrd="0" parTransId="{4C014508-73F2-43A8-916C-72DBA0A3673E}" sibTransId="{2BD200F1-2FB7-4540-8EB2-B8EC45BFF179}"/>
    <dgm:cxn modelId="{7424D68B-EB16-4393-83B0-41EAC65D30E3}" srcId="{920AA759-B2A4-48B5-8068-D75BF400D684}" destId="{B5A042EA-67E7-45C1-858D-310DC00011AB}" srcOrd="1" destOrd="0" parTransId="{E0D0BF2E-2A7B-480B-B0A5-9635A9F530BB}" sibTransId="{2A939B05-2E01-4866-9296-90629ACE2E7B}"/>
    <dgm:cxn modelId="{35C44F8D-370E-43B8-A354-C3CB3D6F2935}" type="presOf" srcId="{B5A042EA-67E7-45C1-858D-310DC00011AB}" destId="{B9600FEA-6AC7-45AE-A6C7-52430BBE2D7C}" srcOrd="0" destOrd="0" presId="urn:microsoft.com/office/officeart/2005/8/layout/hList9"/>
    <dgm:cxn modelId="{DBA6AAB0-8879-47BF-93A7-9209EFAEC9C5}" type="presOf" srcId="{E9B94765-6C74-4E76-8E6E-8C4B3EDA9B94}" destId="{9FAFAF31-6B15-4455-B14C-91850FFF4322}" srcOrd="1" destOrd="0" presId="urn:microsoft.com/office/officeart/2005/8/layout/hList9"/>
    <dgm:cxn modelId="{AEB9B8BC-03EC-406A-BFD7-6A612BB7CB46}" type="presOf" srcId="{A442886B-8385-4B4C-B206-8073D8C5712C}" destId="{9C4AB28D-5E27-4846-B1C9-BF547F9469BF}" srcOrd="1" destOrd="0" presId="urn:microsoft.com/office/officeart/2005/8/layout/hList9"/>
    <dgm:cxn modelId="{6B9AD2D3-D9BC-4DFC-8CF1-1C9EF65F2A99}" srcId="{F568A349-2D2A-41DF-A31A-F4E3B3C4F114}" destId="{636EF9BA-B2A6-4163-9973-E7CAFD4911EB}" srcOrd="1" destOrd="0" parTransId="{20B0B52C-AE64-4D95-B39F-A6D256AD7C61}" sibTransId="{80966C8F-2DDA-460C-BD9B-37AEEA88B00C}"/>
    <dgm:cxn modelId="{91A849D4-494C-4B5E-8CA6-442BB970992F}" type="presOf" srcId="{5ECBF109-C957-471A-933E-E60384F4D167}" destId="{34FE3C88-B2AE-4275-A157-DF9917108922}" srcOrd="0" destOrd="0" presId="urn:microsoft.com/office/officeart/2005/8/layout/hList9"/>
    <dgm:cxn modelId="{1F255FD8-D833-4959-871B-E2439C3B0F59}" type="presOf" srcId="{A442886B-8385-4B4C-B206-8073D8C5712C}" destId="{1FF0A2B4-2E4C-4C7A-B585-7DF342AB8E41}" srcOrd="0" destOrd="0" presId="urn:microsoft.com/office/officeart/2005/8/layout/hList9"/>
    <dgm:cxn modelId="{48EC32D9-869A-4735-A854-D7C25982C450}" type="presOf" srcId="{7B8E2980-ED25-4582-B42B-A18923C5737A}" destId="{CB30F346-1E0B-4DF1-81C3-1A268792A128}" srcOrd="1" destOrd="0" presId="urn:microsoft.com/office/officeart/2005/8/layout/hList9"/>
    <dgm:cxn modelId="{D5A8F7DD-A7C7-4D37-9F14-5BDFFEFD0673}" type="presOf" srcId="{E9B94765-6C74-4E76-8E6E-8C4B3EDA9B94}" destId="{C4C41B82-F985-4EF0-A20A-DC47EABAE6A5}" srcOrd="0" destOrd="0" presId="urn:microsoft.com/office/officeart/2005/8/layout/hList9"/>
    <dgm:cxn modelId="{F32F7FF3-CFCA-4481-95B7-17EF3AF8310F}" srcId="{5ECBF109-C957-471A-933E-E60384F4D167}" destId="{7B8E2980-ED25-4582-B42B-A18923C5737A}" srcOrd="0" destOrd="0" parTransId="{0495ADA1-55A0-412A-ACA1-4214CAFD901B}" sibTransId="{CEF185FE-8E92-4055-B261-364CD4B476FB}"/>
    <dgm:cxn modelId="{00E58E12-8115-496A-94E7-205FE8D74FE0}" type="presParOf" srcId="{B7848A36-7ECF-47AA-A6F5-9710D7D9FC8E}" destId="{E8248112-A42C-4A60-9EA2-21AD85687761}" srcOrd="0" destOrd="0" presId="urn:microsoft.com/office/officeart/2005/8/layout/hList9"/>
    <dgm:cxn modelId="{6A6B49FC-B39A-4099-998E-C38A1F188A22}" type="presParOf" srcId="{B7848A36-7ECF-47AA-A6F5-9710D7D9FC8E}" destId="{D381844D-84D2-46F3-B6DC-B17EBAF22D50}" srcOrd="1" destOrd="0" presId="urn:microsoft.com/office/officeart/2005/8/layout/hList9"/>
    <dgm:cxn modelId="{918F7873-AE03-4B58-93B4-A67784FBDFD8}" type="presParOf" srcId="{D381844D-84D2-46F3-B6DC-B17EBAF22D50}" destId="{A6E6AEF8-43AC-482B-A96A-FB5E200217A5}" srcOrd="0" destOrd="0" presId="urn:microsoft.com/office/officeart/2005/8/layout/hList9"/>
    <dgm:cxn modelId="{DC402308-AAB0-43FB-BB81-105CB688FC74}" type="presParOf" srcId="{D381844D-84D2-46F3-B6DC-B17EBAF22D50}" destId="{9D19961F-E63F-447F-976D-781DF061F239}" srcOrd="1" destOrd="0" presId="urn:microsoft.com/office/officeart/2005/8/layout/hList9"/>
    <dgm:cxn modelId="{6A0A8620-EF1C-421D-98E2-746B39A4BEC0}" type="presParOf" srcId="{9D19961F-E63F-447F-976D-781DF061F239}" destId="{63C33FB1-031C-40A6-99A1-4EC6F261EEE9}" srcOrd="0" destOrd="0" presId="urn:microsoft.com/office/officeart/2005/8/layout/hList9"/>
    <dgm:cxn modelId="{F762F1FA-88DF-45BB-B598-52B2F28937CB}" type="presParOf" srcId="{9D19961F-E63F-447F-976D-781DF061F239}" destId="{CB30F346-1E0B-4DF1-81C3-1A268792A128}" srcOrd="1" destOrd="0" presId="urn:microsoft.com/office/officeart/2005/8/layout/hList9"/>
    <dgm:cxn modelId="{EFD5D085-0B4E-4920-957F-F27307AB0556}" type="presParOf" srcId="{D381844D-84D2-46F3-B6DC-B17EBAF22D50}" destId="{77021EE0-27C1-496D-98A1-4CE97FCBAD85}" srcOrd="2" destOrd="0" presId="urn:microsoft.com/office/officeart/2005/8/layout/hList9"/>
    <dgm:cxn modelId="{66B61B68-B844-4068-869C-CF40ACE2C2B1}" type="presParOf" srcId="{77021EE0-27C1-496D-98A1-4CE97FCBAD85}" destId="{B4807707-5B0B-42E7-86BE-AF7A8683FC4E}" srcOrd="0" destOrd="0" presId="urn:microsoft.com/office/officeart/2005/8/layout/hList9"/>
    <dgm:cxn modelId="{596802C6-7FD4-4CE6-B175-6B8E1F8256DE}" type="presParOf" srcId="{77021EE0-27C1-496D-98A1-4CE97FCBAD85}" destId="{FC2ACAEC-EBEA-4560-A2C1-9FB41DA9319F}" srcOrd="1" destOrd="0" presId="urn:microsoft.com/office/officeart/2005/8/layout/hList9"/>
    <dgm:cxn modelId="{F2F6C83D-077B-467D-A575-AE96D806A025}" type="presParOf" srcId="{B7848A36-7ECF-47AA-A6F5-9710D7D9FC8E}" destId="{1BB9AC74-B4C7-4EBB-AD90-3D4C80198303}" srcOrd="2" destOrd="0" presId="urn:microsoft.com/office/officeart/2005/8/layout/hList9"/>
    <dgm:cxn modelId="{C858B302-5C3D-4E70-9A71-05547359DDE6}" type="presParOf" srcId="{B7848A36-7ECF-47AA-A6F5-9710D7D9FC8E}" destId="{34FE3C88-B2AE-4275-A157-DF9917108922}" srcOrd="3" destOrd="0" presId="urn:microsoft.com/office/officeart/2005/8/layout/hList9"/>
    <dgm:cxn modelId="{DC9722D4-6418-4E1D-8691-13E3A6454245}" type="presParOf" srcId="{B7848A36-7ECF-47AA-A6F5-9710D7D9FC8E}" destId="{DC8A7577-8BCC-470E-BA63-D3B3E82CFE95}" srcOrd="4" destOrd="0" presId="urn:microsoft.com/office/officeart/2005/8/layout/hList9"/>
    <dgm:cxn modelId="{E4DC63A4-BD2E-404A-989C-67E3A427899B}" type="presParOf" srcId="{B7848A36-7ECF-47AA-A6F5-9710D7D9FC8E}" destId="{B1E44D4C-651D-4903-B86F-613BA2FF0D2E}" srcOrd="5" destOrd="0" presId="urn:microsoft.com/office/officeart/2005/8/layout/hList9"/>
    <dgm:cxn modelId="{548C6B6C-55A8-4793-B433-C83637453081}" type="presParOf" srcId="{B7848A36-7ECF-47AA-A6F5-9710D7D9FC8E}" destId="{5DDC4B17-3EF6-4F76-9B77-810F42C758B4}" srcOrd="6" destOrd="0" presId="urn:microsoft.com/office/officeart/2005/8/layout/hList9"/>
    <dgm:cxn modelId="{3D406100-BE79-42AA-98FB-B453F84FFA11}" type="presParOf" srcId="{5DDC4B17-3EF6-4F76-9B77-810F42C758B4}" destId="{CC3F57E7-511C-48D5-AA8E-4E9D874E20F4}" srcOrd="0" destOrd="0" presId="urn:microsoft.com/office/officeart/2005/8/layout/hList9"/>
    <dgm:cxn modelId="{1C768832-A9F7-4E51-B041-B9F34D096525}" type="presParOf" srcId="{5DDC4B17-3EF6-4F76-9B77-810F42C758B4}" destId="{7CB264E6-741D-446A-8CEB-604A99631CA0}" srcOrd="1" destOrd="0" presId="urn:microsoft.com/office/officeart/2005/8/layout/hList9"/>
    <dgm:cxn modelId="{6B3272FE-B6B4-4713-AE1C-757D4C45EDED}" type="presParOf" srcId="{7CB264E6-741D-446A-8CEB-604A99631CA0}" destId="{C4C41B82-F985-4EF0-A20A-DC47EABAE6A5}" srcOrd="0" destOrd="0" presId="urn:microsoft.com/office/officeart/2005/8/layout/hList9"/>
    <dgm:cxn modelId="{2BBFE959-5806-4907-A8A4-4B864F0247B7}" type="presParOf" srcId="{7CB264E6-741D-446A-8CEB-604A99631CA0}" destId="{9FAFAF31-6B15-4455-B14C-91850FFF4322}" srcOrd="1" destOrd="0" presId="urn:microsoft.com/office/officeart/2005/8/layout/hList9"/>
    <dgm:cxn modelId="{77CD9AE2-2A2E-49A1-B31D-2137344ED71F}" type="presParOf" srcId="{5DDC4B17-3EF6-4F76-9B77-810F42C758B4}" destId="{14ABA4ED-DC76-486B-A1E5-C98294E9BC81}" srcOrd="2" destOrd="0" presId="urn:microsoft.com/office/officeart/2005/8/layout/hList9"/>
    <dgm:cxn modelId="{7942F01F-4F83-4F17-9531-8F64A53B40D4}" type="presParOf" srcId="{14ABA4ED-DC76-486B-A1E5-C98294E9BC81}" destId="{B9600FEA-6AC7-45AE-A6C7-52430BBE2D7C}" srcOrd="0" destOrd="0" presId="urn:microsoft.com/office/officeart/2005/8/layout/hList9"/>
    <dgm:cxn modelId="{9B48EC26-D198-4348-B09B-3A7F3BC73BAD}" type="presParOf" srcId="{14ABA4ED-DC76-486B-A1E5-C98294E9BC81}" destId="{96961F59-18FA-4CF2-A5FA-DC2B5E08A913}" srcOrd="1" destOrd="0" presId="urn:microsoft.com/office/officeart/2005/8/layout/hList9"/>
    <dgm:cxn modelId="{82C31F58-A96E-4E15-B7F0-D60E6CDC044C}" type="presParOf" srcId="{B7848A36-7ECF-47AA-A6F5-9710D7D9FC8E}" destId="{239ABFC8-1692-40F0-BBF3-DE03627957F9}" srcOrd="7" destOrd="0" presId="urn:microsoft.com/office/officeart/2005/8/layout/hList9"/>
    <dgm:cxn modelId="{B9098467-A176-41BC-9A1A-ED6152126D02}" type="presParOf" srcId="{B7848A36-7ECF-47AA-A6F5-9710D7D9FC8E}" destId="{9FAB36B3-6AF0-44DC-9560-BD87CBEA9875}" srcOrd="8" destOrd="0" presId="urn:microsoft.com/office/officeart/2005/8/layout/hList9"/>
    <dgm:cxn modelId="{A7C56583-FAE1-4D04-B71C-14D52A3B93DB}" type="presParOf" srcId="{B7848A36-7ECF-47AA-A6F5-9710D7D9FC8E}" destId="{64BAC52F-067D-4725-A0A4-5C61D37E85E9}" srcOrd="9" destOrd="0" presId="urn:microsoft.com/office/officeart/2005/8/layout/hList9"/>
    <dgm:cxn modelId="{E1628A41-A8A2-47B6-8CE9-2CCC3C7A8B0F}" type="presParOf" srcId="{B7848A36-7ECF-47AA-A6F5-9710D7D9FC8E}" destId="{1C762F91-16A7-4C08-8069-9191941F1392}" srcOrd="10" destOrd="0" presId="urn:microsoft.com/office/officeart/2005/8/layout/hList9"/>
    <dgm:cxn modelId="{B09A26F8-EFDB-4873-AA6F-85088315C2B3}" type="presParOf" srcId="{B7848A36-7ECF-47AA-A6F5-9710D7D9FC8E}" destId="{CE1460B5-63F9-460B-9EE9-357E0D67827D}" srcOrd="11" destOrd="0" presId="urn:microsoft.com/office/officeart/2005/8/layout/hList9"/>
    <dgm:cxn modelId="{8C0B2045-B227-43AD-8254-04B3FED2842B}" type="presParOf" srcId="{CE1460B5-63F9-460B-9EE9-357E0D67827D}" destId="{41F9379E-75FE-4FC6-B54D-AEA37C93F483}" srcOrd="0" destOrd="0" presId="urn:microsoft.com/office/officeart/2005/8/layout/hList9"/>
    <dgm:cxn modelId="{E314939E-E36B-4E7F-9B5B-DC563702B470}" type="presParOf" srcId="{CE1460B5-63F9-460B-9EE9-357E0D67827D}" destId="{437FCDA3-663D-4A0F-ADF6-1A0C29C176C2}" srcOrd="1" destOrd="0" presId="urn:microsoft.com/office/officeart/2005/8/layout/hList9"/>
    <dgm:cxn modelId="{5B5BD304-DFD9-494A-8D6D-A0AB66EC6040}" type="presParOf" srcId="{437FCDA3-663D-4A0F-ADF6-1A0C29C176C2}" destId="{1FF0A2B4-2E4C-4C7A-B585-7DF342AB8E41}" srcOrd="0" destOrd="0" presId="urn:microsoft.com/office/officeart/2005/8/layout/hList9"/>
    <dgm:cxn modelId="{FB566947-F1A9-4F6F-8212-5E58C9700952}" type="presParOf" srcId="{437FCDA3-663D-4A0F-ADF6-1A0C29C176C2}" destId="{9C4AB28D-5E27-4846-B1C9-BF547F9469BF}" srcOrd="1" destOrd="0" presId="urn:microsoft.com/office/officeart/2005/8/layout/hList9"/>
    <dgm:cxn modelId="{7D64C982-105C-487A-8D4E-1557FE1B8454}" type="presParOf" srcId="{CE1460B5-63F9-460B-9EE9-357E0D67827D}" destId="{4487664D-7AFC-43CF-B36C-2AD4F67F11C9}" srcOrd="2" destOrd="0" presId="urn:microsoft.com/office/officeart/2005/8/layout/hList9"/>
    <dgm:cxn modelId="{F32AAAC8-0C9A-4242-A16F-BB606CC49534}" type="presParOf" srcId="{4487664D-7AFC-43CF-B36C-2AD4F67F11C9}" destId="{7A76F4F2-ABBD-4CA0-A828-48B8C7BB5713}" srcOrd="0" destOrd="0" presId="urn:microsoft.com/office/officeart/2005/8/layout/hList9"/>
    <dgm:cxn modelId="{23D5D4EF-F7D5-430A-8DAD-862C1ACBEDE7}" type="presParOf" srcId="{4487664D-7AFC-43CF-B36C-2AD4F67F11C9}" destId="{896AB0F9-AA77-4368-B37C-6D6BF131D6C9}" srcOrd="1" destOrd="0" presId="urn:microsoft.com/office/officeart/2005/8/layout/hList9"/>
    <dgm:cxn modelId="{C864487B-53AF-403C-8E8F-1B6DB888D056}" type="presParOf" srcId="{B7848A36-7ECF-47AA-A6F5-9710D7D9FC8E}" destId="{F7B2292B-C1CA-468E-83FB-0958CDD8DE7F}" srcOrd="12" destOrd="0" presId="urn:microsoft.com/office/officeart/2005/8/layout/hList9"/>
    <dgm:cxn modelId="{9AF59FAC-EF56-4A4D-A7D7-86C01764E53C}" type="presParOf" srcId="{B7848A36-7ECF-47AA-A6F5-9710D7D9FC8E}" destId="{90AD13C0-5849-4549-BD54-2CE3F86BA086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65E46-7AB7-4973-8823-AE787C7C3704}" type="doc">
      <dgm:prSet loTypeId="urn:microsoft.com/office/officeart/2005/8/layout/equation2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BCEE4A0-7B8E-45B7-A40B-A21450FAF921}">
      <dgm:prSet phldrT="[Text]" phldr="0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Misaligned</a:t>
          </a:r>
          <a:r>
            <a:rPr lang="en-US" dirty="0">
              <a:solidFill>
                <a:schemeClr val="bg1"/>
              </a:solidFill>
            </a:rPr>
            <a:t> Technician Assignments</a:t>
          </a:r>
        </a:p>
      </dgm:t>
    </dgm:pt>
    <dgm:pt modelId="{5FACDF30-833C-4228-82DD-54BE829C6B39}" type="parTrans" cxnId="{F3175623-F25E-4424-B116-E856C2D009D4}">
      <dgm:prSet/>
      <dgm:spPr/>
      <dgm:t>
        <a:bodyPr/>
        <a:lstStyle/>
        <a:p>
          <a:endParaRPr lang="en-US"/>
        </a:p>
      </dgm:t>
    </dgm:pt>
    <dgm:pt modelId="{EB0DDE8E-AE5A-48AB-8D86-F3FBC834B97D}" type="sibTrans" cxnId="{F3175623-F25E-4424-B116-E856C2D009D4}">
      <dgm:prSet/>
      <dgm:spPr/>
      <dgm:t>
        <a:bodyPr/>
        <a:lstStyle/>
        <a:p>
          <a:endParaRPr lang="en-US"/>
        </a:p>
      </dgm:t>
    </dgm:pt>
    <dgm:pt modelId="{AC394095-681B-4A23-95A4-DB6A933BA016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Lost Trust &amp; Dissatisfaction</a:t>
          </a:r>
        </a:p>
      </dgm:t>
    </dgm:pt>
    <dgm:pt modelId="{B409328F-726C-42AE-AFD5-338E143A185D}" type="parTrans" cxnId="{84205BE9-AA79-4C89-8D05-952270D61B11}">
      <dgm:prSet/>
      <dgm:spPr/>
      <dgm:t>
        <a:bodyPr/>
        <a:lstStyle/>
        <a:p>
          <a:endParaRPr lang="en-US"/>
        </a:p>
      </dgm:t>
    </dgm:pt>
    <dgm:pt modelId="{E6465535-DA94-4F7D-9D70-468C36E4DFAD}" type="sibTrans" cxnId="{84205BE9-AA79-4C89-8D05-952270D61B11}">
      <dgm:prSet/>
      <dgm:spPr/>
      <dgm:t>
        <a:bodyPr/>
        <a:lstStyle/>
        <a:p>
          <a:endParaRPr lang="en-US"/>
        </a:p>
      </dgm:t>
    </dgm:pt>
    <dgm:pt modelId="{2B1EAAC9-83B8-4996-BD1F-EE793633BF4D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Advanced Network Technology</a:t>
          </a:r>
        </a:p>
      </dgm:t>
    </dgm:pt>
    <dgm:pt modelId="{612C50FC-3EB6-443F-8617-C2EF71A89EAE}" type="sibTrans" cxnId="{CDF6B1E9-2840-4966-85C9-6FBEB87F35C1}">
      <dgm:prSet/>
      <dgm:spPr/>
      <dgm:t>
        <a:bodyPr/>
        <a:lstStyle/>
        <a:p>
          <a:endParaRPr lang="en-US"/>
        </a:p>
      </dgm:t>
    </dgm:pt>
    <dgm:pt modelId="{D361A96B-4BE0-425B-8F64-C6BFEC2C9193}" type="parTrans" cxnId="{CDF6B1E9-2840-4966-85C9-6FBEB87F35C1}">
      <dgm:prSet/>
      <dgm:spPr/>
      <dgm:t>
        <a:bodyPr/>
        <a:lstStyle/>
        <a:p>
          <a:endParaRPr lang="en-US"/>
        </a:p>
      </dgm:t>
    </dgm:pt>
    <dgm:pt modelId="{C01E94E8-DEE8-4459-BFB2-BCC9A7CEF79F}">
      <dgm:prSet phldrT="[Text]" phldr="0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Losing </a:t>
          </a:r>
          <a:r>
            <a:rPr lang="en-US" b="1" dirty="0">
              <a:solidFill>
                <a:schemeClr val="bg1"/>
              </a:solidFill>
            </a:rPr>
            <a:t>$2.09 billion</a:t>
          </a:r>
          <a:r>
            <a:rPr lang="en-US" dirty="0">
              <a:solidFill>
                <a:schemeClr val="bg1"/>
              </a:solidFill>
            </a:rPr>
            <a:t>/year from churn*</a:t>
          </a:r>
        </a:p>
      </dgm:t>
    </dgm:pt>
    <dgm:pt modelId="{A3519E51-3801-44EC-93CF-F1ABF5A67649}" type="parTrans" cxnId="{19C7F710-3D48-4AFB-9086-7332A82AE9D5}">
      <dgm:prSet/>
      <dgm:spPr/>
      <dgm:t>
        <a:bodyPr/>
        <a:lstStyle/>
        <a:p>
          <a:endParaRPr lang="en-US"/>
        </a:p>
      </dgm:t>
    </dgm:pt>
    <dgm:pt modelId="{70CA16A9-8AB8-463C-9553-F9854DB79CDF}" type="sibTrans" cxnId="{19C7F710-3D48-4AFB-9086-7332A82AE9D5}">
      <dgm:prSet/>
      <dgm:spPr/>
      <dgm:t>
        <a:bodyPr/>
        <a:lstStyle/>
        <a:p>
          <a:endParaRPr lang="en-US"/>
        </a:p>
      </dgm:t>
    </dgm:pt>
    <dgm:pt modelId="{C7C11BE3-9705-4FE8-BCD2-CA11EE0A21AC}" type="pres">
      <dgm:prSet presAssocID="{1A865E46-7AB7-4973-8823-AE787C7C3704}" presName="Name0" presStyleCnt="0">
        <dgm:presLayoutVars>
          <dgm:dir/>
          <dgm:resizeHandles val="exact"/>
        </dgm:presLayoutVars>
      </dgm:prSet>
      <dgm:spPr/>
    </dgm:pt>
    <dgm:pt modelId="{D722D02B-840E-4DB9-9760-4219F3220ADF}" type="pres">
      <dgm:prSet presAssocID="{1A865E46-7AB7-4973-8823-AE787C7C3704}" presName="vNodes" presStyleCnt="0"/>
      <dgm:spPr/>
    </dgm:pt>
    <dgm:pt modelId="{EC59ABDF-94F1-485D-ABD9-5B9781F6AC2D}" type="pres">
      <dgm:prSet presAssocID="{2B1EAAC9-83B8-4996-BD1F-EE793633BF4D}" presName="node" presStyleLbl="node1" presStyleIdx="0" presStyleCnt="3">
        <dgm:presLayoutVars>
          <dgm:bulletEnabled val="1"/>
        </dgm:presLayoutVars>
      </dgm:prSet>
      <dgm:spPr/>
    </dgm:pt>
    <dgm:pt modelId="{E13F99B0-E631-4DFF-8CB5-57B6C7EFC72D}" type="pres">
      <dgm:prSet presAssocID="{612C50FC-3EB6-443F-8617-C2EF71A89EAE}" presName="spacerT" presStyleCnt="0"/>
      <dgm:spPr/>
    </dgm:pt>
    <dgm:pt modelId="{6AD54EA0-1F74-43AA-9F7B-3A531EFC5C52}" type="pres">
      <dgm:prSet presAssocID="{612C50FC-3EB6-443F-8617-C2EF71A89EAE}" presName="sibTrans" presStyleLbl="sibTrans2D1" presStyleIdx="0" presStyleCnt="2"/>
      <dgm:spPr/>
    </dgm:pt>
    <dgm:pt modelId="{534974B3-B8BA-4E8A-A6C0-D72F91BB9002}" type="pres">
      <dgm:prSet presAssocID="{612C50FC-3EB6-443F-8617-C2EF71A89EAE}" presName="spacerB" presStyleCnt="0"/>
      <dgm:spPr/>
    </dgm:pt>
    <dgm:pt modelId="{9675D9DA-53AD-4C4E-BCF5-1AE061153220}" type="pres">
      <dgm:prSet presAssocID="{4BCEE4A0-7B8E-45B7-A40B-A21450FAF921}" presName="node" presStyleLbl="node1" presStyleIdx="1" presStyleCnt="3">
        <dgm:presLayoutVars>
          <dgm:bulletEnabled val="1"/>
        </dgm:presLayoutVars>
      </dgm:prSet>
      <dgm:spPr/>
    </dgm:pt>
    <dgm:pt modelId="{AC7F66F6-46BB-49C6-8B41-EC98A7E52B72}" type="pres">
      <dgm:prSet presAssocID="{1A865E46-7AB7-4973-8823-AE787C7C3704}" presName="sibTransLast" presStyleLbl="sibTrans2D1" presStyleIdx="1" presStyleCnt="2"/>
      <dgm:spPr/>
    </dgm:pt>
    <dgm:pt modelId="{76930DEE-CCAC-45A4-B16B-7FC03B6B2FF7}" type="pres">
      <dgm:prSet presAssocID="{1A865E46-7AB7-4973-8823-AE787C7C3704}" presName="connectorText" presStyleLbl="sibTrans2D1" presStyleIdx="1" presStyleCnt="2"/>
      <dgm:spPr/>
    </dgm:pt>
    <dgm:pt modelId="{67E0A14F-63CC-439B-8C40-950D370CDE9B}" type="pres">
      <dgm:prSet presAssocID="{1A865E46-7AB7-4973-8823-AE787C7C3704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3A49BE0A-7169-456A-94A3-0A6EF540C8D4}" type="presOf" srcId="{1A865E46-7AB7-4973-8823-AE787C7C3704}" destId="{C7C11BE3-9705-4FE8-BCD2-CA11EE0A21AC}" srcOrd="0" destOrd="0" presId="urn:microsoft.com/office/officeart/2005/8/layout/equation2"/>
    <dgm:cxn modelId="{19C7F710-3D48-4AFB-9086-7332A82AE9D5}" srcId="{AC394095-681B-4A23-95A4-DB6A933BA016}" destId="{C01E94E8-DEE8-4459-BFB2-BCC9A7CEF79F}" srcOrd="0" destOrd="0" parTransId="{A3519E51-3801-44EC-93CF-F1ABF5A67649}" sibTransId="{70CA16A9-8AB8-463C-9553-F9854DB79CDF}"/>
    <dgm:cxn modelId="{F3175623-F25E-4424-B116-E856C2D009D4}" srcId="{1A865E46-7AB7-4973-8823-AE787C7C3704}" destId="{4BCEE4A0-7B8E-45B7-A40B-A21450FAF921}" srcOrd="1" destOrd="0" parTransId="{5FACDF30-833C-4228-82DD-54BE829C6B39}" sibTransId="{EB0DDE8E-AE5A-48AB-8D86-F3FBC834B97D}"/>
    <dgm:cxn modelId="{4312C734-D760-4182-8BC8-79B0591DD811}" type="presOf" srcId="{612C50FC-3EB6-443F-8617-C2EF71A89EAE}" destId="{6AD54EA0-1F74-43AA-9F7B-3A531EFC5C52}" srcOrd="0" destOrd="0" presId="urn:microsoft.com/office/officeart/2005/8/layout/equation2"/>
    <dgm:cxn modelId="{9ECEAC56-4DE2-4872-9917-101D543B4E68}" type="presOf" srcId="{4BCEE4A0-7B8E-45B7-A40B-A21450FAF921}" destId="{9675D9DA-53AD-4C4E-BCF5-1AE061153220}" srcOrd="0" destOrd="0" presId="urn:microsoft.com/office/officeart/2005/8/layout/equation2"/>
    <dgm:cxn modelId="{F3CD1659-3E79-43E7-B083-8B326E69D633}" type="presOf" srcId="{EB0DDE8E-AE5A-48AB-8D86-F3FBC834B97D}" destId="{AC7F66F6-46BB-49C6-8B41-EC98A7E52B72}" srcOrd="0" destOrd="0" presId="urn:microsoft.com/office/officeart/2005/8/layout/equation2"/>
    <dgm:cxn modelId="{1877F0C6-93EE-4439-A1F6-5DD69766AB65}" type="presOf" srcId="{C01E94E8-DEE8-4459-BFB2-BCC9A7CEF79F}" destId="{67E0A14F-63CC-439B-8C40-950D370CDE9B}" srcOrd="0" destOrd="1" presId="urn:microsoft.com/office/officeart/2005/8/layout/equation2"/>
    <dgm:cxn modelId="{76AA69C8-674E-447B-B9E7-B7604396FE6E}" type="presOf" srcId="{AC394095-681B-4A23-95A4-DB6A933BA016}" destId="{67E0A14F-63CC-439B-8C40-950D370CDE9B}" srcOrd="0" destOrd="0" presId="urn:microsoft.com/office/officeart/2005/8/layout/equation2"/>
    <dgm:cxn modelId="{302CBDC8-AF88-4627-8AE7-68B7565D2324}" type="presOf" srcId="{2B1EAAC9-83B8-4996-BD1F-EE793633BF4D}" destId="{EC59ABDF-94F1-485D-ABD9-5B9781F6AC2D}" srcOrd="0" destOrd="0" presId="urn:microsoft.com/office/officeart/2005/8/layout/equation2"/>
    <dgm:cxn modelId="{07C1F5E7-B384-4238-8B04-E35CD655A9D9}" type="presOf" srcId="{EB0DDE8E-AE5A-48AB-8D86-F3FBC834B97D}" destId="{76930DEE-CCAC-45A4-B16B-7FC03B6B2FF7}" srcOrd="1" destOrd="0" presId="urn:microsoft.com/office/officeart/2005/8/layout/equation2"/>
    <dgm:cxn modelId="{84205BE9-AA79-4C89-8D05-952270D61B11}" srcId="{1A865E46-7AB7-4973-8823-AE787C7C3704}" destId="{AC394095-681B-4A23-95A4-DB6A933BA016}" srcOrd="2" destOrd="0" parTransId="{B409328F-726C-42AE-AFD5-338E143A185D}" sibTransId="{E6465535-DA94-4F7D-9D70-468C36E4DFAD}"/>
    <dgm:cxn modelId="{CDF6B1E9-2840-4966-85C9-6FBEB87F35C1}" srcId="{1A865E46-7AB7-4973-8823-AE787C7C3704}" destId="{2B1EAAC9-83B8-4996-BD1F-EE793633BF4D}" srcOrd="0" destOrd="0" parTransId="{D361A96B-4BE0-425B-8F64-C6BFEC2C9193}" sibTransId="{612C50FC-3EB6-443F-8617-C2EF71A89EAE}"/>
    <dgm:cxn modelId="{BFA4B770-7265-43E8-BF0F-60DAE65DA472}" type="presParOf" srcId="{C7C11BE3-9705-4FE8-BCD2-CA11EE0A21AC}" destId="{D722D02B-840E-4DB9-9760-4219F3220ADF}" srcOrd="0" destOrd="0" presId="urn:microsoft.com/office/officeart/2005/8/layout/equation2"/>
    <dgm:cxn modelId="{B643EC87-6046-45C3-AF52-1FD3D4EB7B21}" type="presParOf" srcId="{D722D02B-840E-4DB9-9760-4219F3220ADF}" destId="{EC59ABDF-94F1-485D-ABD9-5B9781F6AC2D}" srcOrd="0" destOrd="0" presId="urn:microsoft.com/office/officeart/2005/8/layout/equation2"/>
    <dgm:cxn modelId="{E3436486-225F-4987-98D3-86A3FED0EC4C}" type="presParOf" srcId="{D722D02B-840E-4DB9-9760-4219F3220ADF}" destId="{E13F99B0-E631-4DFF-8CB5-57B6C7EFC72D}" srcOrd="1" destOrd="0" presId="urn:microsoft.com/office/officeart/2005/8/layout/equation2"/>
    <dgm:cxn modelId="{32C9FEA4-9ED8-4081-A3F6-7E3D22C5297F}" type="presParOf" srcId="{D722D02B-840E-4DB9-9760-4219F3220ADF}" destId="{6AD54EA0-1F74-43AA-9F7B-3A531EFC5C52}" srcOrd="2" destOrd="0" presId="urn:microsoft.com/office/officeart/2005/8/layout/equation2"/>
    <dgm:cxn modelId="{E67FB6DC-7894-4BBD-B686-D50F7573018A}" type="presParOf" srcId="{D722D02B-840E-4DB9-9760-4219F3220ADF}" destId="{534974B3-B8BA-4E8A-A6C0-D72F91BB9002}" srcOrd="3" destOrd="0" presId="urn:microsoft.com/office/officeart/2005/8/layout/equation2"/>
    <dgm:cxn modelId="{C90E8CC4-3945-46E1-AF3F-8E0672CD4771}" type="presParOf" srcId="{D722D02B-840E-4DB9-9760-4219F3220ADF}" destId="{9675D9DA-53AD-4C4E-BCF5-1AE061153220}" srcOrd="4" destOrd="0" presId="urn:microsoft.com/office/officeart/2005/8/layout/equation2"/>
    <dgm:cxn modelId="{72F84ED9-56C0-4ED4-9B0B-8444DFDE4B68}" type="presParOf" srcId="{C7C11BE3-9705-4FE8-BCD2-CA11EE0A21AC}" destId="{AC7F66F6-46BB-49C6-8B41-EC98A7E52B72}" srcOrd="1" destOrd="0" presId="urn:microsoft.com/office/officeart/2005/8/layout/equation2"/>
    <dgm:cxn modelId="{ABB34508-0A58-4DA6-8FF3-DF03DA4F35DE}" type="presParOf" srcId="{AC7F66F6-46BB-49C6-8B41-EC98A7E52B72}" destId="{76930DEE-CCAC-45A4-B16B-7FC03B6B2FF7}" srcOrd="0" destOrd="0" presId="urn:microsoft.com/office/officeart/2005/8/layout/equation2"/>
    <dgm:cxn modelId="{AC18FAD8-5E2F-4508-B135-072A40CE9A55}" type="presParOf" srcId="{C7C11BE3-9705-4FE8-BCD2-CA11EE0A21AC}" destId="{67E0A14F-63CC-439B-8C40-950D370CDE9B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CAA9D-D82A-4E78-B1C3-AD30FBD57C2B}" type="doc">
      <dgm:prSet loTypeId="urn:microsoft.com/office/officeart/2005/8/layout/process3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8C0F69A-FBCE-4967-BECE-AB2E01D88C91}">
      <dgm:prSet phldrT="[Text]" custT="1"/>
      <dgm:spPr/>
      <dgm:t>
        <a:bodyPr/>
        <a:lstStyle/>
        <a:p>
          <a:r>
            <a:rPr lang="en-US" sz="1600" dirty="0"/>
            <a:t>Task request</a:t>
          </a:r>
        </a:p>
      </dgm:t>
    </dgm:pt>
    <dgm:pt modelId="{641891EE-01C6-4FBA-9E23-AADE6D4AB9F6}" type="parTrans" cxnId="{3C8B8E64-41FD-4329-A35D-AFFAA9BF92E5}">
      <dgm:prSet/>
      <dgm:spPr/>
      <dgm:t>
        <a:bodyPr/>
        <a:lstStyle/>
        <a:p>
          <a:endParaRPr lang="en-US"/>
        </a:p>
      </dgm:t>
    </dgm:pt>
    <dgm:pt modelId="{9AF1FB51-DB19-445D-9482-37E9E81722A3}" type="sibTrans" cxnId="{3C8B8E64-41FD-4329-A35D-AFFAA9BF92E5}">
      <dgm:prSet/>
      <dgm:spPr/>
      <dgm:t>
        <a:bodyPr/>
        <a:lstStyle/>
        <a:p>
          <a:endParaRPr lang="en-US"/>
        </a:p>
      </dgm:t>
    </dgm:pt>
    <dgm:pt modelId="{C90AB911-1825-4820-B179-6541D4236B33}">
      <dgm:prSet phldrT="[Text]" custT="1"/>
      <dgm:spPr/>
      <dgm:t>
        <a:bodyPr/>
        <a:lstStyle/>
        <a:p>
          <a:r>
            <a:rPr lang="en-US" sz="1300" dirty="0"/>
            <a:t>Dispatcher assigns manually </a:t>
          </a:r>
        </a:p>
      </dgm:t>
    </dgm:pt>
    <dgm:pt modelId="{59CAEFF1-ABBF-47A1-8756-FEF2A7AC9235}" type="parTrans" cxnId="{9C33C910-8A21-4A5B-9D41-EADC897C7FB7}">
      <dgm:prSet/>
      <dgm:spPr/>
      <dgm:t>
        <a:bodyPr/>
        <a:lstStyle/>
        <a:p>
          <a:endParaRPr lang="en-US"/>
        </a:p>
      </dgm:t>
    </dgm:pt>
    <dgm:pt modelId="{88DA3F15-E22B-477D-893F-35D1EE3B2B9E}" type="sibTrans" cxnId="{9C33C910-8A21-4A5B-9D41-EADC897C7FB7}">
      <dgm:prSet/>
      <dgm:spPr/>
      <dgm:t>
        <a:bodyPr/>
        <a:lstStyle/>
        <a:p>
          <a:endParaRPr lang="en-US"/>
        </a:p>
      </dgm:t>
    </dgm:pt>
    <dgm:pt modelId="{455CC2B4-AFE7-4384-9598-00D650039327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400" dirty="0"/>
            <a:t>Relies on availability or location only</a:t>
          </a:r>
        </a:p>
      </dgm:t>
    </dgm:pt>
    <dgm:pt modelId="{580DD6E5-790B-41A8-AF34-FB3ADA76E14A}" type="parTrans" cxnId="{5B5E8F87-A0D4-4169-A5FB-BB72EA1D7D9C}">
      <dgm:prSet/>
      <dgm:spPr/>
      <dgm:t>
        <a:bodyPr/>
        <a:lstStyle/>
        <a:p>
          <a:endParaRPr lang="en-US"/>
        </a:p>
      </dgm:t>
    </dgm:pt>
    <dgm:pt modelId="{1A5FAEF2-30F4-40B6-98DA-FD2A799A3801}" type="sibTrans" cxnId="{5B5E8F87-A0D4-4169-A5FB-BB72EA1D7D9C}">
      <dgm:prSet/>
      <dgm:spPr/>
      <dgm:t>
        <a:bodyPr/>
        <a:lstStyle/>
        <a:p>
          <a:endParaRPr lang="en-US"/>
        </a:p>
      </dgm:t>
    </dgm:pt>
    <dgm:pt modelId="{F577CACE-3861-49AC-A270-765223AF8FD3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400" dirty="0"/>
            <a:t>Frequent mismatches → failed work orders &amp; costly rework</a:t>
          </a:r>
        </a:p>
      </dgm:t>
    </dgm:pt>
    <dgm:pt modelId="{FFD653DC-FF22-4FC5-9D4F-3B19AA5E0F9A}" type="parTrans" cxnId="{C8F48D19-F836-4B12-9E20-E4D7EE4E935E}">
      <dgm:prSet/>
      <dgm:spPr/>
      <dgm:t>
        <a:bodyPr/>
        <a:lstStyle/>
        <a:p>
          <a:endParaRPr lang="en-US"/>
        </a:p>
      </dgm:t>
    </dgm:pt>
    <dgm:pt modelId="{4DAD7255-981C-4E7B-8876-A387659A41F7}" type="sibTrans" cxnId="{C8F48D19-F836-4B12-9E20-E4D7EE4E935E}">
      <dgm:prSet/>
      <dgm:spPr/>
      <dgm:t>
        <a:bodyPr/>
        <a:lstStyle/>
        <a:p>
          <a:endParaRPr lang="en-US"/>
        </a:p>
      </dgm:t>
    </dgm:pt>
    <dgm:pt modelId="{B9BD071B-A941-4734-8ED2-F0B4B3AC7821}">
      <dgm:prSet custT="1"/>
      <dgm:spPr/>
      <dgm:t>
        <a:bodyPr/>
        <a:lstStyle/>
        <a:p>
          <a:r>
            <a:rPr lang="en-US" sz="1500" dirty="0"/>
            <a:t>Task execution </a:t>
          </a:r>
        </a:p>
      </dgm:t>
    </dgm:pt>
    <dgm:pt modelId="{1CABA7D1-8136-45B0-B166-55E01E7EE1CC}" type="parTrans" cxnId="{9D99BD3C-464C-4557-930F-80F2706F5154}">
      <dgm:prSet/>
      <dgm:spPr/>
      <dgm:t>
        <a:bodyPr/>
        <a:lstStyle/>
        <a:p>
          <a:endParaRPr lang="en-US"/>
        </a:p>
      </dgm:t>
    </dgm:pt>
    <dgm:pt modelId="{316FDFFA-5202-4B7E-AB87-EF2C4DB89629}" type="sibTrans" cxnId="{9D99BD3C-464C-4557-930F-80F2706F5154}">
      <dgm:prSet/>
      <dgm:spPr/>
      <dgm:t>
        <a:bodyPr/>
        <a:lstStyle/>
        <a:p>
          <a:endParaRPr lang="en-US"/>
        </a:p>
      </dgm:t>
    </dgm:pt>
    <dgm:pt modelId="{009202B8-7599-44B4-B66C-F1E3124DCACF}">
      <dgm:prSet custT="1"/>
      <dgm:spPr/>
      <dgm:t>
        <a:bodyPr/>
        <a:lstStyle/>
        <a:p>
          <a:r>
            <a:rPr lang="en-US" sz="1800" dirty="0"/>
            <a:t>Outcome</a:t>
          </a:r>
        </a:p>
      </dgm:t>
    </dgm:pt>
    <dgm:pt modelId="{01E9FF68-2FCB-402C-83DD-B1B23BBA20E1}" type="parTrans" cxnId="{C2BF0B99-1E2C-4950-953F-BDEB694E322B}">
      <dgm:prSet/>
      <dgm:spPr/>
      <dgm:t>
        <a:bodyPr/>
        <a:lstStyle/>
        <a:p>
          <a:endParaRPr lang="en-US"/>
        </a:p>
      </dgm:t>
    </dgm:pt>
    <dgm:pt modelId="{9CE1B568-61C0-46A4-ADC3-A3A376248F70}" type="sibTrans" cxnId="{C2BF0B99-1E2C-4950-953F-BDEB694E322B}">
      <dgm:prSet/>
      <dgm:spPr/>
      <dgm:t>
        <a:bodyPr/>
        <a:lstStyle/>
        <a:p>
          <a:endParaRPr lang="en-US"/>
        </a:p>
      </dgm:t>
    </dgm:pt>
    <dgm:pt modelId="{0B61942D-0B06-4685-AD45-AF4DCBE36EFB}">
      <dgm:prSet/>
      <dgm:spPr/>
      <dgm:t>
        <a:bodyPr/>
        <a:lstStyle/>
        <a:p>
          <a:pPr>
            <a:buFontTx/>
            <a:buChar char="-"/>
          </a:pPr>
          <a:r>
            <a:rPr lang="en-US" dirty="0"/>
            <a:t>Customer dissatisfaction — delays &amp; missed appointments</a:t>
          </a:r>
        </a:p>
      </dgm:t>
    </dgm:pt>
    <dgm:pt modelId="{9C0052C8-6AF3-4487-8EB8-D477FB112EF9}" type="parTrans" cxnId="{3533863E-4A7F-402F-A990-0A77CA3DCD21}">
      <dgm:prSet/>
      <dgm:spPr/>
      <dgm:t>
        <a:bodyPr/>
        <a:lstStyle/>
        <a:p>
          <a:endParaRPr lang="en-US"/>
        </a:p>
      </dgm:t>
    </dgm:pt>
    <dgm:pt modelId="{68A42297-99DF-4ED5-AE37-918C83E77881}" type="sibTrans" cxnId="{3533863E-4A7F-402F-A990-0A77CA3DCD21}">
      <dgm:prSet/>
      <dgm:spPr/>
      <dgm:t>
        <a:bodyPr/>
        <a:lstStyle/>
        <a:p>
          <a:endParaRPr lang="en-US"/>
        </a:p>
      </dgm:t>
    </dgm:pt>
    <dgm:pt modelId="{3639AD7A-DCA0-45C1-BB1E-96B570F69CB9}">
      <dgm:prSet custT="1"/>
      <dgm:spPr/>
      <dgm:t>
        <a:bodyPr/>
        <a:lstStyle/>
        <a:p>
          <a:pPr>
            <a:buFontTx/>
            <a:buChar char="-"/>
          </a:pPr>
          <a:r>
            <a:rPr lang="en-US" sz="1400" dirty="0"/>
            <a:t>Technician frustration &amp; burnout</a:t>
          </a:r>
        </a:p>
      </dgm:t>
    </dgm:pt>
    <dgm:pt modelId="{193503DA-DE04-4EC3-96D2-8B903A205EB7}" type="parTrans" cxnId="{B65C35B5-A21A-49E7-8BE6-9EE96C9EAEB4}">
      <dgm:prSet/>
      <dgm:spPr/>
      <dgm:t>
        <a:bodyPr/>
        <a:lstStyle/>
        <a:p>
          <a:endParaRPr lang="en-US"/>
        </a:p>
      </dgm:t>
    </dgm:pt>
    <dgm:pt modelId="{658C7F4E-6022-4993-9999-596DA5B16E2E}" type="sibTrans" cxnId="{B65C35B5-A21A-49E7-8BE6-9EE96C9EAEB4}">
      <dgm:prSet/>
      <dgm:spPr/>
      <dgm:t>
        <a:bodyPr/>
        <a:lstStyle/>
        <a:p>
          <a:endParaRPr lang="en-US"/>
        </a:p>
      </dgm:t>
    </dgm:pt>
    <dgm:pt modelId="{6754D3B8-1A2E-46C5-8D03-CE102949DB9B}">
      <dgm:prSet/>
      <dgm:spPr/>
      <dgm:t>
        <a:bodyPr/>
        <a:lstStyle/>
        <a:p>
          <a:pPr>
            <a:buFontTx/>
            <a:buChar char="-"/>
          </a:pPr>
          <a:r>
            <a:rPr lang="en-US"/>
            <a:t>Low morale → high turnover &amp; labor risks</a:t>
          </a:r>
          <a:endParaRPr lang="en-US" dirty="0"/>
        </a:p>
      </dgm:t>
    </dgm:pt>
    <dgm:pt modelId="{BC8672F3-6831-4EF5-9912-E0A783DA75C9}" type="parTrans" cxnId="{AF536DDA-05E9-4B06-9324-7B1C052C0DA8}">
      <dgm:prSet/>
      <dgm:spPr/>
      <dgm:t>
        <a:bodyPr/>
        <a:lstStyle/>
        <a:p>
          <a:endParaRPr lang="en-US"/>
        </a:p>
      </dgm:t>
    </dgm:pt>
    <dgm:pt modelId="{27C58A0C-5FE9-4719-9BD8-50252AE3A009}" type="sibTrans" cxnId="{AF536DDA-05E9-4B06-9324-7B1C052C0DA8}">
      <dgm:prSet/>
      <dgm:spPr/>
      <dgm:t>
        <a:bodyPr/>
        <a:lstStyle/>
        <a:p>
          <a:endParaRPr lang="en-US"/>
        </a:p>
      </dgm:t>
    </dgm:pt>
    <dgm:pt modelId="{FD67923F-9DD0-43B1-9834-8D2EF63B539F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400" dirty="0"/>
            <a:t>Customer schedules technician service requests</a:t>
          </a:r>
        </a:p>
      </dgm:t>
    </dgm:pt>
    <dgm:pt modelId="{E83A6F6A-9D36-473D-99C7-675356D09573}" type="sibTrans" cxnId="{6D09D5EC-1038-4424-9809-12357B95E75C}">
      <dgm:prSet/>
      <dgm:spPr/>
      <dgm:t>
        <a:bodyPr/>
        <a:lstStyle/>
        <a:p>
          <a:endParaRPr lang="en-US"/>
        </a:p>
      </dgm:t>
    </dgm:pt>
    <dgm:pt modelId="{FB0802F9-2CC3-4B00-9D0E-51CA4ACC3E1E}" type="parTrans" cxnId="{6D09D5EC-1038-4424-9809-12357B95E75C}">
      <dgm:prSet/>
      <dgm:spPr/>
      <dgm:t>
        <a:bodyPr/>
        <a:lstStyle/>
        <a:p>
          <a:endParaRPr lang="en-US"/>
        </a:p>
      </dgm:t>
    </dgm:pt>
    <dgm:pt modelId="{EFC6975D-0756-441B-A735-F1B16655A49E}">
      <dgm:prSet phldrT="[Text]" custT="1"/>
      <dgm:spPr/>
      <dgm:t>
        <a:bodyPr/>
        <a:lstStyle/>
        <a:p>
          <a:pPr>
            <a:buFontTx/>
            <a:buChar char="-"/>
          </a:pPr>
          <a:r>
            <a:rPr lang="en-US" sz="1400" dirty="0"/>
            <a:t>No expertise matching</a:t>
          </a:r>
        </a:p>
      </dgm:t>
    </dgm:pt>
    <dgm:pt modelId="{59704D72-EEC3-4CBB-91FC-E8250A85A56A}" type="parTrans" cxnId="{B5294577-C1A4-4BCC-B523-7DE758260716}">
      <dgm:prSet/>
      <dgm:spPr/>
      <dgm:t>
        <a:bodyPr/>
        <a:lstStyle/>
        <a:p>
          <a:endParaRPr lang="en-US"/>
        </a:p>
      </dgm:t>
    </dgm:pt>
    <dgm:pt modelId="{834DBC5D-141A-4029-A912-DBBFAF14BCB7}" type="sibTrans" cxnId="{B5294577-C1A4-4BCC-B523-7DE758260716}">
      <dgm:prSet/>
      <dgm:spPr/>
      <dgm:t>
        <a:bodyPr/>
        <a:lstStyle/>
        <a:p>
          <a:endParaRPr lang="en-US"/>
        </a:p>
      </dgm:t>
    </dgm:pt>
    <dgm:pt modelId="{440C6A1C-0828-4693-A0CE-BF66E4A11D14}">
      <dgm:prSet phldrT="[Text]"/>
      <dgm:spPr/>
      <dgm:t>
        <a:bodyPr/>
        <a:lstStyle/>
        <a:p>
          <a:r>
            <a:rPr lang="en-US" dirty="0"/>
            <a:t>Technician assigned randomly </a:t>
          </a:r>
        </a:p>
      </dgm:t>
    </dgm:pt>
    <dgm:pt modelId="{9B19FA0D-9444-488B-B8ED-5154C69385B2}" type="parTrans" cxnId="{35192AA9-F4A4-4C7A-8C65-F0FFC8A3FE51}">
      <dgm:prSet/>
      <dgm:spPr/>
      <dgm:t>
        <a:bodyPr/>
        <a:lstStyle/>
        <a:p>
          <a:endParaRPr lang="en-US"/>
        </a:p>
      </dgm:t>
    </dgm:pt>
    <dgm:pt modelId="{FE7F54ED-8986-48CF-9173-7517332841D1}" type="sibTrans" cxnId="{35192AA9-F4A4-4C7A-8C65-F0FFC8A3FE51}">
      <dgm:prSet/>
      <dgm:spPr/>
      <dgm:t>
        <a:bodyPr/>
        <a:lstStyle/>
        <a:p>
          <a:endParaRPr lang="en-US"/>
        </a:p>
      </dgm:t>
    </dgm:pt>
    <dgm:pt modelId="{A6753091-0F0B-40A2-B531-F79E9C078A38}" type="pres">
      <dgm:prSet presAssocID="{5F8CAA9D-D82A-4E78-B1C3-AD30FBD57C2B}" presName="linearFlow" presStyleCnt="0">
        <dgm:presLayoutVars>
          <dgm:dir/>
          <dgm:animLvl val="lvl"/>
          <dgm:resizeHandles val="exact"/>
        </dgm:presLayoutVars>
      </dgm:prSet>
      <dgm:spPr/>
    </dgm:pt>
    <dgm:pt modelId="{1293E909-746C-471D-B836-00CE05639476}" type="pres">
      <dgm:prSet presAssocID="{18C0F69A-FBCE-4967-BECE-AB2E01D88C91}" presName="composite" presStyleCnt="0"/>
      <dgm:spPr/>
    </dgm:pt>
    <dgm:pt modelId="{93E61717-2039-478C-9875-0A72E8F00AF8}" type="pres">
      <dgm:prSet presAssocID="{18C0F69A-FBCE-4967-BECE-AB2E01D88C9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27D82D3-02F0-419C-862A-13E999653E22}" type="pres">
      <dgm:prSet presAssocID="{18C0F69A-FBCE-4967-BECE-AB2E01D88C91}" presName="parSh" presStyleLbl="node1" presStyleIdx="0" presStyleCnt="5"/>
      <dgm:spPr/>
    </dgm:pt>
    <dgm:pt modelId="{26E2DB53-DFF1-4235-8F86-4184067A26FB}" type="pres">
      <dgm:prSet presAssocID="{18C0F69A-FBCE-4967-BECE-AB2E01D88C91}" presName="desTx" presStyleLbl="fgAcc1" presStyleIdx="0" presStyleCnt="5" custScaleY="96831" custLinFactNeighborX="4439" custLinFactNeighborY="1632">
        <dgm:presLayoutVars>
          <dgm:bulletEnabled val="1"/>
        </dgm:presLayoutVars>
      </dgm:prSet>
      <dgm:spPr/>
    </dgm:pt>
    <dgm:pt modelId="{29345F63-C045-47FF-841E-0469DD9BAB98}" type="pres">
      <dgm:prSet presAssocID="{9AF1FB51-DB19-445D-9482-37E9E81722A3}" presName="sibTrans" presStyleLbl="sibTrans2D1" presStyleIdx="0" presStyleCnt="4"/>
      <dgm:spPr/>
    </dgm:pt>
    <dgm:pt modelId="{05A5115B-9C4B-470E-BD86-CA1ADFD7DF9E}" type="pres">
      <dgm:prSet presAssocID="{9AF1FB51-DB19-445D-9482-37E9E81722A3}" presName="connTx" presStyleLbl="sibTrans2D1" presStyleIdx="0" presStyleCnt="4"/>
      <dgm:spPr/>
    </dgm:pt>
    <dgm:pt modelId="{061F18C6-0FF0-4C44-9CED-CBF63B6FAB2F}" type="pres">
      <dgm:prSet presAssocID="{C90AB911-1825-4820-B179-6541D4236B33}" presName="composite" presStyleCnt="0"/>
      <dgm:spPr/>
    </dgm:pt>
    <dgm:pt modelId="{418AD4DD-3539-4CAE-AC6C-CB58F244DA50}" type="pres">
      <dgm:prSet presAssocID="{C90AB911-1825-4820-B179-6541D4236B33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1D6746F-2EF7-475B-8E92-9C69D0813D5E}" type="pres">
      <dgm:prSet presAssocID="{C90AB911-1825-4820-B179-6541D4236B33}" presName="parSh" presStyleLbl="node1" presStyleIdx="1" presStyleCnt="5" custScaleX="109217"/>
      <dgm:spPr/>
    </dgm:pt>
    <dgm:pt modelId="{F11AF00A-D95F-4C00-B989-BCF3BE3AEDEB}" type="pres">
      <dgm:prSet presAssocID="{C90AB911-1825-4820-B179-6541D4236B33}" presName="desTx" presStyleLbl="fgAcc1" presStyleIdx="1" presStyleCnt="5">
        <dgm:presLayoutVars>
          <dgm:bulletEnabled val="1"/>
        </dgm:presLayoutVars>
      </dgm:prSet>
      <dgm:spPr/>
    </dgm:pt>
    <dgm:pt modelId="{6D7A0BBF-9F8C-4A6B-A8F8-34688F4D0BCC}" type="pres">
      <dgm:prSet presAssocID="{88DA3F15-E22B-477D-893F-35D1EE3B2B9E}" presName="sibTrans" presStyleLbl="sibTrans2D1" presStyleIdx="1" presStyleCnt="4"/>
      <dgm:spPr/>
    </dgm:pt>
    <dgm:pt modelId="{9E9F8A59-10BB-4B32-9340-0D635F727BD0}" type="pres">
      <dgm:prSet presAssocID="{88DA3F15-E22B-477D-893F-35D1EE3B2B9E}" presName="connTx" presStyleLbl="sibTrans2D1" presStyleIdx="1" presStyleCnt="4"/>
      <dgm:spPr/>
    </dgm:pt>
    <dgm:pt modelId="{BCC6D2B6-3B41-4DA7-B7D6-285014CCE6FA}" type="pres">
      <dgm:prSet presAssocID="{440C6A1C-0828-4693-A0CE-BF66E4A11D14}" presName="composite" presStyleCnt="0"/>
      <dgm:spPr/>
    </dgm:pt>
    <dgm:pt modelId="{1965AFD5-1B63-4774-A937-A79561AF8E66}" type="pres">
      <dgm:prSet presAssocID="{440C6A1C-0828-4693-A0CE-BF66E4A11D14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27E87E7-8482-4626-81A7-A6A79D211653}" type="pres">
      <dgm:prSet presAssocID="{440C6A1C-0828-4693-A0CE-BF66E4A11D14}" presName="parSh" presStyleLbl="node1" presStyleIdx="2" presStyleCnt="5"/>
      <dgm:spPr/>
    </dgm:pt>
    <dgm:pt modelId="{1AF180F8-E441-4269-8A87-5F0348086CBD}" type="pres">
      <dgm:prSet presAssocID="{440C6A1C-0828-4693-A0CE-BF66E4A11D14}" presName="desTx" presStyleLbl="fgAcc1" presStyleIdx="2" presStyleCnt="5">
        <dgm:presLayoutVars>
          <dgm:bulletEnabled val="1"/>
        </dgm:presLayoutVars>
      </dgm:prSet>
      <dgm:spPr/>
    </dgm:pt>
    <dgm:pt modelId="{BFF7EE14-AF04-4327-A5DB-535B3C98452F}" type="pres">
      <dgm:prSet presAssocID="{FE7F54ED-8986-48CF-9173-7517332841D1}" presName="sibTrans" presStyleLbl="sibTrans2D1" presStyleIdx="2" presStyleCnt="4"/>
      <dgm:spPr/>
    </dgm:pt>
    <dgm:pt modelId="{0E21A4A0-129D-45FE-94FC-4DA89E7F5B43}" type="pres">
      <dgm:prSet presAssocID="{FE7F54ED-8986-48CF-9173-7517332841D1}" presName="connTx" presStyleLbl="sibTrans2D1" presStyleIdx="2" presStyleCnt="4"/>
      <dgm:spPr/>
    </dgm:pt>
    <dgm:pt modelId="{BF7DCC4B-5152-4C6B-8E58-5DB8592C0AFD}" type="pres">
      <dgm:prSet presAssocID="{B9BD071B-A941-4734-8ED2-F0B4B3AC7821}" presName="composite" presStyleCnt="0"/>
      <dgm:spPr/>
    </dgm:pt>
    <dgm:pt modelId="{D21A3802-E354-4ED2-A15E-AD3498A2D5AB}" type="pres">
      <dgm:prSet presAssocID="{B9BD071B-A941-4734-8ED2-F0B4B3AC7821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969FA144-7833-488F-A55A-1F624475AC0E}" type="pres">
      <dgm:prSet presAssocID="{B9BD071B-A941-4734-8ED2-F0B4B3AC7821}" presName="parSh" presStyleLbl="node1" presStyleIdx="3" presStyleCnt="5"/>
      <dgm:spPr/>
    </dgm:pt>
    <dgm:pt modelId="{86F3F724-5FD4-4993-A935-D47E380DF994}" type="pres">
      <dgm:prSet presAssocID="{B9BD071B-A941-4734-8ED2-F0B4B3AC7821}" presName="desTx" presStyleLbl="fgAcc1" presStyleIdx="3" presStyleCnt="5">
        <dgm:presLayoutVars>
          <dgm:bulletEnabled val="1"/>
        </dgm:presLayoutVars>
      </dgm:prSet>
      <dgm:spPr/>
    </dgm:pt>
    <dgm:pt modelId="{0E3CEF6E-9B86-46C4-9854-03CB70332758}" type="pres">
      <dgm:prSet presAssocID="{316FDFFA-5202-4B7E-AB87-EF2C4DB89629}" presName="sibTrans" presStyleLbl="sibTrans2D1" presStyleIdx="3" presStyleCnt="4"/>
      <dgm:spPr/>
    </dgm:pt>
    <dgm:pt modelId="{FA45E3AE-F034-43A7-9A65-2BEB0596C55E}" type="pres">
      <dgm:prSet presAssocID="{316FDFFA-5202-4B7E-AB87-EF2C4DB89629}" presName="connTx" presStyleLbl="sibTrans2D1" presStyleIdx="3" presStyleCnt="4"/>
      <dgm:spPr/>
    </dgm:pt>
    <dgm:pt modelId="{B981A847-3F92-4A07-AE45-9F5D18B8920A}" type="pres">
      <dgm:prSet presAssocID="{009202B8-7599-44B4-B66C-F1E3124DCACF}" presName="composite" presStyleCnt="0"/>
      <dgm:spPr/>
    </dgm:pt>
    <dgm:pt modelId="{E0492135-C5C1-45CA-BA4E-6CA49361A48F}" type="pres">
      <dgm:prSet presAssocID="{009202B8-7599-44B4-B66C-F1E3124DCACF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67D30E2-05ED-4949-B9CB-52F7AD647B2B}" type="pres">
      <dgm:prSet presAssocID="{009202B8-7599-44B4-B66C-F1E3124DCACF}" presName="parSh" presStyleLbl="node1" presStyleIdx="4" presStyleCnt="5"/>
      <dgm:spPr/>
    </dgm:pt>
    <dgm:pt modelId="{52124CBC-0F76-48B5-9E0E-3FE2EB0F1567}" type="pres">
      <dgm:prSet presAssocID="{009202B8-7599-44B4-B66C-F1E3124DCACF}" presName="desTx" presStyleLbl="fgAcc1" presStyleIdx="4" presStyleCnt="5">
        <dgm:presLayoutVars>
          <dgm:bulletEnabled val="1"/>
        </dgm:presLayoutVars>
      </dgm:prSet>
      <dgm:spPr/>
    </dgm:pt>
  </dgm:ptLst>
  <dgm:cxnLst>
    <dgm:cxn modelId="{8BB74B09-8045-478A-9C65-10C5E3EAE76C}" type="presOf" srcId="{0B61942D-0B06-4685-AD45-AF4DCBE36EFB}" destId="{52124CBC-0F76-48B5-9E0E-3FE2EB0F1567}" srcOrd="0" destOrd="0" presId="urn:microsoft.com/office/officeart/2005/8/layout/process3"/>
    <dgm:cxn modelId="{9C33C910-8A21-4A5B-9D41-EADC897C7FB7}" srcId="{5F8CAA9D-D82A-4E78-B1C3-AD30FBD57C2B}" destId="{C90AB911-1825-4820-B179-6541D4236B33}" srcOrd="1" destOrd="0" parTransId="{59CAEFF1-ABBF-47A1-8756-FEF2A7AC9235}" sibTransId="{88DA3F15-E22B-477D-893F-35D1EE3B2B9E}"/>
    <dgm:cxn modelId="{DA4F1B11-60DF-4DB0-B4F0-06C69AA15344}" type="presOf" srcId="{440C6A1C-0828-4693-A0CE-BF66E4A11D14}" destId="{427E87E7-8482-4626-81A7-A6A79D211653}" srcOrd="1" destOrd="0" presId="urn:microsoft.com/office/officeart/2005/8/layout/process3"/>
    <dgm:cxn modelId="{C8F48D19-F836-4B12-9E20-E4D7EE4E935E}" srcId="{440C6A1C-0828-4693-A0CE-BF66E4A11D14}" destId="{F577CACE-3861-49AC-A270-765223AF8FD3}" srcOrd="0" destOrd="0" parTransId="{FFD653DC-FF22-4FC5-9D4F-3B19AA5E0F9A}" sibTransId="{4DAD7255-981C-4E7B-8876-A387659A41F7}"/>
    <dgm:cxn modelId="{BB40B321-D70C-41AC-9FC7-2E1FB8582E11}" type="presOf" srcId="{FE7F54ED-8986-48CF-9173-7517332841D1}" destId="{0E21A4A0-129D-45FE-94FC-4DA89E7F5B43}" srcOrd="1" destOrd="0" presId="urn:microsoft.com/office/officeart/2005/8/layout/process3"/>
    <dgm:cxn modelId="{123EB921-D623-4A5B-95B7-0647440F935B}" type="presOf" srcId="{316FDFFA-5202-4B7E-AB87-EF2C4DB89629}" destId="{FA45E3AE-F034-43A7-9A65-2BEB0596C55E}" srcOrd="1" destOrd="0" presId="urn:microsoft.com/office/officeart/2005/8/layout/process3"/>
    <dgm:cxn modelId="{46A80F23-D7E5-4545-B08F-34CD63E3590C}" type="presOf" srcId="{F577CACE-3861-49AC-A270-765223AF8FD3}" destId="{1AF180F8-E441-4269-8A87-5F0348086CBD}" srcOrd="0" destOrd="0" presId="urn:microsoft.com/office/officeart/2005/8/layout/process3"/>
    <dgm:cxn modelId="{684B8B3B-3629-41F2-8685-B24786A0ADC1}" type="presOf" srcId="{88DA3F15-E22B-477D-893F-35D1EE3B2B9E}" destId="{6D7A0BBF-9F8C-4A6B-A8F8-34688F4D0BCC}" srcOrd="0" destOrd="0" presId="urn:microsoft.com/office/officeart/2005/8/layout/process3"/>
    <dgm:cxn modelId="{9D99BD3C-464C-4557-930F-80F2706F5154}" srcId="{5F8CAA9D-D82A-4E78-B1C3-AD30FBD57C2B}" destId="{B9BD071B-A941-4734-8ED2-F0B4B3AC7821}" srcOrd="3" destOrd="0" parTransId="{1CABA7D1-8136-45B0-B166-55E01E7EE1CC}" sibTransId="{316FDFFA-5202-4B7E-AB87-EF2C4DB89629}"/>
    <dgm:cxn modelId="{3533863E-4A7F-402F-A990-0A77CA3DCD21}" srcId="{009202B8-7599-44B4-B66C-F1E3124DCACF}" destId="{0B61942D-0B06-4685-AD45-AF4DCBE36EFB}" srcOrd="0" destOrd="0" parTransId="{9C0052C8-6AF3-4487-8EB8-D477FB112EF9}" sibTransId="{68A42297-99DF-4ED5-AE37-918C83E77881}"/>
    <dgm:cxn modelId="{BF1DD45C-D1D9-4BB8-A1E7-BB8146A722B2}" type="presOf" srcId="{6754D3B8-1A2E-46C5-8D03-CE102949DB9B}" destId="{52124CBC-0F76-48B5-9E0E-3FE2EB0F1567}" srcOrd="0" destOrd="1" presId="urn:microsoft.com/office/officeart/2005/8/layout/process3"/>
    <dgm:cxn modelId="{C63F5961-4F28-418A-80E9-16EB65FDEA73}" type="presOf" srcId="{9AF1FB51-DB19-445D-9482-37E9E81722A3}" destId="{05A5115B-9C4B-470E-BD86-CA1ADFD7DF9E}" srcOrd="1" destOrd="0" presId="urn:microsoft.com/office/officeart/2005/8/layout/process3"/>
    <dgm:cxn modelId="{B2FB1A43-93F5-40F6-BA40-DF0687B41599}" type="presOf" srcId="{009202B8-7599-44B4-B66C-F1E3124DCACF}" destId="{E0492135-C5C1-45CA-BA4E-6CA49361A48F}" srcOrd="0" destOrd="0" presId="urn:microsoft.com/office/officeart/2005/8/layout/process3"/>
    <dgm:cxn modelId="{3C8B8E64-41FD-4329-A35D-AFFAA9BF92E5}" srcId="{5F8CAA9D-D82A-4E78-B1C3-AD30FBD57C2B}" destId="{18C0F69A-FBCE-4967-BECE-AB2E01D88C91}" srcOrd="0" destOrd="0" parTransId="{641891EE-01C6-4FBA-9E23-AADE6D4AB9F6}" sibTransId="{9AF1FB51-DB19-445D-9482-37E9E81722A3}"/>
    <dgm:cxn modelId="{A1A5FE47-712B-47DC-8A25-D942C3783F19}" type="presOf" srcId="{EFC6975D-0756-441B-A735-F1B16655A49E}" destId="{F11AF00A-D95F-4C00-B989-BCF3BE3AEDEB}" srcOrd="0" destOrd="1" presId="urn:microsoft.com/office/officeart/2005/8/layout/process3"/>
    <dgm:cxn modelId="{A9DC6072-9799-4182-8C44-6DB8E91415C8}" type="presOf" srcId="{455CC2B4-AFE7-4384-9598-00D650039327}" destId="{F11AF00A-D95F-4C00-B989-BCF3BE3AEDEB}" srcOrd="0" destOrd="0" presId="urn:microsoft.com/office/officeart/2005/8/layout/process3"/>
    <dgm:cxn modelId="{B5294577-C1A4-4BCC-B523-7DE758260716}" srcId="{C90AB911-1825-4820-B179-6541D4236B33}" destId="{EFC6975D-0756-441B-A735-F1B16655A49E}" srcOrd="1" destOrd="0" parTransId="{59704D72-EEC3-4CBB-91FC-E8250A85A56A}" sibTransId="{834DBC5D-141A-4029-A912-DBBFAF14BCB7}"/>
    <dgm:cxn modelId="{F049967A-C67C-485C-9F84-692E6E13E5E1}" type="presOf" srcId="{C90AB911-1825-4820-B179-6541D4236B33}" destId="{71D6746F-2EF7-475B-8E92-9C69D0813D5E}" srcOrd="1" destOrd="0" presId="urn:microsoft.com/office/officeart/2005/8/layout/process3"/>
    <dgm:cxn modelId="{5B5E8F87-A0D4-4169-A5FB-BB72EA1D7D9C}" srcId="{C90AB911-1825-4820-B179-6541D4236B33}" destId="{455CC2B4-AFE7-4384-9598-00D650039327}" srcOrd="0" destOrd="0" parTransId="{580DD6E5-790B-41A8-AF34-FB3ADA76E14A}" sibTransId="{1A5FAEF2-30F4-40B6-98DA-FD2A799A3801}"/>
    <dgm:cxn modelId="{93DC388F-5117-409B-9C23-039B47351D07}" type="presOf" srcId="{88DA3F15-E22B-477D-893F-35D1EE3B2B9E}" destId="{9E9F8A59-10BB-4B32-9340-0D635F727BD0}" srcOrd="1" destOrd="0" presId="urn:microsoft.com/office/officeart/2005/8/layout/process3"/>
    <dgm:cxn modelId="{59368195-5B10-46CB-B55A-E56B8360E455}" type="presOf" srcId="{C90AB911-1825-4820-B179-6541D4236B33}" destId="{418AD4DD-3539-4CAE-AC6C-CB58F244DA50}" srcOrd="0" destOrd="0" presId="urn:microsoft.com/office/officeart/2005/8/layout/process3"/>
    <dgm:cxn modelId="{2750FC97-0889-4DA1-9EB7-8250B307736A}" type="presOf" srcId="{5F8CAA9D-D82A-4E78-B1C3-AD30FBD57C2B}" destId="{A6753091-0F0B-40A2-B531-F79E9C078A38}" srcOrd="0" destOrd="0" presId="urn:microsoft.com/office/officeart/2005/8/layout/process3"/>
    <dgm:cxn modelId="{C2BF0B99-1E2C-4950-953F-BDEB694E322B}" srcId="{5F8CAA9D-D82A-4E78-B1C3-AD30FBD57C2B}" destId="{009202B8-7599-44B4-B66C-F1E3124DCACF}" srcOrd="4" destOrd="0" parTransId="{01E9FF68-2FCB-402C-83DD-B1B23BBA20E1}" sibTransId="{9CE1B568-61C0-46A4-ADC3-A3A376248F70}"/>
    <dgm:cxn modelId="{8DC94DA0-8E9D-4A85-A5FC-4A35EE9B8DE4}" type="presOf" srcId="{3639AD7A-DCA0-45C1-BB1E-96B570F69CB9}" destId="{86F3F724-5FD4-4993-A935-D47E380DF994}" srcOrd="0" destOrd="0" presId="urn:microsoft.com/office/officeart/2005/8/layout/process3"/>
    <dgm:cxn modelId="{35192AA9-F4A4-4C7A-8C65-F0FFC8A3FE51}" srcId="{5F8CAA9D-D82A-4E78-B1C3-AD30FBD57C2B}" destId="{440C6A1C-0828-4693-A0CE-BF66E4A11D14}" srcOrd="2" destOrd="0" parTransId="{9B19FA0D-9444-488B-B8ED-5154C69385B2}" sibTransId="{FE7F54ED-8986-48CF-9173-7517332841D1}"/>
    <dgm:cxn modelId="{476573B2-F6A5-41DD-8671-559C0342CF51}" type="presOf" srcId="{B9BD071B-A941-4734-8ED2-F0B4B3AC7821}" destId="{D21A3802-E354-4ED2-A15E-AD3498A2D5AB}" srcOrd="0" destOrd="0" presId="urn:microsoft.com/office/officeart/2005/8/layout/process3"/>
    <dgm:cxn modelId="{B65C35B5-A21A-49E7-8BE6-9EE96C9EAEB4}" srcId="{B9BD071B-A941-4734-8ED2-F0B4B3AC7821}" destId="{3639AD7A-DCA0-45C1-BB1E-96B570F69CB9}" srcOrd="0" destOrd="0" parTransId="{193503DA-DE04-4EC3-96D2-8B903A205EB7}" sibTransId="{658C7F4E-6022-4993-9999-596DA5B16E2E}"/>
    <dgm:cxn modelId="{6765FABE-9D77-4C41-9C22-556FBA5F9357}" type="presOf" srcId="{440C6A1C-0828-4693-A0CE-BF66E4A11D14}" destId="{1965AFD5-1B63-4774-A937-A79561AF8E66}" srcOrd="0" destOrd="0" presId="urn:microsoft.com/office/officeart/2005/8/layout/process3"/>
    <dgm:cxn modelId="{C68ABDCE-6E81-4D85-8B32-8C8096E005CB}" type="presOf" srcId="{9AF1FB51-DB19-445D-9482-37E9E81722A3}" destId="{29345F63-C045-47FF-841E-0469DD9BAB98}" srcOrd="0" destOrd="0" presId="urn:microsoft.com/office/officeart/2005/8/layout/process3"/>
    <dgm:cxn modelId="{08FDEED0-580C-47D9-9ED9-5CDFC5BE456C}" type="presOf" srcId="{B9BD071B-A941-4734-8ED2-F0B4B3AC7821}" destId="{969FA144-7833-488F-A55A-1F624475AC0E}" srcOrd="1" destOrd="0" presId="urn:microsoft.com/office/officeart/2005/8/layout/process3"/>
    <dgm:cxn modelId="{20F62ED1-4D02-4B7A-8CF3-E2FCF50DA1EA}" type="presOf" srcId="{FD67923F-9DD0-43B1-9834-8D2EF63B539F}" destId="{26E2DB53-DFF1-4235-8F86-4184067A26FB}" srcOrd="0" destOrd="0" presId="urn:microsoft.com/office/officeart/2005/8/layout/process3"/>
    <dgm:cxn modelId="{235736D3-DA89-47CA-9A05-FD84D6BA669B}" type="presOf" srcId="{009202B8-7599-44B4-B66C-F1E3124DCACF}" destId="{A67D30E2-05ED-4949-B9CB-52F7AD647B2B}" srcOrd="1" destOrd="0" presId="urn:microsoft.com/office/officeart/2005/8/layout/process3"/>
    <dgm:cxn modelId="{14CB12D4-8D1B-42AE-88C6-B2C88D44CD32}" type="presOf" srcId="{316FDFFA-5202-4B7E-AB87-EF2C4DB89629}" destId="{0E3CEF6E-9B86-46C4-9854-03CB70332758}" srcOrd="0" destOrd="0" presId="urn:microsoft.com/office/officeart/2005/8/layout/process3"/>
    <dgm:cxn modelId="{AF536DDA-05E9-4B06-9324-7B1C052C0DA8}" srcId="{009202B8-7599-44B4-B66C-F1E3124DCACF}" destId="{6754D3B8-1A2E-46C5-8D03-CE102949DB9B}" srcOrd="1" destOrd="0" parTransId="{BC8672F3-6831-4EF5-9912-E0A783DA75C9}" sibTransId="{27C58A0C-5FE9-4719-9BD8-50252AE3A009}"/>
    <dgm:cxn modelId="{6D09D5EC-1038-4424-9809-12357B95E75C}" srcId="{18C0F69A-FBCE-4967-BECE-AB2E01D88C91}" destId="{FD67923F-9DD0-43B1-9834-8D2EF63B539F}" srcOrd="0" destOrd="0" parTransId="{FB0802F9-2CC3-4B00-9D0E-51CA4ACC3E1E}" sibTransId="{E83A6F6A-9D36-473D-99C7-675356D09573}"/>
    <dgm:cxn modelId="{07DE0CEE-4A72-4F27-86B9-A7DB34E64681}" type="presOf" srcId="{18C0F69A-FBCE-4967-BECE-AB2E01D88C91}" destId="{927D82D3-02F0-419C-862A-13E999653E22}" srcOrd="1" destOrd="0" presId="urn:microsoft.com/office/officeart/2005/8/layout/process3"/>
    <dgm:cxn modelId="{0C1ABDFC-A8C2-4BBC-A77C-9A6714085F68}" type="presOf" srcId="{FE7F54ED-8986-48CF-9173-7517332841D1}" destId="{BFF7EE14-AF04-4327-A5DB-535B3C98452F}" srcOrd="0" destOrd="0" presId="urn:microsoft.com/office/officeart/2005/8/layout/process3"/>
    <dgm:cxn modelId="{4D2DC9FF-DDE4-4A14-92FE-AA9C6CF962B0}" type="presOf" srcId="{18C0F69A-FBCE-4967-BECE-AB2E01D88C91}" destId="{93E61717-2039-478C-9875-0A72E8F00AF8}" srcOrd="0" destOrd="0" presId="urn:microsoft.com/office/officeart/2005/8/layout/process3"/>
    <dgm:cxn modelId="{B39721BD-D0EF-40BF-BA43-288D110E4D25}" type="presParOf" srcId="{A6753091-0F0B-40A2-B531-F79E9C078A38}" destId="{1293E909-746C-471D-B836-00CE05639476}" srcOrd="0" destOrd="0" presId="urn:microsoft.com/office/officeart/2005/8/layout/process3"/>
    <dgm:cxn modelId="{3F5FB627-C059-4AE6-884B-74300DE71A63}" type="presParOf" srcId="{1293E909-746C-471D-B836-00CE05639476}" destId="{93E61717-2039-478C-9875-0A72E8F00AF8}" srcOrd="0" destOrd="0" presId="urn:microsoft.com/office/officeart/2005/8/layout/process3"/>
    <dgm:cxn modelId="{24FD26A5-EC60-4534-A474-9EAD53D7C5BB}" type="presParOf" srcId="{1293E909-746C-471D-B836-00CE05639476}" destId="{927D82D3-02F0-419C-862A-13E999653E22}" srcOrd="1" destOrd="0" presId="urn:microsoft.com/office/officeart/2005/8/layout/process3"/>
    <dgm:cxn modelId="{9AE3027B-2E35-4B8F-BE42-CC054E12F8A1}" type="presParOf" srcId="{1293E909-746C-471D-B836-00CE05639476}" destId="{26E2DB53-DFF1-4235-8F86-4184067A26FB}" srcOrd="2" destOrd="0" presId="urn:microsoft.com/office/officeart/2005/8/layout/process3"/>
    <dgm:cxn modelId="{22697383-3D48-4E57-8251-A7A70A5BF123}" type="presParOf" srcId="{A6753091-0F0B-40A2-B531-F79E9C078A38}" destId="{29345F63-C045-47FF-841E-0469DD9BAB98}" srcOrd="1" destOrd="0" presId="urn:microsoft.com/office/officeart/2005/8/layout/process3"/>
    <dgm:cxn modelId="{F22A4430-F4E3-4C84-B1AD-7B98B6DA6F93}" type="presParOf" srcId="{29345F63-C045-47FF-841E-0469DD9BAB98}" destId="{05A5115B-9C4B-470E-BD86-CA1ADFD7DF9E}" srcOrd="0" destOrd="0" presId="urn:microsoft.com/office/officeart/2005/8/layout/process3"/>
    <dgm:cxn modelId="{642061D7-3054-4549-B975-0498F939D198}" type="presParOf" srcId="{A6753091-0F0B-40A2-B531-F79E9C078A38}" destId="{061F18C6-0FF0-4C44-9CED-CBF63B6FAB2F}" srcOrd="2" destOrd="0" presId="urn:microsoft.com/office/officeart/2005/8/layout/process3"/>
    <dgm:cxn modelId="{29108922-C1FC-4F00-B4E8-B5C34A2EE9B9}" type="presParOf" srcId="{061F18C6-0FF0-4C44-9CED-CBF63B6FAB2F}" destId="{418AD4DD-3539-4CAE-AC6C-CB58F244DA50}" srcOrd="0" destOrd="0" presId="urn:microsoft.com/office/officeart/2005/8/layout/process3"/>
    <dgm:cxn modelId="{D6824DDB-DE39-48F6-8DD4-13A56BC25D5F}" type="presParOf" srcId="{061F18C6-0FF0-4C44-9CED-CBF63B6FAB2F}" destId="{71D6746F-2EF7-475B-8E92-9C69D0813D5E}" srcOrd="1" destOrd="0" presId="urn:microsoft.com/office/officeart/2005/8/layout/process3"/>
    <dgm:cxn modelId="{346937AD-EC5A-4490-AA4C-F7948D7ED016}" type="presParOf" srcId="{061F18C6-0FF0-4C44-9CED-CBF63B6FAB2F}" destId="{F11AF00A-D95F-4C00-B989-BCF3BE3AEDEB}" srcOrd="2" destOrd="0" presId="urn:microsoft.com/office/officeart/2005/8/layout/process3"/>
    <dgm:cxn modelId="{061CE8B9-E539-490F-832C-5A1D9855B893}" type="presParOf" srcId="{A6753091-0F0B-40A2-B531-F79E9C078A38}" destId="{6D7A0BBF-9F8C-4A6B-A8F8-34688F4D0BCC}" srcOrd="3" destOrd="0" presId="urn:microsoft.com/office/officeart/2005/8/layout/process3"/>
    <dgm:cxn modelId="{2408AA0D-A125-4F0D-9102-479503FCEF1A}" type="presParOf" srcId="{6D7A0BBF-9F8C-4A6B-A8F8-34688F4D0BCC}" destId="{9E9F8A59-10BB-4B32-9340-0D635F727BD0}" srcOrd="0" destOrd="0" presId="urn:microsoft.com/office/officeart/2005/8/layout/process3"/>
    <dgm:cxn modelId="{65256D3E-D90E-4B1B-945C-CB1BE73323BC}" type="presParOf" srcId="{A6753091-0F0B-40A2-B531-F79E9C078A38}" destId="{BCC6D2B6-3B41-4DA7-B7D6-285014CCE6FA}" srcOrd="4" destOrd="0" presId="urn:microsoft.com/office/officeart/2005/8/layout/process3"/>
    <dgm:cxn modelId="{C227C7AC-E5F1-4B15-AE35-28B19CAB0EE6}" type="presParOf" srcId="{BCC6D2B6-3B41-4DA7-B7D6-285014CCE6FA}" destId="{1965AFD5-1B63-4774-A937-A79561AF8E66}" srcOrd="0" destOrd="0" presId="urn:microsoft.com/office/officeart/2005/8/layout/process3"/>
    <dgm:cxn modelId="{8D427160-8D88-40F6-9328-06092F54BA8D}" type="presParOf" srcId="{BCC6D2B6-3B41-4DA7-B7D6-285014CCE6FA}" destId="{427E87E7-8482-4626-81A7-A6A79D211653}" srcOrd="1" destOrd="0" presId="urn:microsoft.com/office/officeart/2005/8/layout/process3"/>
    <dgm:cxn modelId="{25D1A9AB-3F17-42EF-8064-C3252863BC03}" type="presParOf" srcId="{BCC6D2B6-3B41-4DA7-B7D6-285014CCE6FA}" destId="{1AF180F8-E441-4269-8A87-5F0348086CBD}" srcOrd="2" destOrd="0" presId="urn:microsoft.com/office/officeart/2005/8/layout/process3"/>
    <dgm:cxn modelId="{BB31766D-CCB0-4DC1-A386-8AA6F325B763}" type="presParOf" srcId="{A6753091-0F0B-40A2-B531-F79E9C078A38}" destId="{BFF7EE14-AF04-4327-A5DB-535B3C98452F}" srcOrd="5" destOrd="0" presId="urn:microsoft.com/office/officeart/2005/8/layout/process3"/>
    <dgm:cxn modelId="{3A275BF7-DDF4-40A7-A891-3ECA165B57A5}" type="presParOf" srcId="{BFF7EE14-AF04-4327-A5DB-535B3C98452F}" destId="{0E21A4A0-129D-45FE-94FC-4DA89E7F5B43}" srcOrd="0" destOrd="0" presId="urn:microsoft.com/office/officeart/2005/8/layout/process3"/>
    <dgm:cxn modelId="{3885113B-703D-40BC-9001-0428558E564E}" type="presParOf" srcId="{A6753091-0F0B-40A2-B531-F79E9C078A38}" destId="{BF7DCC4B-5152-4C6B-8E58-5DB8592C0AFD}" srcOrd="6" destOrd="0" presId="urn:microsoft.com/office/officeart/2005/8/layout/process3"/>
    <dgm:cxn modelId="{D6E80623-8B1F-4EA2-A903-83D4F7297995}" type="presParOf" srcId="{BF7DCC4B-5152-4C6B-8E58-5DB8592C0AFD}" destId="{D21A3802-E354-4ED2-A15E-AD3498A2D5AB}" srcOrd="0" destOrd="0" presId="urn:microsoft.com/office/officeart/2005/8/layout/process3"/>
    <dgm:cxn modelId="{AFCAC2CA-8F10-45F9-9331-CF335F7C03A5}" type="presParOf" srcId="{BF7DCC4B-5152-4C6B-8E58-5DB8592C0AFD}" destId="{969FA144-7833-488F-A55A-1F624475AC0E}" srcOrd="1" destOrd="0" presId="urn:microsoft.com/office/officeart/2005/8/layout/process3"/>
    <dgm:cxn modelId="{88621AAE-E380-4D0C-A4F7-07183E0B090C}" type="presParOf" srcId="{BF7DCC4B-5152-4C6B-8E58-5DB8592C0AFD}" destId="{86F3F724-5FD4-4993-A935-D47E380DF994}" srcOrd="2" destOrd="0" presId="urn:microsoft.com/office/officeart/2005/8/layout/process3"/>
    <dgm:cxn modelId="{CC0FDC25-9B84-4F27-8895-942AE3296C27}" type="presParOf" srcId="{A6753091-0F0B-40A2-B531-F79E9C078A38}" destId="{0E3CEF6E-9B86-46C4-9854-03CB70332758}" srcOrd="7" destOrd="0" presId="urn:microsoft.com/office/officeart/2005/8/layout/process3"/>
    <dgm:cxn modelId="{741945C0-54CC-4AD4-84D7-56F24345C3FA}" type="presParOf" srcId="{0E3CEF6E-9B86-46C4-9854-03CB70332758}" destId="{FA45E3AE-F034-43A7-9A65-2BEB0596C55E}" srcOrd="0" destOrd="0" presId="urn:microsoft.com/office/officeart/2005/8/layout/process3"/>
    <dgm:cxn modelId="{9B399643-160F-4366-BB79-A9BF4CE4C5F3}" type="presParOf" srcId="{A6753091-0F0B-40A2-B531-F79E9C078A38}" destId="{B981A847-3F92-4A07-AE45-9F5D18B8920A}" srcOrd="8" destOrd="0" presId="urn:microsoft.com/office/officeart/2005/8/layout/process3"/>
    <dgm:cxn modelId="{E9E45FD8-F8CD-4954-B5B2-71A5DF2EBC2D}" type="presParOf" srcId="{B981A847-3F92-4A07-AE45-9F5D18B8920A}" destId="{E0492135-C5C1-45CA-BA4E-6CA49361A48F}" srcOrd="0" destOrd="0" presId="urn:microsoft.com/office/officeart/2005/8/layout/process3"/>
    <dgm:cxn modelId="{A8618CBD-DB48-4F8C-AB7A-F068D520755A}" type="presParOf" srcId="{B981A847-3F92-4A07-AE45-9F5D18B8920A}" destId="{A67D30E2-05ED-4949-B9CB-52F7AD647B2B}" srcOrd="1" destOrd="0" presId="urn:microsoft.com/office/officeart/2005/8/layout/process3"/>
    <dgm:cxn modelId="{26F8B4A4-C082-4E6B-A00C-8F37007D70C1}" type="presParOf" srcId="{B981A847-3F92-4A07-AE45-9F5D18B8920A}" destId="{52124CBC-0F76-48B5-9E0E-3FE2EB0F156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CB7661-DAB8-414B-8F4A-C609C92C3CD7}" type="doc">
      <dgm:prSet loTypeId="urn:microsoft.com/office/officeart/2005/8/layout/hList9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9B890105-9BCC-4DA8-9B86-E883EF8F4712}">
      <dgm:prSet phldrT="[Text]" phldr="0"/>
      <dgm:spPr/>
      <dgm:t>
        <a:bodyPr/>
        <a:lstStyle/>
        <a:p>
          <a:r>
            <a:rPr lang="en-US" dirty="0"/>
            <a:t>58%</a:t>
          </a:r>
        </a:p>
      </dgm:t>
    </dgm:pt>
    <dgm:pt modelId="{AA39FD0B-EDCD-4019-81F5-187D116A26A8}" type="parTrans" cxnId="{70BB576A-53AA-4FE0-8C5A-8F1417149E31}">
      <dgm:prSet/>
      <dgm:spPr/>
      <dgm:t>
        <a:bodyPr/>
        <a:lstStyle/>
        <a:p>
          <a:endParaRPr lang="en-US"/>
        </a:p>
      </dgm:t>
    </dgm:pt>
    <dgm:pt modelId="{FDB948C0-6FE0-4ADA-97E5-B036F4BC0B8B}" type="sibTrans" cxnId="{70BB576A-53AA-4FE0-8C5A-8F1417149E31}">
      <dgm:prSet/>
      <dgm:spPr/>
      <dgm:t>
        <a:bodyPr/>
        <a:lstStyle/>
        <a:p>
          <a:endParaRPr lang="en-US"/>
        </a:p>
      </dgm:t>
    </dgm:pt>
    <dgm:pt modelId="{466E0F26-3699-4948-8515-60B34655726D}">
      <dgm:prSet phldrT="[Text]" phldr="0"/>
      <dgm:spPr/>
      <dgm:t>
        <a:bodyPr/>
        <a:lstStyle/>
        <a:p>
          <a:r>
            <a:rPr lang="en-US" dirty="0"/>
            <a:t>Expertise </a:t>
          </a:r>
          <a:r>
            <a:rPr lang="en-US"/>
            <a:t>Match Rate</a:t>
          </a:r>
          <a:endParaRPr lang="en-US" dirty="0"/>
        </a:p>
      </dgm:t>
    </dgm:pt>
    <dgm:pt modelId="{6D08726D-BA8C-471F-8AC1-BC701A023A7B}" type="parTrans" cxnId="{58016890-4928-4209-BAE5-9C46CF7EEDF5}">
      <dgm:prSet/>
      <dgm:spPr/>
      <dgm:t>
        <a:bodyPr/>
        <a:lstStyle/>
        <a:p>
          <a:endParaRPr lang="en-US"/>
        </a:p>
      </dgm:t>
    </dgm:pt>
    <dgm:pt modelId="{8995977F-8E66-429E-900E-FCD9AD1D87EF}" type="sibTrans" cxnId="{58016890-4928-4209-BAE5-9C46CF7EEDF5}">
      <dgm:prSet/>
      <dgm:spPr/>
      <dgm:t>
        <a:bodyPr/>
        <a:lstStyle/>
        <a:p>
          <a:endParaRPr lang="en-US"/>
        </a:p>
      </dgm:t>
    </dgm:pt>
    <dgm:pt modelId="{23E1AB7F-10A6-4C94-A4EB-C88D4F4A56BF}">
      <dgm:prSet phldrT="[Text]" phldr="0"/>
      <dgm:spPr/>
      <dgm:t>
        <a:bodyPr/>
        <a:lstStyle/>
        <a:p>
          <a:r>
            <a:rPr lang="en-US" dirty="0"/>
            <a:t>58%</a:t>
          </a:r>
        </a:p>
      </dgm:t>
    </dgm:pt>
    <dgm:pt modelId="{D0C140FB-6E64-417F-94E9-4BB6B4799048}" type="parTrans" cxnId="{A29203DE-623E-47F8-B61D-B860967A7252}">
      <dgm:prSet/>
      <dgm:spPr/>
      <dgm:t>
        <a:bodyPr/>
        <a:lstStyle/>
        <a:p>
          <a:endParaRPr lang="en-US"/>
        </a:p>
      </dgm:t>
    </dgm:pt>
    <dgm:pt modelId="{57CFC390-2E52-438C-BBDD-ADEFCD682BE0}" type="sibTrans" cxnId="{A29203DE-623E-47F8-B61D-B860967A7252}">
      <dgm:prSet/>
      <dgm:spPr/>
      <dgm:t>
        <a:bodyPr/>
        <a:lstStyle/>
        <a:p>
          <a:endParaRPr lang="en-US"/>
        </a:p>
      </dgm:t>
    </dgm:pt>
    <dgm:pt modelId="{4708DF07-021F-4981-ABCB-A70066070206}">
      <dgm:prSet phldrT="[Text]" phldr="0"/>
      <dgm:spPr/>
      <dgm:t>
        <a:bodyPr/>
        <a:lstStyle/>
        <a:p>
          <a:r>
            <a:rPr lang="en-US" dirty="0"/>
            <a:t>Task Completion Rate</a:t>
          </a:r>
        </a:p>
      </dgm:t>
    </dgm:pt>
    <dgm:pt modelId="{20EB457C-00BB-4F1F-BE6D-946E670AFFB9}" type="parTrans" cxnId="{255FAD0E-580D-4005-BC41-45CAFA066732}">
      <dgm:prSet/>
      <dgm:spPr/>
      <dgm:t>
        <a:bodyPr/>
        <a:lstStyle/>
        <a:p>
          <a:endParaRPr lang="en-US"/>
        </a:p>
      </dgm:t>
    </dgm:pt>
    <dgm:pt modelId="{F5D53BE2-0071-46E8-9555-28CB28C55FD2}" type="sibTrans" cxnId="{255FAD0E-580D-4005-BC41-45CAFA066732}">
      <dgm:prSet/>
      <dgm:spPr/>
      <dgm:t>
        <a:bodyPr/>
        <a:lstStyle/>
        <a:p>
          <a:endParaRPr lang="en-US"/>
        </a:p>
      </dgm:t>
    </dgm:pt>
    <dgm:pt modelId="{F7128399-F944-4DA6-93A5-840F859FC468}">
      <dgm:prSet phldrT="[Text]" phldr="0" custT="1"/>
      <dgm:spPr/>
      <dgm:t>
        <a:bodyPr/>
        <a:lstStyle/>
        <a:p>
          <a:r>
            <a:rPr lang="en-US" sz="1600" dirty="0"/>
            <a:t>$16.8K</a:t>
          </a:r>
        </a:p>
      </dgm:t>
    </dgm:pt>
    <dgm:pt modelId="{E0520F21-00B2-4E2C-B251-07F2829EB93F}" type="parTrans" cxnId="{DF285D76-F377-4461-A007-BBFB3DF3A86C}">
      <dgm:prSet/>
      <dgm:spPr/>
      <dgm:t>
        <a:bodyPr/>
        <a:lstStyle/>
        <a:p>
          <a:endParaRPr lang="en-US"/>
        </a:p>
      </dgm:t>
    </dgm:pt>
    <dgm:pt modelId="{565C83FF-386F-4AA8-8E99-13C50727939A}" type="sibTrans" cxnId="{DF285D76-F377-4461-A007-BBFB3DF3A86C}">
      <dgm:prSet/>
      <dgm:spPr/>
      <dgm:t>
        <a:bodyPr/>
        <a:lstStyle/>
        <a:p>
          <a:endParaRPr lang="en-US"/>
        </a:p>
      </dgm:t>
    </dgm:pt>
    <dgm:pt modelId="{A5FBBBE8-180E-49C3-B67F-15117EC363AC}">
      <dgm:prSet phldrT="[Text]" phldr="0"/>
      <dgm:spPr/>
      <dgm:t>
        <a:bodyPr/>
        <a:lstStyle/>
        <a:p>
          <a:r>
            <a:rPr lang="en-US" dirty="0"/>
            <a:t>Total Penalty Cost for Delays</a:t>
          </a:r>
        </a:p>
      </dgm:t>
    </dgm:pt>
    <dgm:pt modelId="{156C6BFA-AA18-4065-949E-60958003BA62}" type="parTrans" cxnId="{7FF7913C-053A-4469-934A-F3994D4BB76D}">
      <dgm:prSet/>
      <dgm:spPr/>
      <dgm:t>
        <a:bodyPr/>
        <a:lstStyle/>
        <a:p>
          <a:endParaRPr lang="en-US"/>
        </a:p>
      </dgm:t>
    </dgm:pt>
    <dgm:pt modelId="{22B551CC-7E8C-45FA-A636-FE3436843ADA}" type="sibTrans" cxnId="{7FF7913C-053A-4469-934A-F3994D4BB76D}">
      <dgm:prSet/>
      <dgm:spPr/>
      <dgm:t>
        <a:bodyPr/>
        <a:lstStyle/>
        <a:p>
          <a:endParaRPr lang="en-US"/>
        </a:p>
      </dgm:t>
    </dgm:pt>
    <dgm:pt modelId="{87C056D4-01A6-4EC7-BF9B-A1EE8002F67A}">
      <dgm:prSet phldrT="[Text]" phldr="0"/>
      <dgm:spPr/>
      <dgm:t>
        <a:bodyPr/>
        <a:lstStyle/>
        <a:p>
          <a:r>
            <a:rPr lang="en-US" dirty="0"/>
            <a:t>3.06</a:t>
          </a:r>
        </a:p>
      </dgm:t>
    </dgm:pt>
    <dgm:pt modelId="{A7639F87-3BE7-41A4-B58E-34B01440DC37}" type="parTrans" cxnId="{B56B6349-A105-4BF1-A576-6C8916E5E7EC}">
      <dgm:prSet/>
      <dgm:spPr/>
      <dgm:t>
        <a:bodyPr/>
        <a:lstStyle/>
        <a:p>
          <a:endParaRPr lang="en-US"/>
        </a:p>
      </dgm:t>
    </dgm:pt>
    <dgm:pt modelId="{FB086569-BC4C-455F-8E29-C90332112B28}" type="sibTrans" cxnId="{B56B6349-A105-4BF1-A576-6C8916E5E7EC}">
      <dgm:prSet/>
      <dgm:spPr/>
      <dgm:t>
        <a:bodyPr/>
        <a:lstStyle/>
        <a:p>
          <a:endParaRPr lang="en-US"/>
        </a:p>
      </dgm:t>
    </dgm:pt>
    <dgm:pt modelId="{150D63B3-8E2E-47BF-9F15-5100418BB6B2}">
      <dgm:prSet phldrT="[Text]" phldr="0"/>
      <dgm:spPr/>
      <dgm:t>
        <a:bodyPr/>
        <a:lstStyle/>
        <a:p>
          <a:r>
            <a:rPr lang="en-US" dirty="0"/>
            <a:t>Customer Satisfaction Score</a:t>
          </a:r>
        </a:p>
      </dgm:t>
    </dgm:pt>
    <dgm:pt modelId="{6FE33608-4F4E-46A3-A234-9CAB7BA9D48E}" type="parTrans" cxnId="{C115BC34-037F-4126-A19D-5175D037ED68}">
      <dgm:prSet/>
      <dgm:spPr/>
      <dgm:t>
        <a:bodyPr/>
        <a:lstStyle/>
        <a:p>
          <a:endParaRPr lang="en-US"/>
        </a:p>
      </dgm:t>
    </dgm:pt>
    <dgm:pt modelId="{D02E1C58-4D15-40B1-83A7-ACC39C5CCD39}" type="sibTrans" cxnId="{C115BC34-037F-4126-A19D-5175D037ED68}">
      <dgm:prSet/>
      <dgm:spPr/>
      <dgm:t>
        <a:bodyPr/>
        <a:lstStyle/>
        <a:p>
          <a:endParaRPr lang="en-US"/>
        </a:p>
      </dgm:t>
    </dgm:pt>
    <dgm:pt modelId="{556CD5AB-64AB-4B82-A2C7-B04018276FD1}" type="pres">
      <dgm:prSet presAssocID="{19CB7661-DAB8-414B-8F4A-C609C92C3CD7}" presName="list" presStyleCnt="0">
        <dgm:presLayoutVars>
          <dgm:dir/>
          <dgm:animLvl val="lvl"/>
        </dgm:presLayoutVars>
      </dgm:prSet>
      <dgm:spPr/>
    </dgm:pt>
    <dgm:pt modelId="{21A04068-8697-4BE5-9372-632CAA24170F}" type="pres">
      <dgm:prSet presAssocID="{9B890105-9BCC-4DA8-9B86-E883EF8F4712}" presName="posSpace" presStyleCnt="0"/>
      <dgm:spPr/>
    </dgm:pt>
    <dgm:pt modelId="{EC26946D-A54F-4A63-A888-2C3BDCE7E2DD}" type="pres">
      <dgm:prSet presAssocID="{9B890105-9BCC-4DA8-9B86-E883EF8F4712}" presName="vertFlow" presStyleCnt="0"/>
      <dgm:spPr/>
    </dgm:pt>
    <dgm:pt modelId="{49786B0F-93F0-4E76-A120-A2609F54E7C9}" type="pres">
      <dgm:prSet presAssocID="{9B890105-9BCC-4DA8-9B86-E883EF8F4712}" presName="topSpace" presStyleCnt="0"/>
      <dgm:spPr/>
    </dgm:pt>
    <dgm:pt modelId="{610E9DF5-A621-47CB-AF75-2EEA6F36BF2B}" type="pres">
      <dgm:prSet presAssocID="{9B890105-9BCC-4DA8-9B86-E883EF8F4712}" presName="firstComp" presStyleCnt="0"/>
      <dgm:spPr/>
    </dgm:pt>
    <dgm:pt modelId="{12868EE7-0729-4387-ACC6-AA97F145B758}" type="pres">
      <dgm:prSet presAssocID="{9B890105-9BCC-4DA8-9B86-E883EF8F4712}" presName="firstChild" presStyleLbl="bgAccFollowNode1" presStyleIdx="0" presStyleCnt="4"/>
      <dgm:spPr/>
    </dgm:pt>
    <dgm:pt modelId="{AA770CCB-9A58-480A-B547-4DD12A0B6201}" type="pres">
      <dgm:prSet presAssocID="{9B890105-9BCC-4DA8-9B86-E883EF8F4712}" presName="firstChildTx" presStyleLbl="bgAccFollowNode1" presStyleIdx="0" presStyleCnt="4">
        <dgm:presLayoutVars>
          <dgm:bulletEnabled val="1"/>
        </dgm:presLayoutVars>
      </dgm:prSet>
      <dgm:spPr/>
    </dgm:pt>
    <dgm:pt modelId="{4DF60D06-E871-4F38-8619-F171E630C170}" type="pres">
      <dgm:prSet presAssocID="{9B890105-9BCC-4DA8-9B86-E883EF8F4712}" presName="negSpace" presStyleCnt="0"/>
      <dgm:spPr/>
    </dgm:pt>
    <dgm:pt modelId="{FE7F598B-6C42-43BD-9C70-F775B81E9E7B}" type="pres">
      <dgm:prSet presAssocID="{9B890105-9BCC-4DA8-9B86-E883EF8F4712}" presName="circle" presStyleLbl="node1" presStyleIdx="0" presStyleCnt="4"/>
      <dgm:spPr/>
    </dgm:pt>
    <dgm:pt modelId="{845422DE-FDEF-420F-B8D6-C382953E7CB7}" type="pres">
      <dgm:prSet presAssocID="{FDB948C0-6FE0-4ADA-97E5-B036F4BC0B8B}" presName="transSpace" presStyleCnt="0"/>
      <dgm:spPr/>
    </dgm:pt>
    <dgm:pt modelId="{F74CB4FF-55DF-4961-829C-10D4EDCBA4F2}" type="pres">
      <dgm:prSet presAssocID="{23E1AB7F-10A6-4C94-A4EB-C88D4F4A56BF}" presName="posSpace" presStyleCnt="0"/>
      <dgm:spPr/>
    </dgm:pt>
    <dgm:pt modelId="{101E4141-BE47-4B02-88E4-DFCBE1382D07}" type="pres">
      <dgm:prSet presAssocID="{23E1AB7F-10A6-4C94-A4EB-C88D4F4A56BF}" presName="vertFlow" presStyleCnt="0"/>
      <dgm:spPr/>
    </dgm:pt>
    <dgm:pt modelId="{6B3AF31B-7D9C-4EBC-BD05-9BC91BC85704}" type="pres">
      <dgm:prSet presAssocID="{23E1AB7F-10A6-4C94-A4EB-C88D4F4A56BF}" presName="topSpace" presStyleCnt="0"/>
      <dgm:spPr/>
    </dgm:pt>
    <dgm:pt modelId="{6B1EBC4B-8C2E-4451-A4CB-8B6DFFDCC3F2}" type="pres">
      <dgm:prSet presAssocID="{23E1AB7F-10A6-4C94-A4EB-C88D4F4A56BF}" presName="firstComp" presStyleCnt="0"/>
      <dgm:spPr/>
    </dgm:pt>
    <dgm:pt modelId="{8815A827-B2A2-46C2-B9A4-209F2720CC8D}" type="pres">
      <dgm:prSet presAssocID="{23E1AB7F-10A6-4C94-A4EB-C88D4F4A56BF}" presName="firstChild" presStyleLbl="bgAccFollowNode1" presStyleIdx="1" presStyleCnt="4"/>
      <dgm:spPr/>
    </dgm:pt>
    <dgm:pt modelId="{8A9BA674-FAAA-45E9-982F-481B94B5F6AB}" type="pres">
      <dgm:prSet presAssocID="{23E1AB7F-10A6-4C94-A4EB-C88D4F4A56BF}" presName="firstChildTx" presStyleLbl="bgAccFollowNode1" presStyleIdx="1" presStyleCnt="4">
        <dgm:presLayoutVars>
          <dgm:bulletEnabled val="1"/>
        </dgm:presLayoutVars>
      </dgm:prSet>
      <dgm:spPr/>
    </dgm:pt>
    <dgm:pt modelId="{A17BD3FB-0CE9-4FA2-8168-7B987CCABF81}" type="pres">
      <dgm:prSet presAssocID="{23E1AB7F-10A6-4C94-A4EB-C88D4F4A56BF}" presName="negSpace" presStyleCnt="0"/>
      <dgm:spPr/>
    </dgm:pt>
    <dgm:pt modelId="{7B717EE1-3C95-4008-8FDE-1B647F94D66F}" type="pres">
      <dgm:prSet presAssocID="{23E1AB7F-10A6-4C94-A4EB-C88D4F4A56BF}" presName="circle" presStyleLbl="node1" presStyleIdx="1" presStyleCnt="4"/>
      <dgm:spPr/>
    </dgm:pt>
    <dgm:pt modelId="{85421A9F-0534-4174-B972-73FBC52301FD}" type="pres">
      <dgm:prSet presAssocID="{57CFC390-2E52-438C-BBDD-ADEFCD682BE0}" presName="transSpace" presStyleCnt="0"/>
      <dgm:spPr/>
    </dgm:pt>
    <dgm:pt modelId="{AA60141A-DF61-4356-B0F6-2EA892013B1A}" type="pres">
      <dgm:prSet presAssocID="{F7128399-F944-4DA6-93A5-840F859FC468}" presName="posSpace" presStyleCnt="0"/>
      <dgm:spPr/>
    </dgm:pt>
    <dgm:pt modelId="{B02B821F-0E19-44D2-88B7-DB43142BE6DB}" type="pres">
      <dgm:prSet presAssocID="{F7128399-F944-4DA6-93A5-840F859FC468}" presName="vertFlow" presStyleCnt="0"/>
      <dgm:spPr/>
    </dgm:pt>
    <dgm:pt modelId="{100556E8-88AC-43C8-8C7C-C609A8F4727C}" type="pres">
      <dgm:prSet presAssocID="{F7128399-F944-4DA6-93A5-840F859FC468}" presName="topSpace" presStyleCnt="0"/>
      <dgm:spPr/>
    </dgm:pt>
    <dgm:pt modelId="{3897DB62-BAC1-411A-B963-D2B086DEF33E}" type="pres">
      <dgm:prSet presAssocID="{F7128399-F944-4DA6-93A5-840F859FC468}" presName="firstComp" presStyleCnt="0"/>
      <dgm:spPr/>
    </dgm:pt>
    <dgm:pt modelId="{C725CD0C-7382-4E71-8825-8D7F2868B5C2}" type="pres">
      <dgm:prSet presAssocID="{F7128399-F944-4DA6-93A5-840F859FC468}" presName="firstChild" presStyleLbl="bgAccFollowNode1" presStyleIdx="2" presStyleCnt="4"/>
      <dgm:spPr/>
    </dgm:pt>
    <dgm:pt modelId="{BA5EB2CB-DCE7-4739-BAC3-4E4060B6FAF0}" type="pres">
      <dgm:prSet presAssocID="{F7128399-F944-4DA6-93A5-840F859FC468}" presName="firstChildTx" presStyleLbl="bgAccFollowNode1" presStyleIdx="2" presStyleCnt="4">
        <dgm:presLayoutVars>
          <dgm:bulletEnabled val="1"/>
        </dgm:presLayoutVars>
      </dgm:prSet>
      <dgm:spPr/>
    </dgm:pt>
    <dgm:pt modelId="{1AAC9D97-0310-4E23-BF0C-D48EE82ECA78}" type="pres">
      <dgm:prSet presAssocID="{F7128399-F944-4DA6-93A5-840F859FC468}" presName="negSpace" presStyleCnt="0"/>
      <dgm:spPr/>
    </dgm:pt>
    <dgm:pt modelId="{2AFF3D1C-16C6-4285-9446-AA45439E44A8}" type="pres">
      <dgm:prSet presAssocID="{F7128399-F944-4DA6-93A5-840F859FC468}" presName="circle" presStyleLbl="node1" presStyleIdx="2" presStyleCnt="4" custScaleX="107198" custLinFactNeighborX="-4150" custLinFactNeighborY="-4756"/>
      <dgm:spPr/>
    </dgm:pt>
    <dgm:pt modelId="{93C95C23-B448-4EEC-A395-9DF8AC849078}" type="pres">
      <dgm:prSet presAssocID="{565C83FF-386F-4AA8-8E99-13C50727939A}" presName="transSpace" presStyleCnt="0"/>
      <dgm:spPr/>
    </dgm:pt>
    <dgm:pt modelId="{CD017CE6-6310-4E27-9CEB-F73B4B8E718D}" type="pres">
      <dgm:prSet presAssocID="{87C056D4-01A6-4EC7-BF9B-A1EE8002F67A}" presName="posSpace" presStyleCnt="0"/>
      <dgm:spPr/>
    </dgm:pt>
    <dgm:pt modelId="{FE8A7A80-8316-4D9A-9DF2-DF063963B6B4}" type="pres">
      <dgm:prSet presAssocID="{87C056D4-01A6-4EC7-BF9B-A1EE8002F67A}" presName="vertFlow" presStyleCnt="0"/>
      <dgm:spPr/>
    </dgm:pt>
    <dgm:pt modelId="{D50455E2-5CB3-4D7F-AF92-2EE4D432378F}" type="pres">
      <dgm:prSet presAssocID="{87C056D4-01A6-4EC7-BF9B-A1EE8002F67A}" presName="topSpace" presStyleCnt="0"/>
      <dgm:spPr/>
    </dgm:pt>
    <dgm:pt modelId="{5DB8C171-A4F7-47A6-88AE-5E58CBC11132}" type="pres">
      <dgm:prSet presAssocID="{87C056D4-01A6-4EC7-BF9B-A1EE8002F67A}" presName="firstComp" presStyleCnt="0"/>
      <dgm:spPr/>
    </dgm:pt>
    <dgm:pt modelId="{F280C316-3B76-4BCE-9C73-202EDEA4C93D}" type="pres">
      <dgm:prSet presAssocID="{87C056D4-01A6-4EC7-BF9B-A1EE8002F67A}" presName="firstChild" presStyleLbl="bgAccFollowNode1" presStyleIdx="3" presStyleCnt="4"/>
      <dgm:spPr/>
    </dgm:pt>
    <dgm:pt modelId="{7EE6EBBA-FAE5-4B4D-B487-11118F7C8566}" type="pres">
      <dgm:prSet presAssocID="{87C056D4-01A6-4EC7-BF9B-A1EE8002F67A}" presName="firstChildTx" presStyleLbl="bgAccFollowNode1" presStyleIdx="3" presStyleCnt="4">
        <dgm:presLayoutVars>
          <dgm:bulletEnabled val="1"/>
        </dgm:presLayoutVars>
      </dgm:prSet>
      <dgm:spPr/>
    </dgm:pt>
    <dgm:pt modelId="{82C833CD-6DBD-4295-95BB-EAFF34E1D584}" type="pres">
      <dgm:prSet presAssocID="{87C056D4-01A6-4EC7-BF9B-A1EE8002F67A}" presName="negSpace" presStyleCnt="0"/>
      <dgm:spPr/>
    </dgm:pt>
    <dgm:pt modelId="{D521A7E5-A2BB-4BB0-A5BA-ACBEC632E650}" type="pres">
      <dgm:prSet presAssocID="{87C056D4-01A6-4EC7-BF9B-A1EE8002F67A}" presName="circle" presStyleLbl="node1" presStyleIdx="3" presStyleCnt="4"/>
      <dgm:spPr/>
    </dgm:pt>
  </dgm:ptLst>
  <dgm:cxnLst>
    <dgm:cxn modelId="{8D8A810B-154E-4905-843F-3312E3AC26E7}" type="presOf" srcId="{A5FBBBE8-180E-49C3-B67F-15117EC363AC}" destId="{BA5EB2CB-DCE7-4739-BAC3-4E4060B6FAF0}" srcOrd="1" destOrd="0" presId="urn:microsoft.com/office/officeart/2005/8/layout/hList9"/>
    <dgm:cxn modelId="{255FAD0E-580D-4005-BC41-45CAFA066732}" srcId="{23E1AB7F-10A6-4C94-A4EB-C88D4F4A56BF}" destId="{4708DF07-021F-4981-ABCB-A70066070206}" srcOrd="0" destOrd="0" parTransId="{20EB457C-00BB-4F1F-BE6D-946E670AFFB9}" sibTransId="{F5D53BE2-0071-46E8-9555-28CB28C55FD2}"/>
    <dgm:cxn modelId="{D91EF726-ED2D-4787-A0B5-23A0946A537D}" type="presOf" srcId="{4708DF07-021F-4981-ABCB-A70066070206}" destId="{8815A827-B2A2-46C2-B9A4-209F2720CC8D}" srcOrd="0" destOrd="0" presId="urn:microsoft.com/office/officeart/2005/8/layout/hList9"/>
    <dgm:cxn modelId="{911EC02D-5CA2-417B-946F-D27B177044A2}" type="presOf" srcId="{A5FBBBE8-180E-49C3-B67F-15117EC363AC}" destId="{C725CD0C-7382-4E71-8825-8D7F2868B5C2}" srcOrd="0" destOrd="0" presId="urn:microsoft.com/office/officeart/2005/8/layout/hList9"/>
    <dgm:cxn modelId="{A1198931-B76C-47F3-B012-D9AD3EDBAFDD}" type="presOf" srcId="{87C056D4-01A6-4EC7-BF9B-A1EE8002F67A}" destId="{D521A7E5-A2BB-4BB0-A5BA-ACBEC632E650}" srcOrd="0" destOrd="0" presId="urn:microsoft.com/office/officeart/2005/8/layout/hList9"/>
    <dgm:cxn modelId="{C115BC34-037F-4126-A19D-5175D037ED68}" srcId="{87C056D4-01A6-4EC7-BF9B-A1EE8002F67A}" destId="{150D63B3-8E2E-47BF-9F15-5100418BB6B2}" srcOrd="0" destOrd="0" parTransId="{6FE33608-4F4E-46A3-A234-9CAB7BA9D48E}" sibTransId="{D02E1C58-4D15-40B1-83A7-ACC39C5CCD39}"/>
    <dgm:cxn modelId="{7FF7913C-053A-4469-934A-F3994D4BB76D}" srcId="{F7128399-F944-4DA6-93A5-840F859FC468}" destId="{A5FBBBE8-180E-49C3-B67F-15117EC363AC}" srcOrd="0" destOrd="0" parTransId="{156C6BFA-AA18-4065-949E-60958003BA62}" sibTransId="{22B551CC-7E8C-45FA-A636-FE3436843ADA}"/>
    <dgm:cxn modelId="{A672BB3C-D0E6-47EB-B186-C7449AC7C1FB}" type="presOf" srcId="{466E0F26-3699-4948-8515-60B34655726D}" destId="{12868EE7-0729-4387-ACC6-AA97F145B758}" srcOrd="0" destOrd="0" presId="urn:microsoft.com/office/officeart/2005/8/layout/hList9"/>
    <dgm:cxn modelId="{8EF3EB62-4052-4F38-A770-4286C532E2BE}" type="presOf" srcId="{466E0F26-3699-4948-8515-60B34655726D}" destId="{AA770CCB-9A58-480A-B547-4DD12A0B6201}" srcOrd="1" destOrd="0" presId="urn:microsoft.com/office/officeart/2005/8/layout/hList9"/>
    <dgm:cxn modelId="{B56B6349-A105-4BF1-A576-6C8916E5E7EC}" srcId="{19CB7661-DAB8-414B-8F4A-C609C92C3CD7}" destId="{87C056D4-01A6-4EC7-BF9B-A1EE8002F67A}" srcOrd="3" destOrd="0" parTransId="{A7639F87-3BE7-41A4-B58E-34B01440DC37}" sibTransId="{FB086569-BC4C-455F-8E29-C90332112B28}"/>
    <dgm:cxn modelId="{70BB576A-53AA-4FE0-8C5A-8F1417149E31}" srcId="{19CB7661-DAB8-414B-8F4A-C609C92C3CD7}" destId="{9B890105-9BCC-4DA8-9B86-E883EF8F4712}" srcOrd="0" destOrd="0" parTransId="{AA39FD0B-EDCD-4019-81F5-187D116A26A8}" sibTransId="{FDB948C0-6FE0-4ADA-97E5-B036F4BC0B8B}"/>
    <dgm:cxn modelId="{AA459D71-F62E-4C95-9505-34662F45BC14}" type="presOf" srcId="{9B890105-9BCC-4DA8-9B86-E883EF8F4712}" destId="{FE7F598B-6C42-43BD-9C70-F775B81E9E7B}" srcOrd="0" destOrd="0" presId="urn:microsoft.com/office/officeart/2005/8/layout/hList9"/>
    <dgm:cxn modelId="{DF285D76-F377-4461-A007-BBFB3DF3A86C}" srcId="{19CB7661-DAB8-414B-8F4A-C609C92C3CD7}" destId="{F7128399-F944-4DA6-93A5-840F859FC468}" srcOrd="2" destOrd="0" parTransId="{E0520F21-00B2-4E2C-B251-07F2829EB93F}" sibTransId="{565C83FF-386F-4AA8-8E99-13C50727939A}"/>
    <dgm:cxn modelId="{00955389-52FE-438A-BD81-C89F017FDB10}" type="presOf" srcId="{150D63B3-8E2E-47BF-9F15-5100418BB6B2}" destId="{7EE6EBBA-FAE5-4B4D-B487-11118F7C8566}" srcOrd="1" destOrd="0" presId="urn:microsoft.com/office/officeart/2005/8/layout/hList9"/>
    <dgm:cxn modelId="{58016890-4928-4209-BAE5-9C46CF7EEDF5}" srcId="{9B890105-9BCC-4DA8-9B86-E883EF8F4712}" destId="{466E0F26-3699-4948-8515-60B34655726D}" srcOrd="0" destOrd="0" parTransId="{6D08726D-BA8C-471F-8AC1-BC701A023A7B}" sibTransId="{8995977F-8E66-429E-900E-FCD9AD1D87EF}"/>
    <dgm:cxn modelId="{72E11495-AC7C-42B1-A78C-2DCF2479E1A4}" type="presOf" srcId="{150D63B3-8E2E-47BF-9F15-5100418BB6B2}" destId="{F280C316-3B76-4BCE-9C73-202EDEA4C93D}" srcOrd="0" destOrd="0" presId="urn:microsoft.com/office/officeart/2005/8/layout/hList9"/>
    <dgm:cxn modelId="{BACCCCC0-C863-42E4-ACE9-10AF54FB08C3}" type="presOf" srcId="{19CB7661-DAB8-414B-8F4A-C609C92C3CD7}" destId="{556CD5AB-64AB-4B82-A2C7-B04018276FD1}" srcOrd="0" destOrd="0" presId="urn:microsoft.com/office/officeart/2005/8/layout/hList9"/>
    <dgm:cxn modelId="{CE91D5D6-6BFC-43FA-97E7-4231CC986F43}" type="presOf" srcId="{4708DF07-021F-4981-ABCB-A70066070206}" destId="{8A9BA674-FAAA-45E9-982F-481B94B5F6AB}" srcOrd="1" destOrd="0" presId="urn:microsoft.com/office/officeart/2005/8/layout/hList9"/>
    <dgm:cxn modelId="{A29203DE-623E-47F8-B61D-B860967A7252}" srcId="{19CB7661-DAB8-414B-8F4A-C609C92C3CD7}" destId="{23E1AB7F-10A6-4C94-A4EB-C88D4F4A56BF}" srcOrd="1" destOrd="0" parTransId="{D0C140FB-6E64-417F-94E9-4BB6B4799048}" sibTransId="{57CFC390-2E52-438C-BBDD-ADEFCD682BE0}"/>
    <dgm:cxn modelId="{2C09F8DE-26CA-4387-A946-682CCA466268}" type="presOf" srcId="{F7128399-F944-4DA6-93A5-840F859FC468}" destId="{2AFF3D1C-16C6-4285-9446-AA45439E44A8}" srcOrd="0" destOrd="0" presId="urn:microsoft.com/office/officeart/2005/8/layout/hList9"/>
    <dgm:cxn modelId="{95246FF7-FCD2-4E33-8DD5-FA4D7385C24E}" type="presOf" srcId="{23E1AB7F-10A6-4C94-A4EB-C88D4F4A56BF}" destId="{7B717EE1-3C95-4008-8FDE-1B647F94D66F}" srcOrd="0" destOrd="0" presId="urn:microsoft.com/office/officeart/2005/8/layout/hList9"/>
    <dgm:cxn modelId="{0933C70A-7872-479C-A214-175B2340F4A0}" type="presParOf" srcId="{556CD5AB-64AB-4B82-A2C7-B04018276FD1}" destId="{21A04068-8697-4BE5-9372-632CAA24170F}" srcOrd="0" destOrd="0" presId="urn:microsoft.com/office/officeart/2005/8/layout/hList9"/>
    <dgm:cxn modelId="{74DCB4E7-053D-45DB-9166-89D080A62885}" type="presParOf" srcId="{556CD5AB-64AB-4B82-A2C7-B04018276FD1}" destId="{EC26946D-A54F-4A63-A888-2C3BDCE7E2DD}" srcOrd="1" destOrd="0" presId="urn:microsoft.com/office/officeart/2005/8/layout/hList9"/>
    <dgm:cxn modelId="{06E9A2B9-22A7-468E-8359-6D79915E063C}" type="presParOf" srcId="{EC26946D-A54F-4A63-A888-2C3BDCE7E2DD}" destId="{49786B0F-93F0-4E76-A120-A2609F54E7C9}" srcOrd="0" destOrd="0" presId="urn:microsoft.com/office/officeart/2005/8/layout/hList9"/>
    <dgm:cxn modelId="{55D2F4DC-3959-4743-AA63-8213861E1C6D}" type="presParOf" srcId="{EC26946D-A54F-4A63-A888-2C3BDCE7E2DD}" destId="{610E9DF5-A621-47CB-AF75-2EEA6F36BF2B}" srcOrd="1" destOrd="0" presId="urn:microsoft.com/office/officeart/2005/8/layout/hList9"/>
    <dgm:cxn modelId="{C67B2E0F-CD6A-47F2-A40D-3CCA70765802}" type="presParOf" srcId="{610E9DF5-A621-47CB-AF75-2EEA6F36BF2B}" destId="{12868EE7-0729-4387-ACC6-AA97F145B758}" srcOrd="0" destOrd="0" presId="urn:microsoft.com/office/officeart/2005/8/layout/hList9"/>
    <dgm:cxn modelId="{BB9421A3-6164-487E-A725-72029BB2DE70}" type="presParOf" srcId="{610E9DF5-A621-47CB-AF75-2EEA6F36BF2B}" destId="{AA770CCB-9A58-480A-B547-4DD12A0B6201}" srcOrd="1" destOrd="0" presId="urn:microsoft.com/office/officeart/2005/8/layout/hList9"/>
    <dgm:cxn modelId="{A452A90B-1ED0-451D-A1D7-B3A24C3A083B}" type="presParOf" srcId="{556CD5AB-64AB-4B82-A2C7-B04018276FD1}" destId="{4DF60D06-E871-4F38-8619-F171E630C170}" srcOrd="2" destOrd="0" presId="urn:microsoft.com/office/officeart/2005/8/layout/hList9"/>
    <dgm:cxn modelId="{15BEFD7C-329F-4B06-A7DB-72481157AD52}" type="presParOf" srcId="{556CD5AB-64AB-4B82-A2C7-B04018276FD1}" destId="{FE7F598B-6C42-43BD-9C70-F775B81E9E7B}" srcOrd="3" destOrd="0" presId="urn:microsoft.com/office/officeart/2005/8/layout/hList9"/>
    <dgm:cxn modelId="{0754938C-5BE7-4031-9538-E77A42B3CEB8}" type="presParOf" srcId="{556CD5AB-64AB-4B82-A2C7-B04018276FD1}" destId="{845422DE-FDEF-420F-B8D6-C382953E7CB7}" srcOrd="4" destOrd="0" presId="urn:microsoft.com/office/officeart/2005/8/layout/hList9"/>
    <dgm:cxn modelId="{A217BA65-C72C-4BC2-A2CC-4373C91D6068}" type="presParOf" srcId="{556CD5AB-64AB-4B82-A2C7-B04018276FD1}" destId="{F74CB4FF-55DF-4961-829C-10D4EDCBA4F2}" srcOrd="5" destOrd="0" presId="urn:microsoft.com/office/officeart/2005/8/layout/hList9"/>
    <dgm:cxn modelId="{0564B737-6CB1-4D5E-A966-83FB6DAA5C64}" type="presParOf" srcId="{556CD5AB-64AB-4B82-A2C7-B04018276FD1}" destId="{101E4141-BE47-4B02-88E4-DFCBE1382D07}" srcOrd="6" destOrd="0" presId="urn:microsoft.com/office/officeart/2005/8/layout/hList9"/>
    <dgm:cxn modelId="{22FB7D2B-6004-4BF1-B837-F433DD7110AE}" type="presParOf" srcId="{101E4141-BE47-4B02-88E4-DFCBE1382D07}" destId="{6B3AF31B-7D9C-4EBC-BD05-9BC91BC85704}" srcOrd="0" destOrd="0" presId="urn:microsoft.com/office/officeart/2005/8/layout/hList9"/>
    <dgm:cxn modelId="{93F11159-F1FC-45B7-8305-1143C15E39E8}" type="presParOf" srcId="{101E4141-BE47-4B02-88E4-DFCBE1382D07}" destId="{6B1EBC4B-8C2E-4451-A4CB-8B6DFFDCC3F2}" srcOrd="1" destOrd="0" presId="urn:microsoft.com/office/officeart/2005/8/layout/hList9"/>
    <dgm:cxn modelId="{1D3A5BDB-3982-4EA3-9C2D-ED6B8092467A}" type="presParOf" srcId="{6B1EBC4B-8C2E-4451-A4CB-8B6DFFDCC3F2}" destId="{8815A827-B2A2-46C2-B9A4-209F2720CC8D}" srcOrd="0" destOrd="0" presId="urn:microsoft.com/office/officeart/2005/8/layout/hList9"/>
    <dgm:cxn modelId="{185E8108-3513-43EC-8509-396A43DF203F}" type="presParOf" srcId="{6B1EBC4B-8C2E-4451-A4CB-8B6DFFDCC3F2}" destId="{8A9BA674-FAAA-45E9-982F-481B94B5F6AB}" srcOrd="1" destOrd="0" presId="urn:microsoft.com/office/officeart/2005/8/layout/hList9"/>
    <dgm:cxn modelId="{CC7E5C26-73B2-49C2-BDC6-D30C60A73DF6}" type="presParOf" srcId="{556CD5AB-64AB-4B82-A2C7-B04018276FD1}" destId="{A17BD3FB-0CE9-4FA2-8168-7B987CCABF81}" srcOrd="7" destOrd="0" presId="urn:microsoft.com/office/officeart/2005/8/layout/hList9"/>
    <dgm:cxn modelId="{8BAE5CF7-1BD1-40FD-A8D5-7A0001547D44}" type="presParOf" srcId="{556CD5AB-64AB-4B82-A2C7-B04018276FD1}" destId="{7B717EE1-3C95-4008-8FDE-1B647F94D66F}" srcOrd="8" destOrd="0" presId="urn:microsoft.com/office/officeart/2005/8/layout/hList9"/>
    <dgm:cxn modelId="{02E7C73B-0E80-4C46-8C45-4E03814B9BBD}" type="presParOf" srcId="{556CD5AB-64AB-4B82-A2C7-B04018276FD1}" destId="{85421A9F-0534-4174-B972-73FBC52301FD}" srcOrd="9" destOrd="0" presId="urn:microsoft.com/office/officeart/2005/8/layout/hList9"/>
    <dgm:cxn modelId="{53112E8E-34DC-4506-BDA6-E4B317DAD976}" type="presParOf" srcId="{556CD5AB-64AB-4B82-A2C7-B04018276FD1}" destId="{AA60141A-DF61-4356-B0F6-2EA892013B1A}" srcOrd="10" destOrd="0" presId="urn:microsoft.com/office/officeart/2005/8/layout/hList9"/>
    <dgm:cxn modelId="{94BC76EB-663B-4F1C-8FD4-9A3BB267569B}" type="presParOf" srcId="{556CD5AB-64AB-4B82-A2C7-B04018276FD1}" destId="{B02B821F-0E19-44D2-88B7-DB43142BE6DB}" srcOrd="11" destOrd="0" presId="urn:microsoft.com/office/officeart/2005/8/layout/hList9"/>
    <dgm:cxn modelId="{88ED256F-3D52-4B98-A544-71B885603258}" type="presParOf" srcId="{B02B821F-0E19-44D2-88B7-DB43142BE6DB}" destId="{100556E8-88AC-43C8-8C7C-C609A8F4727C}" srcOrd="0" destOrd="0" presId="urn:microsoft.com/office/officeart/2005/8/layout/hList9"/>
    <dgm:cxn modelId="{5E8C2031-C1C6-43EF-A4D8-E7463564471F}" type="presParOf" srcId="{B02B821F-0E19-44D2-88B7-DB43142BE6DB}" destId="{3897DB62-BAC1-411A-B963-D2B086DEF33E}" srcOrd="1" destOrd="0" presId="urn:microsoft.com/office/officeart/2005/8/layout/hList9"/>
    <dgm:cxn modelId="{83E28C09-75B1-423E-986D-E39766ABE3DD}" type="presParOf" srcId="{3897DB62-BAC1-411A-B963-D2B086DEF33E}" destId="{C725CD0C-7382-4E71-8825-8D7F2868B5C2}" srcOrd="0" destOrd="0" presId="urn:microsoft.com/office/officeart/2005/8/layout/hList9"/>
    <dgm:cxn modelId="{04F412B7-F65E-4C35-8C09-B93D105A9B53}" type="presParOf" srcId="{3897DB62-BAC1-411A-B963-D2B086DEF33E}" destId="{BA5EB2CB-DCE7-4739-BAC3-4E4060B6FAF0}" srcOrd="1" destOrd="0" presId="urn:microsoft.com/office/officeart/2005/8/layout/hList9"/>
    <dgm:cxn modelId="{6A48AFFC-A2C6-482A-AAC5-282CD613BBF8}" type="presParOf" srcId="{556CD5AB-64AB-4B82-A2C7-B04018276FD1}" destId="{1AAC9D97-0310-4E23-BF0C-D48EE82ECA78}" srcOrd="12" destOrd="0" presId="urn:microsoft.com/office/officeart/2005/8/layout/hList9"/>
    <dgm:cxn modelId="{0FC3FDC0-BEE0-489D-AFD7-A446631BB0FC}" type="presParOf" srcId="{556CD5AB-64AB-4B82-A2C7-B04018276FD1}" destId="{2AFF3D1C-16C6-4285-9446-AA45439E44A8}" srcOrd="13" destOrd="0" presId="urn:microsoft.com/office/officeart/2005/8/layout/hList9"/>
    <dgm:cxn modelId="{BD955892-06D7-47EA-86C3-708C446A6B60}" type="presParOf" srcId="{556CD5AB-64AB-4B82-A2C7-B04018276FD1}" destId="{93C95C23-B448-4EEC-A395-9DF8AC849078}" srcOrd="14" destOrd="0" presId="urn:microsoft.com/office/officeart/2005/8/layout/hList9"/>
    <dgm:cxn modelId="{D6669B1B-BFFC-424D-9A7F-DF1B951FC6AC}" type="presParOf" srcId="{556CD5AB-64AB-4B82-A2C7-B04018276FD1}" destId="{CD017CE6-6310-4E27-9CEB-F73B4B8E718D}" srcOrd="15" destOrd="0" presId="urn:microsoft.com/office/officeart/2005/8/layout/hList9"/>
    <dgm:cxn modelId="{B7524E25-507D-445C-9428-CB9B3492C9AE}" type="presParOf" srcId="{556CD5AB-64AB-4B82-A2C7-B04018276FD1}" destId="{FE8A7A80-8316-4D9A-9DF2-DF063963B6B4}" srcOrd="16" destOrd="0" presId="urn:microsoft.com/office/officeart/2005/8/layout/hList9"/>
    <dgm:cxn modelId="{DD637EED-5BC7-4226-BDFC-D5DDB0604046}" type="presParOf" srcId="{FE8A7A80-8316-4D9A-9DF2-DF063963B6B4}" destId="{D50455E2-5CB3-4D7F-AF92-2EE4D432378F}" srcOrd="0" destOrd="0" presId="urn:microsoft.com/office/officeart/2005/8/layout/hList9"/>
    <dgm:cxn modelId="{3D20CE27-40FB-460C-8A6C-B2F91DD2339A}" type="presParOf" srcId="{FE8A7A80-8316-4D9A-9DF2-DF063963B6B4}" destId="{5DB8C171-A4F7-47A6-88AE-5E58CBC11132}" srcOrd="1" destOrd="0" presId="urn:microsoft.com/office/officeart/2005/8/layout/hList9"/>
    <dgm:cxn modelId="{187C90AA-EEDC-4C95-8136-76D4DB7CE43F}" type="presParOf" srcId="{5DB8C171-A4F7-47A6-88AE-5E58CBC11132}" destId="{F280C316-3B76-4BCE-9C73-202EDEA4C93D}" srcOrd="0" destOrd="0" presId="urn:microsoft.com/office/officeart/2005/8/layout/hList9"/>
    <dgm:cxn modelId="{8A741167-D590-48A7-B6C2-8CB1F3B30BF7}" type="presParOf" srcId="{5DB8C171-A4F7-47A6-88AE-5E58CBC11132}" destId="{7EE6EBBA-FAE5-4B4D-B487-11118F7C8566}" srcOrd="1" destOrd="0" presId="urn:microsoft.com/office/officeart/2005/8/layout/hList9"/>
    <dgm:cxn modelId="{A633EC7E-95E5-41E4-86DB-5F9BFDA2F6A3}" type="presParOf" srcId="{556CD5AB-64AB-4B82-A2C7-B04018276FD1}" destId="{82C833CD-6DBD-4295-95BB-EAFF34E1D584}" srcOrd="17" destOrd="0" presId="urn:microsoft.com/office/officeart/2005/8/layout/hList9"/>
    <dgm:cxn modelId="{3CC998BF-6CB6-4263-A6BD-89C4324BBBF1}" type="presParOf" srcId="{556CD5AB-64AB-4B82-A2C7-B04018276FD1}" destId="{D521A7E5-A2BB-4BB0-A5BA-ACBEC632E65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3B6316-4DBB-4BF8-B9D9-A6B7CA293FDC}" type="doc">
      <dgm:prSet loTypeId="urn:microsoft.com/office/officeart/2005/8/layout/lProcess2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3CD6BB2-29E7-4AB4-B8FB-05D5335A58DD}">
      <dgm:prSet phldrT="[Text]"/>
      <dgm:spPr/>
      <dgm:t>
        <a:bodyPr/>
        <a:lstStyle/>
        <a:p>
          <a:r>
            <a:rPr lang="en-US" dirty="0"/>
            <a:t>Financial</a:t>
          </a:r>
        </a:p>
      </dgm:t>
    </dgm:pt>
    <dgm:pt modelId="{D4410D8F-5A06-4662-B8D4-00DA76987782}" type="parTrans" cxnId="{F30EDCDD-39DF-410F-B16C-B9DF39DF9DD2}">
      <dgm:prSet/>
      <dgm:spPr/>
      <dgm:t>
        <a:bodyPr/>
        <a:lstStyle/>
        <a:p>
          <a:endParaRPr lang="en-US"/>
        </a:p>
      </dgm:t>
    </dgm:pt>
    <dgm:pt modelId="{35F2F9E9-514B-4BE4-9013-4D66ADB49AAE}" type="sibTrans" cxnId="{F30EDCDD-39DF-410F-B16C-B9DF39DF9DD2}">
      <dgm:prSet/>
      <dgm:spPr/>
      <dgm:t>
        <a:bodyPr/>
        <a:lstStyle/>
        <a:p>
          <a:endParaRPr lang="en-US"/>
        </a:p>
      </dgm:t>
    </dgm:pt>
    <dgm:pt modelId="{9D2D7FAA-4D47-4A24-B1F8-4B7CCDD140FF}">
      <dgm:prSet phldrT="[Text]"/>
      <dgm:spPr/>
      <dgm:t>
        <a:bodyPr/>
        <a:lstStyle/>
        <a:p>
          <a:pPr>
            <a:buFontTx/>
            <a:buChar char="-"/>
          </a:pPr>
          <a:r>
            <a:rPr lang="en-US"/>
            <a:t>Escalating </a:t>
          </a:r>
          <a:r>
            <a:rPr lang="en-US" b="1"/>
            <a:t>rework costs</a:t>
          </a:r>
          <a:r>
            <a:rPr lang="en-US"/>
            <a:t> from failed assignments (e.g., truck rolls, technician overtime)</a:t>
          </a:r>
          <a:endParaRPr lang="en-US" dirty="0"/>
        </a:p>
      </dgm:t>
    </dgm:pt>
    <dgm:pt modelId="{5B233D32-C313-4B72-AD79-D2A64548D69F}" type="parTrans" cxnId="{24D067B1-84D4-421D-82C6-9F4D0CA8B55E}">
      <dgm:prSet/>
      <dgm:spPr/>
      <dgm:t>
        <a:bodyPr/>
        <a:lstStyle/>
        <a:p>
          <a:endParaRPr lang="en-US"/>
        </a:p>
      </dgm:t>
    </dgm:pt>
    <dgm:pt modelId="{134A7904-F7F3-4F52-A76C-40E9B5814643}" type="sibTrans" cxnId="{24D067B1-84D4-421D-82C6-9F4D0CA8B55E}">
      <dgm:prSet/>
      <dgm:spPr/>
      <dgm:t>
        <a:bodyPr/>
        <a:lstStyle/>
        <a:p>
          <a:endParaRPr lang="en-US"/>
        </a:p>
      </dgm:t>
    </dgm:pt>
    <dgm:pt modelId="{51DA60F4-1A28-45EC-A721-69BBEE8985C4}">
      <dgm:prSet phldrT="[Text]"/>
      <dgm:spPr/>
      <dgm:t>
        <a:bodyPr/>
        <a:lstStyle/>
        <a:p>
          <a:pPr>
            <a:buFontTx/>
            <a:buChar char="-"/>
          </a:pPr>
          <a:r>
            <a:rPr lang="en-US"/>
            <a:t>Lost revenue due to </a:t>
          </a:r>
          <a:r>
            <a:rPr lang="en-US" b="1"/>
            <a:t>missed SLAs and churn</a:t>
          </a:r>
          <a:r>
            <a:rPr lang="en-US"/>
            <a:t> from dissatisfied customers</a:t>
          </a:r>
          <a:endParaRPr lang="en-US" dirty="0"/>
        </a:p>
      </dgm:t>
    </dgm:pt>
    <dgm:pt modelId="{CC07A4AC-E3B9-4A76-A1F8-9DE2472FE0D4}" type="parTrans" cxnId="{EBD4F0A3-A21D-422F-A4D1-0D1393AB95C4}">
      <dgm:prSet/>
      <dgm:spPr/>
      <dgm:t>
        <a:bodyPr/>
        <a:lstStyle/>
        <a:p>
          <a:endParaRPr lang="en-US"/>
        </a:p>
      </dgm:t>
    </dgm:pt>
    <dgm:pt modelId="{AAA83BF7-81BA-4DAE-8CEC-7531500B098C}" type="sibTrans" cxnId="{EBD4F0A3-A21D-422F-A4D1-0D1393AB95C4}">
      <dgm:prSet/>
      <dgm:spPr/>
      <dgm:t>
        <a:bodyPr/>
        <a:lstStyle/>
        <a:p>
          <a:endParaRPr lang="en-US"/>
        </a:p>
      </dgm:t>
    </dgm:pt>
    <dgm:pt modelId="{5E430B76-B9D1-4A35-980B-8466363D6564}">
      <dgm:prSet phldrT="[Text]"/>
      <dgm:spPr/>
      <dgm:t>
        <a:bodyPr/>
        <a:lstStyle/>
        <a:p>
          <a:r>
            <a:rPr lang="en-US" dirty="0"/>
            <a:t>Operational</a:t>
          </a:r>
        </a:p>
      </dgm:t>
    </dgm:pt>
    <dgm:pt modelId="{65741E11-2C46-4DE3-954A-AD8FABB4159F}" type="parTrans" cxnId="{7303EEB1-0254-4DB4-A536-208BCBBD4132}">
      <dgm:prSet/>
      <dgm:spPr/>
      <dgm:t>
        <a:bodyPr/>
        <a:lstStyle/>
        <a:p>
          <a:endParaRPr lang="en-US"/>
        </a:p>
      </dgm:t>
    </dgm:pt>
    <dgm:pt modelId="{B8AE4C59-7B4D-49E4-BC18-752DD81FEA39}" type="sibTrans" cxnId="{7303EEB1-0254-4DB4-A536-208BCBBD4132}">
      <dgm:prSet/>
      <dgm:spPr/>
      <dgm:t>
        <a:bodyPr/>
        <a:lstStyle/>
        <a:p>
          <a:endParaRPr lang="en-US"/>
        </a:p>
      </dgm:t>
    </dgm:pt>
    <dgm:pt modelId="{66C41EEA-F6EA-4959-B32C-DDF43595E6E6}">
      <dgm:prSet phldrT="[Text]"/>
      <dgm:spPr/>
      <dgm:t>
        <a:bodyPr/>
        <a:lstStyle/>
        <a:p>
          <a:pPr>
            <a:buFontTx/>
            <a:buChar char="-"/>
          </a:pPr>
          <a:r>
            <a:rPr lang="en-US"/>
            <a:t>Continued </a:t>
          </a:r>
          <a:r>
            <a:rPr lang="en-US" b="1"/>
            <a:t>inefficient scheduling</a:t>
          </a:r>
          <a:r>
            <a:rPr lang="en-US"/>
            <a:t> → technician idle time and misallocations</a:t>
          </a:r>
          <a:endParaRPr lang="en-US" dirty="0"/>
        </a:p>
      </dgm:t>
    </dgm:pt>
    <dgm:pt modelId="{C44937B4-6939-42D5-9CF0-CA3242BFCF28}" type="parTrans" cxnId="{A417E8A7-E017-4C39-9ED9-D2C18D2871F7}">
      <dgm:prSet/>
      <dgm:spPr/>
      <dgm:t>
        <a:bodyPr/>
        <a:lstStyle/>
        <a:p>
          <a:endParaRPr lang="en-US"/>
        </a:p>
      </dgm:t>
    </dgm:pt>
    <dgm:pt modelId="{AB5D1531-D0C3-4FDA-AB84-7182B4459283}" type="sibTrans" cxnId="{A417E8A7-E017-4C39-9ED9-D2C18D2871F7}">
      <dgm:prSet/>
      <dgm:spPr/>
      <dgm:t>
        <a:bodyPr/>
        <a:lstStyle/>
        <a:p>
          <a:endParaRPr lang="en-US"/>
        </a:p>
      </dgm:t>
    </dgm:pt>
    <dgm:pt modelId="{BCE2B3A6-8511-4792-9A0A-2F19FAFB07E5}">
      <dgm:prSet phldrT="[Text]"/>
      <dgm:spPr/>
      <dgm:t>
        <a:bodyPr/>
        <a:lstStyle/>
        <a:p>
          <a:pPr>
            <a:buFontTx/>
            <a:buChar char="-"/>
          </a:pPr>
          <a:r>
            <a:rPr lang="en-US"/>
            <a:t>Increased </a:t>
          </a:r>
          <a:r>
            <a:rPr lang="en-US" b="1"/>
            <a:t>turnover and burnout</a:t>
          </a:r>
          <a:r>
            <a:rPr lang="en-US"/>
            <a:t>, driving up recruiting and training costs</a:t>
          </a:r>
          <a:endParaRPr lang="en-US" dirty="0"/>
        </a:p>
      </dgm:t>
    </dgm:pt>
    <dgm:pt modelId="{C8F5E0F4-1A4C-4672-814F-C0A9ECB4D207}" type="parTrans" cxnId="{4573D2D1-A3C2-42AB-91C5-38B7FCA47D35}">
      <dgm:prSet/>
      <dgm:spPr/>
      <dgm:t>
        <a:bodyPr/>
        <a:lstStyle/>
        <a:p>
          <a:endParaRPr lang="en-US"/>
        </a:p>
      </dgm:t>
    </dgm:pt>
    <dgm:pt modelId="{1ACE7241-BD23-4E82-9489-6704B9D1FB72}" type="sibTrans" cxnId="{4573D2D1-A3C2-42AB-91C5-38B7FCA47D35}">
      <dgm:prSet/>
      <dgm:spPr/>
      <dgm:t>
        <a:bodyPr/>
        <a:lstStyle/>
        <a:p>
          <a:endParaRPr lang="en-US"/>
        </a:p>
      </dgm:t>
    </dgm:pt>
    <dgm:pt modelId="{464746A4-ABDD-4990-B5A6-C25B28D6D896}">
      <dgm:prSet phldrT="[Text]"/>
      <dgm:spPr/>
      <dgm:t>
        <a:bodyPr/>
        <a:lstStyle/>
        <a:p>
          <a:r>
            <a:rPr lang="en-US" dirty="0"/>
            <a:t>Reputational</a:t>
          </a:r>
        </a:p>
      </dgm:t>
    </dgm:pt>
    <dgm:pt modelId="{9E734037-8D19-4DB4-8850-43F41AF969D4}" type="parTrans" cxnId="{2FEC19D4-0B5A-4302-A368-08CAC8F05F87}">
      <dgm:prSet/>
      <dgm:spPr/>
      <dgm:t>
        <a:bodyPr/>
        <a:lstStyle/>
        <a:p>
          <a:endParaRPr lang="en-US"/>
        </a:p>
      </dgm:t>
    </dgm:pt>
    <dgm:pt modelId="{202A2171-D387-4174-8726-3CE468CFF54E}" type="sibTrans" cxnId="{2FEC19D4-0B5A-4302-A368-08CAC8F05F87}">
      <dgm:prSet/>
      <dgm:spPr/>
      <dgm:t>
        <a:bodyPr/>
        <a:lstStyle/>
        <a:p>
          <a:endParaRPr lang="en-US"/>
        </a:p>
      </dgm:t>
    </dgm:pt>
    <dgm:pt modelId="{CB830B92-7747-4164-AB49-D94FB19339ED}">
      <dgm:prSet phldrT="[Text]"/>
      <dgm:spPr/>
      <dgm:t>
        <a:bodyPr/>
        <a:lstStyle/>
        <a:p>
          <a:pPr>
            <a:buFontTx/>
            <a:buChar char="-"/>
          </a:pPr>
          <a:r>
            <a:rPr lang="en-US"/>
            <a:t>Decline in </a:t>
          </a:r>
          <a:r>
            <a:rPr lang="en-US" b="1"/>
            <a:t>customer trust </a:t>
          </a:r>
          <a:r>
            <a:rPr lang="en-US"/>
            <a:t>and satisfaction scores</a:t>
          </a:r>
          <a:endParaRPr lang="en-US" dirty="0"/>
        </a:p>
      </dgm:t>
    </dgm:pt>
    <dgm:pt modelId="{04E4DADB-3000-4156-AACF-C05A0AA769D2}" type="parTrans" cxnId="{81C1279F-EC57-42E6-8F28-78001D4763DE}">
      <dgm:prSet/>
      <dgm:spPr/>
      <dgm:t>
        <a:bodyPr/>
        <a:lstStyle/>
        <a:p>
          <a:endParaRPr lang="en-US"/>
        </a:p>
      </dgm:t>
    </dgm:pt>
    <dgm:pt modelId="{367141A6-B9E4-497F-BDFD-4B5007A05FAB}" type="sibTrans" cxnId="{81C1279F-EC57-42E6-8F28-78001D4763DE}">
      <dgm:prSet/>
      <dgm:spPr/>
      <dgm:t>
        <a:bodyPr/>
        <a:lstStyle/>
        <a:p>
          <a:endParaRPr lang="en-US"/>
        </a:p>
      </dgm:t>
    </dgm:pt>
    <dgm:pt modelId="{186811BF-CCF0-42B8-82C8-960FA59AD4A4}">
      <dgm:prSet phldrT="[Text]"/>
      <dgm:spPr/>
      <dgm:t>
        <a:bodyPr/>
        <a:lstStyle/>
        <a:p>
          <a:pPr>
            <a:buFontTx/>
            <a:buChar char="-"/>
          </a:pPr>
          <a:r>
            <a:rPr lang="en-US"/>
            <a:t>Risk </a:t>
          </a:r>
          <a:r>
            <a:rPr lang="en-US" b="1"/>
            <a:t>of negative reviews</a:t>
          </a:r>
          <a:r>
            <a:rPr lang="en-US"/>
            <a:t>, regulatory scrutiny,</a:t>
          </a:r>
          <a:r>
            <a:rPr lang="en-US" b="1"/>
            <a:t> </a:t>
          </a:r>
          <a:r>
            <a:rPr lang="en-US" b="0"/>
            <a:t>or </a:t>
          </a:r>
          <a:r>
            <a:rPr lang="en-US" b="1"/>
            <a:t>union action</a:t>
          </a:r>
          <a:r>
            <a:rPr lang="en-US"/>
            <a:t> due to poor working conditions</a:t>
          </a:r>
          <a:endParaRPr lang="en-US" dirty="0"/>
        </a:p>
      </dgm:t>
    </dgm:pt>
    <dgm:pt modelId="{CBAE8961-8EA7-4F04-8BED-02CABB802BAA}" type="parTrans" cxnId="{F48AFC4C-FC43-4200-AC87-E9ECEE818AF4}">
      <dgm:prSet/>
      <dgm:spPr/>
      <dgm:t>
        <a:bodyPr/>
        <a:lstStyle/>
        <a:p>
          <a:endParaRPr lang="en-US"/>
        </a:p>
      </dgm:t>
    </dgm:pt>
    <dgm:pt modelId="{3FD4CA78-4A3D-45BB-BB7E-21B9509C7A8A}" type="sibTrans" cxnId="{F48AFC4C-FC43-4200-AC87-E9ECEE818AF4}">
      <dgm:prSet/>
      <dgm:spPr/>
      <dgm:t>
        <a:bodyPr/>
        <a:lstStyle/>
        <a:p>
          <a:endParaRPr lang="en-US"/>
        </a:p>
      </dgm:t>
    </dgm:pt>
    <dgm:pt modelId="{ABFB0AC3-7C3F-4280-A6C7-3997F2277DD9}">
      <dgm:prSet phldrT="[Text]"/>
      <dgm:spPr/>
      <dgm:t>
        <a:bodyPr/>
        <a:lstStyle/>
        <a:p>
          <a:pPr>
            <a:buFontTx/>
            <a:buChar char="-"/>
          </a:pPr>
          <a:r>
            <a:rPr lang="en-US"/>
            <a:t>Inability to scale → </a:t>
          </a:r>
          <a:r>
            <a:rPr lang="en-US" b="1"/>
            <a:t>foregone market opportunities </a:t>
          </a:r>
          <a:r>
            <a:rPr lang="en-US" b="0"/>
            <a:t>and</a:t>
          </a:r>
          <a:r>
            <a:rPr lang="en-US" b="1"/>
            <a:t> lose industry competitiveness</a:t>
          </a:r>
          <a:endParaRPr lang="en-US" dirty="0"/>
        </a:p>
      </dgm:t>
    </dgm:pt>
    <dgm:pt modelId="{5C49319C-6705-43BF-8AB5-CE2D28555087}" type="parTrans" cxnId="{04910BD3-12DB-4559-BC66-16D9F9E8D33F}">
      <dgm:prSet/>
      <dgm:spPr/>
      <dgm:t>
        <a:bodyPr/>
        <a:lstStyle/>
        <a:p>
          <a:endParaRPr lang="en-US"/>
        </a:p>
      </dgm:t>
    </dgm:pt>
    <dgm:pt modelId="{E4F1CC9D-9A08-4E8E-8D10-3355F7F10641}" type="sibTrans" cxnId="{04910BD3-12DB-4559-BC66-16D9F9E8D33F}">
      <dgm:prSet/>
      <dgm:spPr/>
      <dgm:t>
        <a:bodyPr/>
        <a:lstStyle/>
        <a:p>
          <a:endParaRPr lang="en-US"/>
        </a:p>
      </dgm:t>
    </dgm:pt>
    <dgm:pt modelId="{0940599D-86BD-4485-A424-9C0FDB685593}">
      <dgm:prSet phldrT="[Text]"/>
      <dgm:spPr/>
      <dgm:t>
        <a:bodyPr/>
        <a:lstStyle/>
        <a:p>
          <a:pPr>
            <a:buFontTx/>
            <a:buChar char="-"/>
          </a:pPr>
          <a:r>
            <a:rPr lang="en-US" b="1"/>
            <a:t>Stagnant service capacity</a:t>
          </a:r>
          <a:r>
            <a:rPr lang="en-US"/>
            <a:t> limits ability to handle growth</a:t>
          </a:r>
          <a:endParaRPr lang="en-US" dirty="0"/>
        </a:p>
      </dgm:t>
    </dgm:pt>
    <dgm:pt modelId="{349064F6-85B3-4579-973D-7E7C8FA869B5}" type="parTrans" cxnId="{3763333C-D516-4461-8A4E-5D6443689F14}">
      <dgm:prSet/>
      <dgm:spPr/>
      <dgm:t>
        <a:bodyPr/>
        <a:lstStyle/>
        <a:p>
          <a:endParaRPr lang="en-US"/>
        </a:p>
      </dgm:t>
    </dgm:pt>
    <dgm:pt modelId="{85624E64-75EA-4313-91FB-244BC370A2AB}" type="sibTrans" cxnId="{3763333C-D516-4461-8A4E-5D6443689F14}">
      <dgm:prSet/>
      <dgm:spPr/>
      <dgm:t>
        <a:bodyPr/>
        <a:lstStyle/>
        <a:p>
          <a:endParaRPr lang="en-US"/>
        </a:p>
      </dgm:t>
    </dgm:pt>
    <dgm:pt modelId="{6B3854C3-D154-4263-93DC-E1A6A51BDB79}" type="pres">
      <dgm:prSet presAssocID="{5B3B6316-4DBB-4BF8-B9D9-A6B7CA293FDC}" presName="theList" presStyleCnt="0">
        <dgm:presLayoutVars>
          <dgm:dir/>
          <dgm:animLvl val="lvl"/>
          <dgm:resizeHandles val="exact"/>
        </dgm:presLayoutVars>
      </dgm:prSet>
      <dgm:spPr/>
    </dgm:pt>
    <dgm:pt modelId="{B128CAE0-714B-4C08-B87F-BA7B8075893A}" type="pres">
      <dgm:prSet presAssocID="{E3CD6BB2-29E7-4AB4-B8FB-05D5335A58DD}" presName="compNode" presStyleCnt="0"/>
      <dgm:spPr/>
    </dgm:pt>
    <dgm:pt modelId="{9AE6E9E7-2AC4-42E1-B8C3-EBA31F4B53FE}" type="pres">
      <dgm:prSet presAssocID="{E3CD6BB2-29E7-4AB4-B8FB-05D5335A58DD}" presName="aNode" presStyleLbl="bgShp" presStyleIdx="0" presStyleCnt="3"/>
      <dgm:spPr/>
    </dgm:pt>
    <dgm:pt modelId="{0FFD156E-3136-4194-800B-B1D0A42347E2}" type="pres">
      <dgm:prSet presAssocID="{E3CD6BB2-29E7-4AB4-B8FB-05D5335A58DD}" presName="textNode" presStyleLbl="bgShp" presStyleIdx="0" presStyleCnt="3"/>
      <dgm:spPr/>
    </dgm:pt>
    <dgm:pt modelId="{9172D1F9-955F-44B8-9739-72E44F5B1068}" type="pres">
      <dgm:prSet presAssocID="{E3CD6BB2-29E7-4AB4-B8FB-05D5335A58DD}" presName="compChildNode" presStyleCnt="0"/>
      <dgm:spPr/>
    </dgm:pt>
    <dgm:pt modelId="{B4CEE808-07AB-4894-8415-EF76A29CD623}" type="pres">
      <dgm:prSet presAssocID="{E3CD6BB2-29E7-4AB4-B8FB-05D5335A58DD}" presName="theInnerList" presStyleCnt="0"/>
      <dgm:spPr/>
    </dgm:pt>
    <dgm:pt modelId="{AC28C1E0-E8FD-47D7-8E57-78E0B2192CDD}" type="pres">
      <dgm:prSet presAssocID="{9D2D7FAA-4D47-4A24-B1F8-4B7CCDD140FF}" presName="childNode" presStyleLbl="node1" presStyleIdx="0" presStyleCnt="8">
        <dgm:presLayoutVars>
          <dgm:bulletEnabled val="1"/>
        </dgm:presLayoutVars>
      </dgm:prSet>
      <dgm:spPr/>
    </dgm:pt>
    <dgm:pt modelId="{0EC06D85-A185-4A08-B0A0-FE0900E8C972}" type="pres">
      <dgm:prSet presAssocID="{9D2D7FAA-4D47-4A24-B1F8-4B7CCDD140FF}" presName="aSpace2" presStyleCnt="0"/>
      <dgm:spPr/>
    </dgm:pt>
    <dgm:pt modelId="{6EC631FA-DB0C-49B2-B647-D077F8FD855D}" type="pres">
      <dgm:prSet presAssocID="{51DA60F4-1A28-45EC-A721-69BBEE8985C4}" presName="childNode" presStyleLbl="node1" presStyleIdx="1" presStyleCnt="8">
        <dgm:presLayoutVars>
          <dgm:bulletEnabled val="1"/>
        </dgm:presLayoutVars>
      </dgm:prSet>
      <dgm:spPr/>
    </dgm:pt>
    <dgm:pt modelId="{A3198F22-2AB4-4777-B14D-96EE5257E512}" type="pres">
      <dgm:prSet presAssocID="{51DA60F4-1A28-45EC-A721-69BBEE8985C4}" presName="aSpace2" presStyleCnt="0"/>
      <dgm:spPr/>
    </dgm:pt>
    <dgm:pt modelId="{91E16534-DB26-40F9-815C-3D6AB6F0D9D8}" type="pres">
      <dgm:prSet presAssocID="{ABFB0AC3-7C3F-4280-A6C7-3997F2277DD9}" presName="childNode" presStyleLbl="node1" presStyleIdx="2" presStyleCnt="8">
        <dgm:presLayoutVars>
          <dgm:bulletEnabled val="1"/>
        </dgm:presLayoutVars>
      </dgm:prSet>
      <dgm:spPr/>
    </dgm:pt>
    <dgm:pt modelId="{C32631A9-E7CE-482A-8415-8AFF4EA8F1CF}" type="pres">
      <dgm:prSet presAssocID="{E3CD6BB2-29E7-4AB4-B8FB-05D5335A58DD}" presName="aSpace" presStyleCnt="0"/>
      <dgm:spPr/>
    </dgm:pt>
    <dgm:pt modelId="{311A5362-FD75-4E8C-A5E9-D9B40F291CD0}" type="pres">
      <dgm:prSet presAssocID="{5E430B76-B9D1-4A35-980B-8466363D6564}" presName="compNode" presStyleCnt="0"/>
      <dgm:spPr/>
    </dgm:pt>
    <dgm:pt modelId="{FDA1D751-0A16-4956-942D-F42D94E50972}" type="pres">
      <dgm:prSet presAssocID="{5E430B76-B9D1-4A35-980B-8466363D6564}" presName="aNode" presStyleLbl="bgShp" presStyleIdx="1" presStyleCnt="3"/>
      <dgm:spPr/>
    </dgm:pt>
    <dgm:pt modelId="{08B23201-8405-44E4-88BA-6D1D3E57DEF6}" type="pres">
      <dgm:prSet presAssocID="{5E430B76-B9D1-4A35-980B-8466363D6564}" presName="textNode" presStyleLbl="bgShp" presStyleIdx="1" presStyleCnt="3"/>
      <dgm:spPr/>
    </dgm:pt>
    <dgm:pt modelId="{769758CF-AD2E-4C61-884E-3CD3C118B6A1}" type="pres">
      <dgm:prSet presAssocID="{5E430B76-B9D1-4A35-980B-8466363D6564}" presName="compChildNode" presStyleCnt="0"/>
      <dgm:spPr/>
    </dgm:pt>
    <dgm:pt modelId="{CA3BC0B8-7AF7-459F-9C11-3C877449D815}" type="pres">
      <dgm:prSet presAssocID="{5E430B76-B9D1-4A35-980B-8466363D6564}" presName="theInnerList" presStyleCnt="0"/>
      <dgm:spPr/>
    </dgm:pt>
    <dgm:pt modelId="{85B8FB2C-7491-48EB-8AF8-923632D5CA52}" type="pres">
      <dgm:prSet presAssocID="{66C41EEA-F6EA-4959-B32C-DDF43595E6E6}" presName="childNode" presStyleLbl="node1" presStyleIdx="3" presStyleCnt="8">
        <dgm:presLayoutVars>
          <dgm:bulletEnabled val="1"/>
        </dgm:presLayoutVars>
      </dgm:prSet>
      <dgm:spPr/>
    </dgm:pt>
    <dgm:pt modelId="{89C74225-C836-4FD7-8176-9DADAEF176B9}" type="pres">
      <dgm:prSet presAssocID="{66C41EEA-F6EA-4959-B32C-DDF43595E6E6}" presName="aSpace2" presStyleCnt="0"/>
      <dgm:spPr/>
    </dgm:pt>
    <dgm:pt modelId="{D83BDF92-E922-4211-A911-D70E8FAE146C}" type="pres">
      <dgm:prSet presAssocID="{BCE2B3A6-8511-4792-9A0A-2F19FAFB07E5}" presName="childNode" presStyleLbl="node1" presStyleIdx="4" presStyleCnt="8">
        <dgm:presLayoutVars>
          <dgm:bulletEnabled val="1"/>
        </dgm:presLayoutVars>
      </dgm:prSet>
      <dgm:spPr/>
    </dgm:pt>
    <dgm:pt modelId="{DF0C30E5-CC59-4D6E-959C-0E0A2E97AD8C}" type="pres">
      <dgm:prSet presAssocID="{BCE2B3A6-8511-4792-9A0A-2F19FAFB07E5}" presName="aSpace2" presStyleCnt="0"/>
      <dgm:spPr/>
    </dgm:pt>
    <dgm:pt modelId="{7921D674-2C73-44DF-A352-F15EDC7056F5}" type="pres">
      <dgm:prSet presAssocID="{0940599D-86BD-4485-A424-9C0FDB685593}" presName="childNode" presStyleLbl="node1" presStyleIdx="5" presStyleCnt="8">
        <dgm:presLayoutVars>
          <dgm:bulletEnabled val="1"/>
        </dgm:presLayoutVars>
      </dgm:prSet>
      <dgm:spPr/>
    </dgm:pt>
    <dgm:pt modelId="{3853DAA8-6674-4EDB-92D9-AD7D14E90C78}" type="pres">
      <dgm:prSet presAssocID="{5E430B76-B9D1-4A35-980B-8466363D6564}" presName="aSpace" presStyleCnt="0"/>
      <dgm:spPr/>
    </dgm:pt>
    <dgm:pt modelId="{F7564B41-AFB1-4461-9738-A38807E41D3E}" type="pres">
      <dgm:prSet presAssocID="{464746A4-ABDD-4990-B5A6-C25B28D6D896}" presName="compNode" presStyleCnt="0"/>
      <dgm:spPr/>
    </dgm:pt>
    <dgm:pt modelId="{2ECAA9B4-E0BA-49C3-92DB-93F14044E9C9}" type="pres">
      <dgm:prSet presAssocID="{464746A4-ABDD-4990-B5A6-C25B28D6D896}" presName="aNode" presStyleLbl="bgShp" presStyleIdx="2" presStyleCnt="3" custLinFactX="17528" custLinFactNeighborX="100000" custLinFactNeighborY="53028"/>
      <dgm:spPr/>
    </dgm:pt>
    <dgm:pt modelId="{21E53E42-27B6-4E28-BFF4-F847AE16CC62}" type="pres">
      <dgm:prSet presAssocID="{464746A4-ABDD-4990-B5A6-C25B28D6D896}" presName="textNode" presStyleLbl="bgShp" presStyleIdx="2" presStyleCnt="3"/>
      <dgm:spPr/>
    </dgm:pt>
    <dgm:pt modelId="{3ECC4053-F2B2-4EB8-BAEC-CE72FF67A1E5}" type="pres">
      <dgm:prSet presAssocID="{464746A4-ABDD-4990-B5A6-C25B28D6D896}" presName="compChildNode" presStyleCnt="0"/>
      <dgm:spPr/>
    </dgm:pt>
    <dgm:pt modelId="{9309240C-7BE2-4765-BFD7-B6C1F8E9C8C5}" type="pres">
      <dgm:prSet presAssocID="{464746A4-ABDD-4990-B5A6-C25B28D6D896}" presName="theInnerList" presStyleCnt="0"/>
      <dgm:spPr/>
    </dgm:pt>
    <dgm:pt modelId="{5F04DBFE-84B6-4A92-B059-25A26F9CDB55}" type="pres">
      <dgm:prSet presAssocID="{CB830B92-7747-4164-AB49-D94FB19339ED}" presName="childNode" presStyleLbl="node1" presStyleIdx="6" presStyleCnt="8">
        <dgm:presLayoutVars>
          <dgm:bulletEnabled val="1"/>
        </dgm:presLayoutVars>
      </dgm:prSet>
      <dgm:spPr/>
    </dgm:pt>
    <dgm:pt modelId="{A6605431-4552-466F-B776-250C8FD0630D}" type="pres">
      <dgm:prSet presAssocID="{CB830B92-7747-4164-AB49-D94FB19339ED}" presName="aSpace2" presStyleCnt="0"/>
      <dgm:spPr/>
    </dgm:pt>
    <dgm:pt modelId="{A0020B70-7823-49A6-A3CC-E5C371B7324D}" type="pres">
      <dgm:prSet presAssocID="{186811BF-CCF0-42B8-82C8-960FA59AD4A4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EA4FB913-1DBA-49FC-AA0E-316ECF52A472}" type="presOf" srcId="{ABFB0AC3-7C3F-4280-A6C7-3997F2277DD9}" destId="{91E16534-DB26-40F9-815C-3D6AB6F0D9D8}" srcOrd="0" destOrd="0" presId="urn:microsoft.com/office/officeart/2005/8/layout/lProcess2"/>
    <dgm:cxn modelId="{4A2F2524-F2EB-4CF6-8F4D-F7473DB8D079}" type="presOf" srcId="{66C41EEA-F6EA-4959-B32C-DDF43595E6E6}" destId="{85B8FB2C-7491-48EB-8AF8-923632D5CA52}" srcOrd="0" destOrd="0" presId="urn:microsoft.com/office/officeart/2005/8/layout/lProcess2"/>
    <dgm:cxn modelId="{825B233C-4142-4C67-AEFC-933481725092}" type="presOf" srcId="{5E430B76-B9D1-4A35-980B-8466363D6564}" destId="{FDA1D751-0A16-4956-942D-F42D94E50972}" srcOrd="0" destOrd="0" presId="urn:microsoft.com/office/officeart/2005/8/layout/lProcess2"/>
    <dgm:cxn modelId="{3763333C-D516-4461-8A4E-5D6443689F14}" srcId="{5E430B76-B9D1-4A35-980B-8466363D6564}" destId="{0940599D-86BD-4485-A424-9C0FDB685593}" srcOrd="2" destOrd="0" parTransId="{349064F6-85B3-4579-973D-7E7C8FA869B5}" sibTransId="{85624E64-75EA-4313-91FB-244BC370A2AB}"/>
    <dgm:cxn modelId="{C3D97861-452B-499E-A965-1868D5A0FF24}" type="presOf" srcId="{E3CD6BB2-29E7-4AB4-B8FB-05D5335A58DD}" destId="{0FFD156E-3136-4194-800B-B1D0A42347E2}" srcOrd="1" destOrd="0" presId="urn:microsoft.com/office/officeart/2005/8/layout/lProcess2"/>
    <dgm:cxn modelId="{F48AFC4C-FC43-4200-AC87-E9ECEE818AF4}" srcId="{464746A4-ABDD-4990-B5A6-C25B28D6D896}" destId="{186811BF-CCF0-42B8-82C8-960FA59AD4A4}" srcOrd="1" destOrd="0" parTransId="{CBAE8961-8EA7-4F04-8BED-02CABB802BAA}" sibTransId="{3FD4CA78-4A3D-45BB-BB7E-21B9509C7A8A}"/>
    <dgm:cxn modelId="{A5123A53-7C9C-41BA-B03C-63A01AB3BCEB}" type="presOf" srcId="{186811BF-CCF0-42B8-82C8-960FA59AD4A4}" destId="{A0020B70-7823-49A6-A3CC-E5C371B7324D}" srcOrd="0" destOrd="0" presId="urn:microsoft.com/office/officeart/2005/8/layout/lProcess2"/>
    <dgm:cxn modelId="{4674F773-3AB4-4142-BB58-2B4360CF01EE}" type="presOf" srcId="{CB830B92-7747-4164-AB49-D94FB19339ED}" destId="{5F04DBFE-84B6-4A92-B059-25A26F9CDB55}" srcOrd="0" destOrd="0" presId="urn:microsoft.com/office/officeart/2005/8/layout/lProcess2"/>
    <dgm:cxn modelId="{8770297A-3FF9-44BD-9E48-65D3C032D798}" type="presOf" srcId="{5E430B76-B9D1-4A35-980B-8466363D6564}" destId="{08B23201-8405-44E4-88BA-6D1D3E57DEF6}" srcOrd="1" destOrd="0" presId="urn:microsoft.com/office/officeart/2005/8/layout/lProcess2"/>
    <dgm:cxn modelId="{AA34BE89-F3BF-441B-915E-EF1D7458B9A0}" type="presOf" srcId="{9D2D7FAA-4D47-4A24-B1F8-4B7CCDD140FF}" destId="{AC28C1E0-E8FD-47D7-8E57-78E0B2192CDD}" srcOrd="0" destOrd="0" presId="urn:microsoft.com/office/officeart/2005/8/layout/lProcess2"/>
    <dgm:cxn modelId="{81C1279F-EC57-42E6-8F28-78001D4763DE}" srcId="{464746A4-ABDD-4990-B5A6-C25B28D6D896}" destId="{CB830B92-7747-4164-AB49-D94FB19339ED}" srcOrd="0" destOrd="0" parTransId="{04E4DADB-3000-4156-AACF-C05A0AA769D2}" sibTransId="{367141A6-B9E4-497F-BDFD-4B5007A05FAB}"/>
    <dgm:cxn modelId="{EBD4F0A3-A21D-422F-A4D1-0D1393AB95C4}" srcId="{E3CD6BB2-29E7-4AB4-B8FB-05D5335A58DD}" destId="{51DA60F4-1A28-45EC-A721-69BBEE8985C4}" srcOrd="1" destOrd="0" parTransId="{CC07A4AC-E3B9-4A76-A1F8-9DE2472FE0D4}" sibTransId="{AAA83BF7-81BA-4DAE-8CEC-7531500B098C}"/>
    <dgm:cxn modelId="{DA8E9CA6-F358-4643-A906-653E389CF7D9}" type="presOf" srcId="{E3CD6BB2-29E7-4AB4-B8FB-05D5335A58DD}" destId="{9AE6E9E7-2AC4-42E1-B8C3-EBA31F4B53FE}" srcOrd="0" destOrd="0" presId="urn:microsoft.com/office/officeart/2005/8/layout/lProcess2"/>
    <dgm:cxn modelId="{A417E8A7-E017-4C39-9ED9-D2C18D2871F7}" srcId="{5E430B76-B9D1-4A35-980B-8466363D6564}" destId="{66C41EEA-F6EA-4959-B32C-DDF43595E6E6}" srcOrd="0" destOrd="0" parTransId="{C44937B4-6939-42D5-9CF0-CA3242BFCF28}" sibTransId="{AB5D1531-D0C3-4FDA-AB84-7182B4459283}"/>
    <dgm:cxn modelId="{FC4A65A9-5F0F-4EFD-9116-FE50553C3D61}" type="presOf" srcId="{464746A4-ABDD-4990-B5A6-C25B28D6D896}" destId="{2ECAA9B4-E0BA-49C3-92DB-93F14044E9C9}" srcOrd="0" destOrd="0" presId="urn:microsoft.com/office/officeart/2005/8/layout/lProcess2"/>
    <dgm:cxn modelId="{90CCFEAD-6B7E-4266-8FD8-D844D83F69F6}" type="presOf" srcId="{51DA60F4-1A28-45EC-A721-69BBEE8985C4}" destId="{6EC631FA-DB0C-49B2-B647-D077F8FD855D}" srcOrd="0" destOrd="0" presId="urn:microsoft.com/office/officeart/2005/8/layout/lProcess2"/>
    <dgm:cxn modelId="{24D067B1-84D4-421D-82C6-9F4D0CA8B55E}" srcId="{E3CD6BB2-29E7-4AB4-B8FB-05D5335A58DD}" destId="{9D2D7FAA-4D47-4A24-B1F8-4B7CCDD140FF}" srcOrd="0" destOrd="0" parTransId="{5B233D32-C313-4B72-AD79-D2A64548D69F}" sibTransId="{134A7904-F7F3-4F52-A76C-40E9B5814643}"/>
    <dgm:cxn modelId="{7303EEB1-0254-4DB4-A536-208BCBBD4132}" srcId="{5B3B6316-4DBB-4BF8-B9D9-A6B7CA293FDC}" destId="{5E430B76-B9D1-4A35-980B-8466363D6564}" srcOrd="1" destOrd="0" parTransId="{65741E11-2C46-4DE3-954A-AD8FABB4159F}" sibTransId="{B8AE4C59-7B4D-49E4-BC18-752DD81FEA39}"/>
    <dgm:cxn modelId="{2154C6BD-DF86-4441-8249-C43B10F3FC52}" type="presOf" srcId="{BCE2B3A6-8511-4792-9A0A-2F19FAFB07E5}" destId="{D83BDF92-E922-4211-A911-D70E8FAE146C}" srcOrd="0" destOrd="0" presId="urn:microsoft.com/office/officeart/2005/8/layout/lProcess2"/>
    <dgm:cxn modelId="{5910F7C1-D24A-42B0-AEB4-6222BE252A2A}" type="presOf" srcId="{464746A4-ABDD-4990-B5A6-C25B28D6D896}" destId="{21E53E42-27B6-4E28-BFF4-F847AE16CC62}" srcOrd="1" destOrd="0" presId="urn:microsoft.com/office/officeart/2005/8/layout/lProcess2"/>
    <dgm:cxn modelId="{4573D2D1-A3C2-42AB-91C5-38B7FCA47D35}" srcId="{5E430B76-B9D1-4A35-980B-8466363D6564}" destId="{BCE2B3A6-8511-4792-9A0A-2F19FAFB07E5}" srcOrd="1" destOrd="0" parTransId="{C8F5E0F4-1A4C-4672-814F-C0A9ECB4D207}" sibTransId="{1ACE7241-BD23-4E82-9489-6704B9D1FB72}"/>
    <dgm:cxn modelId="{04910BD3-12DB-4559-BC66-16D9F9E8D33F}" srcId="{E3CD6BB2-29E7-4AB4-B8FB-05D5335A58DD}" destId="{ABFB0AC3-7C3F-4280-A6C7-3997F2277DD9}" srcOrd="2" destOrd="0" parTransId="{5C49319C-6705-43BF-8AB5-CE2D28555087}" sibTransId="{E4F1CC9D-9A08-4E8E-8D10-3355F7F10641}"/>
    <dgm:cxn modelId="{2FEC19D4-0B5A-4302-A368-08CAC8F05F87}" srcId="{5B3B6316-4DBB-4BF8-B9D9-A6B7CA293FDC}" destId="{464746A4-ABDD-4990-B5A6-C25B28D6D896}" srcOrd="2" destOrd="0" parTransId="{9E734037-8D19-4DB4-8850-43F41AF969D4}" sibTransId="{202A2171-D387-4174-8726-3CE468CFF54E}"/>
    <dgm:cxn modelId="{56D3EADC-441E-4B2C-822C-CF3600FEE3C2}" type="presOf" srcId="{5B3B6316-4DBB-4BF8-B9D9-A6B7CA293FDC}" destId="{6B3854C3-D154-4263-93DC-E1A6A51BDB79}" srcOrd="0" destOrd="0" presId="urn:microsoft.com/office/officeart/2005/8/layout/lProcess2"/>
    <dgm:cxn modelId="{F30EDCDD-39DF-410F-B16C-B9DF39DF9DD2}" srcId="{5B3B6316-4DBB-4BF8-B9D9-A6B7CA293FDC}" destId="{E3CD6BB2-29E7-4AB4-B8FB-05D5335A58DD}" srcOrd="0" destOrd="0" parTransId="{D4410D8F-5A06-4662-B8D4-00DA76987782}" sibTransId="{35F2F9E9-514B-4BE4-9013-4D66ADB49AAE}"/>
    <dgm:cxn modelId="{9AC025E0-5D08-4D4D-8268-D3A702514AB1}" type="presOf" srcId="{0940599D-86BD-4485-A424-9C0FDB685593}" destId="{7921D674-2C73-44DF-A352-F15EDC7056F5}" srcOrd="0" destOrd="0" presId="urn:microsoft.com/office/officeart/2005/8/layout/lProcess2"/>
    <dgm:cxn modelId="{E8BA2826-DDC5-400A-9E68-0A664BCA52C7}" type="presParOf" srcId="{6B3854C3-D154-4263-93DC-E1A6A51BDB79}" destId="{B128CAE0-714B-4C08-B87F-BA7B8075893A}" srcOrd="0" destOrd="0" presId="urn:microsoft.com/office/officeart/2005/8/layout/lProcess2"/>
    <dgm:cxn modelId="{D180F4F1-F3CF-41A6-A6A2-5CD80BC2F70E}" type="presParOf" srcId="{B128CAE0-714B-4C08-B87F-BA7B8075893A}" destId="{9AE6E9E7-2AC4-42E1-B8C3-EBA31F4B53FE}" srcOrd="0" destOrd="0" presId="urn:microsoft.com/office/officeart/2005/8/layout/lProcess2"/>
    <dgm:cxn modelId="{B41D80BA-1DE6-494A-A799-7BA6C9307570}" type="presParOf" srcId="{B128CAE0-714B-4C08-B87F-BA7B8075893A}" destId="{0FFD156E-3136-4194-800B-B1D0A42347E2}" srcOrd="1" destOrd="0" presId="urn:microsoft.com/office/officeart/2005/8/layout/lProcess2"/>
    <dgm:cxn modelId="{C6ED7DF4-A246-450D-B05A-80F1F5C814D6}" type="presParOf" srcId="{B128CAE0-714B-4C08-B87F-BA7B8075893A}" destId="{9172D1F9-955F-44B8-9739-72E44F5B1068}" srcOrd="2" destOrd="0" presId="urn:microsoft.com/office/officeart/2005/8/layout/lProcess2"/>
    <dgm:cxn modelId="{53C4728C-7FA3-4574-8C20-65FEBD502D7A}" type="presParOf" srcId="{9172D1F9-955F-44B8-9739-72E44F5B1068}" destId="{B4CEE808-07AB-4894-8415-EF76A29CD623}" srcOrd="0" destOrd="0" presId="urn:microsoft.com/office/officeart/2005/8/layout/lProcess2"/>
    <dgm:cxn modelId="{54B8CE8F-45AB-4DBE-B6FC-19EDC18A0B24}" type="presParOf" srcId="{B4CEE808-07AB-4894-8415-EF76A29CD623}" destId="{AC28C1E0-E8FD-47D7-8E57-78E0B2192CDD}" srcOrd="0" destOrd="0" presId="urn:microsoft.com/office/officeart/2005/8/layout/lProcess2"/>
    <dgm:cxn modelId="{A30B8596-427E-48DF-850C-E24EFBF55A98}" type="presParOf" srcId="{B4CEE808-07AB-4894-8415-EF76A29CD623}" destId="{0EC06D85-A185-4A08-B0A0-FE0900E8C972}" srcOrd="1" destOrd="0" presId="urn:microsoft.com/office/officeart/2005/8/layout/lProcess2"/>
    <dgm:cxn modelId="{B5C01224-EBF0-4D83-BE3D-D2C2383F0749}" type="presParOf" srcId="{B4CEE808-07AB-4894-8415-EF76A29CD623}" destId="{6EC631FA-DB0C-49B2-B647-D077F8FD855D}" srcOrd="2" destOrd="0" presId="urn:microsoft.com/office/officeart/2005/8/layout/lProcess2"/>
    <dgm:cxn modelId="{9A2D7B92-2FF0-4D7A-A409-A2B335D3B086}" type="presParOf" srcId="{B4CEE808-07AB-4894-8415-EF76A29CD623}" destId="{A3198F22-2AB4-4777-B14D-96EE5257E512}" srcOrd="3" destOrd="0" presId="urn:microsoft.com/office/officeart/2005/8/layout/lProcess2"/>
    <dgm:cxn modelId="{E6FEDC40-173E-4484-90B6-71CD708F5B9B}" type="presParOf" srcId="{B4CEE808-07AB-4894-8415-EF76A29CD623}" destId="{91E16534-DB26-40F9-815C-3D6AB6F0D9D8}" srcOrd="4" destOrd="0" presId="urn:microsoft.com/office/officeart/2005/8/layout/lProcess2"/>
    <dgm:cxn modelId="{CFA64854-340B-4B65-A89A-E9EDC2E27262}" type="presParOf" srcId="{6B3854C3-D154-4263-93DC-E1A6A51BDB79}" destId="{C32631A9-E7CE-482A-8415-8AFF4EA8F1CF}" srcOrd="1" destOrd="0" presId="urn:microsoft.com/office/officeart/2005/8/layout/lProcess2"/>
    <dgm:cxn modelId="{52EF07EC-19A7-4B1F-8DA6-35120E8C352A}" type="presParOf" srcId="{6B3854C3-D154-4263-93DC-E1A6A51BDB79}" destId="{311A5362-FD75-4E8C-A5E9-D9B40F291CD0}" srcOrd="2" destOrd="0" presId="urn:microsoft.com/office/officeart/2005/8/layout/lProcess2"/>
    <dgm:cxn modelId="{3F7BF1EC-5577-47F3-8D24-0BE7CC1642DC}" type="presParOf" srcId="{311A5362-FD75-4E8C-A5E9-D9B40F291CD0}" destId="{FDA1D751-0A16-4956-942D-F42D94E50972}" srcOrd="0" destOrd="0" presId="urn:microsoft.com/office/officeart/2005/8/layout/lProcess2"/>
    <dgm:cxn modelId="{3FE99B85-B679-4450-BC76-9767618FEB88}" type="presParOf" srcId="{311A5362-FD75-4E8C-A5E9-D9B40F291CD0}" destId="{08B23201-8405-44E4-88BA-6D1D3E57DEF6}" srcOrd="1" destOrd="0" presId="urn:microsoft.com/office/officeart/2005/8/layout/lProcess2"/>
    <dgm:cxn modelId="{748B489F-BA2D-4A66-889A-3BE7ABA0AB05}" type="presParOf" srcId="{311A5362-FD75-4E8C-A5E9-D9B40F291CD0}" destId="{769758CF-AD2E-4C61-884E-3CD3C118B6A1}" srcOrd="2" destOrd="0" presId="urn:microsoft.com/office/officeart/2005/8/layout/lProcess2"/>
    <dgm:cxn modelId="{4DC81AFB-3FC0-4B74-BCCA-D7FF04126225}" type="presParOf" srcId="{769758CF-AD2E-4C61-884E-3CD3C118B6A1}" destId="{CA3BC0B8-7AF7-459F-9C11-3C877449D815}" srcOrd="0" destOrd="0" presId="urn:microsoft.com/office/officeart/2005/8/layout/lProcess2"/>
    <dgm:cxn modelId="{940471D4-E0A1-4BB8-AF10-2B1CF3C839DA}" type="presParOf" srcId="{CA3BC0B8-7AF7-459F-9C11-3C877449D815}" destId="{85B8FB2C-7491-48EB-8AF8-923632D5CA52}" srcOrd="0" destOrd="0" presId="urn:microsoft.com/office/officeart/2005/8/layout/lProcess2"/>
    <dgm:cxn modelId="{D46E0C86-C536-4A90-B9C1-3E05A9898D22}" type="presParOf" srcId="{CA3BC0B8-7AF7-459F-9C11-3C877449D815}" destId="{89C74225-C836-4FD7-8176-9DADAEF176B9}" srcOrd="1" destOrd="0" presId="urn:microsoft.com/office/officeart/2005/8/layout/lProcess2"/>
    <dgm:cxn modelId="{D5894233-EA33-4633-B356-B69AB6C996DA}" type="presParOf" srcId="{CA3BC0B8-7AF7-459F-9C11-3C877449D815}" destId="{D83BDF92-E922-4211-A911-D70E8FAE146C}" srcOrd="2" destOrd="0" presId="urn:microsoft.com/office/officeart/2005/8/layout/lProcess2"/>
    <dgm:cxn modelId="{458A9CB3-40D3-4C32-A18C-C83F5333311C}" type="presParOf" srcId="{CA3BC0B8-7AF7-459F-9C11-3C877449D815}" destId="{DF0C30E5-CC59-4D6E-959C-0E0A2E97AD8C}" srcOrd="3" destOrd="0" presId="urn:microsoft.com/office/officeart/2005/8/layout/lProcess2"/>
    <dgm:cxn modelId="{B0633043-7E9F-4895-81FC-B8BAA7208C7B}" type="presParOf" srcId="{CA3BC0B8-7AF7-459F-9C11-3C877449D815}" destId="{7921D674-2C73-44DF-A352-F15EDC7056F5}" srcOrd="4" destOrd="0" presId="urn:microsoft.com/office/officeart/2005/8/layout/lProcess2"/>
    <dgm:cxn modelId="{E1ED7258-F724-4BA3-8FFF-4ED4B77368E7}" type="presParOf" srcId="{6B3854C3-D154-4263-93DC-E1A6A51BDB79}" destId="{3853DAA8-6674-4EDB-92D9-AD7D14E90C78}" srcOrd="3" destOrd="0" presId="urn:microsoft.com/office/officeart/2005/8/layout/lProcess2"/>
    <dgm:cxn modelId="{97BE70BF-89B5-4E26-8B85-74815E1A2133}" type="presParOf" srcId="{6B3854C3-D154-4263-93DC-E1A6A51BDB79}" destId="{F7564B41-AFB1-4461-9738-A38807E41D3E}" srcOrd="4" destOrd="0" presId="urn:microsoft.com/office/officeart/2005/8/layout/lProcess2"/>
    <dgm:cxn modelId="{52127BB5-CEBE-4278-92D7-6395301F3BBC}" type="presParOf" srcId="{F7564B41-AFB1-4461-9738-A38807E41D3E}" destId="{2ECAA9B4-E0BA-49C3-92DB-93F14044E9C9}" srcOrd="0" destOrd="0" presId="urn:microsoft.com/office/officeart/2005/8/layout/lProcess2"/>
    <dgm:cxn modelId="{8AACF395-65E9-4F38-9AFF-9393C02D6E34}" type="presParOf" srcId="{F7564B41-AFB1-4461-9738-A38807E41D3E}" destId="{21E53E42-27B6-4E28-BFF4-F847AE16CC62}" srcOrd="1" destOrd="0" presId="urn:microsoft.com/office/officeart/2005/8/layout/lProcess2"/>
    <dgm:cxn modelId="{49586F13-CBC7-4FF6-9682-9BDB59E9943D}" type="presParOf" srcId="{F7564B41-AFB1-4461-9738-A38807E41D3E}" destId="{3ECC4053-F2B2-4EB8-BAEC-CE72FF67A1E5}" srcOrd="2" destOrd="0" presId="urn:microsoft.com/office/officeart/2005/8/layout/lProcess2"/>
    <dgm:cxn modelId="{09DB0972-B3E2-4E12-8B6A-1AD90BDFC842}" type="presParOf" srcId="{3ECC4053-F2B2-4EB8-BAEC-CE72FF67A1E5}" destId="{9309240C-7BE2-4765-BFD7-B6C1F8E9C8C5}" srcOrd="0" destOrd="0" presId="urn:microsoft.com/office/officeart/2005/8/layout/lProcess2"/>
    <dgm:cxn modelId="{8EC8FCCF-249C-41AD-AE13-42431B817D09}" type="presParOf" srcId="{9309240C-7BE2-4765-BFD7-B6C1F8E9C8C5}" destId="{5F04DBFE-84B6-4A92-B059-25A26F9CDB55}" srcOrd="0" destOrd="0" presId="urn:microsoft.com/office/officeart/2005/8/layout/lProcess2"/>
    <dgm:cxn modelId="{3765BA5C-20F3-4C2D-A501-3A3C1ECDB9C9}" type="presParOf" srcId="{9309240C-7BE2-4765-BFD7-B6C1F8E9C8C5}" destId="{A6605431-4552-466F-B776-250C8FD0630D}" srcOrd="1" destOrd="0" presId="urn:microsoft.com/office/officeart/2005/8/layout/lProcess2"/>
    <dgm:cxn modelId="{68656E1D-EE8B-4633-95CE-D567993DFECE}" type="presParOf" srcId="{9309240C-7BE2-4765-BFD7-B6C1F8E9C8C5}" destId="{A0020B70-7823-49A6-A3CC-E5C371B7324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39F2F8B-D8D8-436A-9499-61368C47D1CE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46C66DB7-CD1C-42DE-8012-10367E053F62}">
      <dgm:prSet phldrT="[Text]" phldr="0"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Automated Technical Task Matching System</a:t>
          </a:r>
        </a:p>
      </dgm:t>
    </dgm:pt>
    <dgm:pt modelId="{51095FC6-1F3B-4D08-8050-862F34FF5DF2}" type="parTrans" cxnId="{904660C4-DBCA-4B4C-ACA8-DCD40DF02265}">
      <dgm:prSet/>
      <dgm:spPr/>
      <dgm:t>
        <a:bodyPr/>
        <a:lstStyle/>
        <a:p>
          <a:endParaRPr lang="en-US"/>
        </a:p>
      </dgm:t>
    </dgm:pt>
    <dgm:pt modelId="{56A31FCB-CEE2-4B5F-9A65-CAFD5119258B}" type="sibTrans" cxnId="{904660C4-DBCA-4B4C-ACA8-DCD40DF02265}">
      <dgm:prSet/>
      <dgm:spPr/>
      <dgm:t>
        <a:bodyPr/>
        <a:lstStyle/>
        <a:p>
          <a:endParaRPr lang="en-US"/>
        </a:p>
      </dgm:t>
    </dgm:pt>
    <dgm:pt modelId="{370EA03B-1378-40AE-95CA-20DBD9603349}">
      <dgm:prSet phldrT="[Text]"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Scalable Infrastructure &amp; Automation: Cloud-based, real-time assignment engine</a:t>
          </a:r>
        </a:p>
      </dgm:t>
    </dgm:pt>
    <dgm:pt modelId="{08BB97D2-B7F3-4D92-99D0-DD9959240B7F}" type="parTrans" cxnId="{1A54D62E-D59A-46FD-BF7D-7A630109721F}">
      <dgm:prSet/>
      <dgm:spPr/>
      <dgm:t>
        <a:bodyPr/>
        <a:lstStyle/>
        <a:p>
          <a:endParaRPr lang="en-US"/>
        </a:p>
      </dgm:t>
    </dgm:pt>
    <dgm:pt modelId="{35CE4A82-39AD-4DBC-870F-06E712FA9096}" type="sibTrans" cxnId="{1A54D62E-D59A-46FD-BF7D-7A630109721F}">
      <dgm:prSet/>
      <dgm:spPr/>
      <dgm:t>
        <a:bodyPr/>
        <a:lstStyle/>
        <a:p>
          <a:endParaRPr lang="en-US"/>
        </a:p>
      </dgm:t>
    </dgm:pt>
    <dgm:pt modelId="{294339B4-FACE-4A7C-9C94-575261D2DE5E}">
      <dgm:prSet phldrT="[Text]" phldr="0"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Improved UI for seamless and intuitive navigation</a:t>
          </a:r>
        </a:p>
      </dgm:t>
    </dgm:pt>
    <dgm:pt modelId="{A78FA98C-E888-43A5-B36E-2A2D17AB460F}" type="parTrans" cxnId="{B841609A-FB6F-4697-AB5D-C912F17FADD0}">
      <dgm:prSet/>
      <dgm:spPr/>
      <dgm:t>
        <a:bodyPr/>
        <a:lstStyle/>
        <a:p>
          <a:endParaRPr lang="en-US"/>
        </a:p>
      </dgm:t>
    </dgm:pt>
    <dgm:pt modelId="{8D17BC2D-0465-448C-B728-13ED87B6EDFC}" type="sibTrans" cxnId="{B841609A-FB6F-4697-AB5D-C912F17FADD0}">
      <dgm:prSet/>
      <dgm:spPr/>
      <dgm:t>
        <a:bodyPr/>
        <a:lstStyle/>
        <a:p>
          <a:endParaRPr lang="en-US"/>
        </a:p>
      </dgm:t>
    </dgm:pt>
    <dgm:pt modelId="{B5BEE6A7-4B35-4546-BCE1-E6621FF3F82C}">
      <dgm:prSet phldrT="[Text]" phldr="0"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ML Matching Algorithm: Leverages historical performance, expertise, and task data</a:t>
          </a:r>
        </a:p>
      </dgm:t>
    </dgm:pt>
    <dgm:pt modelId="{11A050C8-E89C-4B81-9133-6BE4A15A9F0B}" type="parTrans" cxnId="{89E6BBAB-E5EF-4988-9084-A4AD91F4B2B1}">
      <dgm:prSet/>
      <dgm:spPr/>
      <dgm:t>
        <a:bodyPr/>
        <a:lstStyle/>
        <a:p>
          <a:endParaRPr lang="en-US"/>
        </a:p>
      </dgm:t>
    </dgm:pt>
    <dgm:pt modelId="{A25E22D7-9986-400D-957A-FD5E2CCA6181}" type="sibTrans" cxnId="{89E6BBAB-E5EF-4988-9084-A4AD91F4B2B1}">
      <dgm:prSet/>
      <dgm:spPr/>
      <dgm:t>
        <a:bodyPr/>
        <a:lstStyle/>
        <a:p>
          <a:endParaRPr lang="en-US"/>
        </a:p>
      </dgm:t>
    </dgm:pt>
    <dgm:pt modelId="{4DBA389C-C31E-4B40-8D5B-7C76F1C85BF9}">
      <dgm:prSet phldrT="[Text]" phldr="0"/>
      <dgm:spPr/>
      <dgm:t>
        <a:bodyPr/>
        <a:lstStyle/>
        <a:p>
          <a:pPr>
            <a:buNone/>
          </a:pPr>
          <a:r>
            <a:rPr lang="en-US" b="0" dirty="0">
              <a:solidFill>
                <a:schemeClr val="bg1"/>
              </a:solidFill>
            </a:rPr>
            <a:t>Continuous Monitoring: Feedback loop to fine-tune performance</a:t>
          </a:r>
        </a:p>
      </dgm:t>
    </dgm:pt>
    <dgm:pt modelId="{2A79E8D5-107F-4823-9D9B-3FECC7D58938}" type="parTrans" cxnId="{BD3C700E-162C-4C8D-8333-8A7C62210B6F}">
      <dgm:prSet/>
      <dgm:spPr/>
      <dgm:t>
        <a:bodyPr/>
        <a:lstStyle/>
        <a:p>
          <a:endParaRPr lang="en-US"/>
        </a:p>
      </dgm:t>
    </dgm:pt>
    <dgm:pt modelId="{50B28ECF-61E3-439B-8B8D-CC8D456D6DA0}" type="sibTrans" cxnId="{BD3C700E-162C-4C8D-8333-8A7C62210B6F}">
      <dgm:prSet/>
      <dgm:spPr/>
      <dgm:t>
        <a:bodyPr/>
        <a:lstStyle/>
        <a:p>
          <a:endParaRPr lang="en-US"/>
        </a:p>
      </dgm:t>
    </dgm:pt>
    <dgm:pt modelId="{E2ECB6E6-BCD0-4532-85E3-09DDB0C84848}">
      <dgm:prSet phldrT="[Text]" phldr="0"/>
      <dgm:spPr/>
      <dgm:t>
        <a:bodyPr/>
        <a:lstStyle/>
        <a:p>
          <a:pPr>
            <a:buNone/>
          </a:pPr>
          <a:r>
            <a:rPr lang="en-US" b="0" dirty="0">
              <a:solidFill>
                <a:schemeClr val="bg1"/>
              </a:solidFill>
            </a:rPr>
            <a:t>Robust Database &amp; Pipeline to feed algorithm</a:t>
          </a:r>
        </a:p>
      </dgm:t>
    </dgm:pt>
    <dgm:pt modelId="{4FA5F92F-C41D-4299-BC6A-6B6B1A88A7EB}" type="parTrans" cxnId="{5F70D23E-43E6-4F97-B8FD-ECAE601F39B3}">
      <dgm:prSet/>
      <dgm:spPr/>
      <dgm:t>
        <a:bodyPr/>
        <a:lstStyle/>
        <a:p>
          <a:endParaRPr lang="en-US"/>
        </a:p>
      </dgm:t>
    </dgm:pt>
    <dgm:pt modelId="{BB11E5C4-3178-4B69-B255-383B3FBF13C9}" type="sibTrans" cxnId="{5F70D23E-43E6-4F97-B8FD-ECAE601F39B3}">
      <dgm:prSet/>
      <dgm:spPr/>
      <dgm:t>
        <a:bodyPr/>
        <a:lstStyle/>
        <a:p>
          <a:endParaRPr lang="en-US"/>
        </a:p>
      </dgm:t>
    </dgm:pt>
    <dgm:pt modelId="{59B69CDD-192A-4692-BDA6-A26C40BD03D0}">
      <dgm:prSet phldrT="[Text]" phldr="0" custScaleX="159133" custLinFactNeighborX="374" custLinFactNeighborY="-6876"/>
      <dgm:spPr>
        <a:solidFill>
          <a:schemeClr val="tx2">
            <a:lumMod val="20000"/>
            <a:lumOff val="80000"/>
          </a:schemeClr>
        </a:solidFill>
      </dgm:spPr>
    </dgm:pt>
    <dgm:pt modelId="{9155489C-0D29-41AD-AC94-3CF9FDD685C5}" type="parTrans" cxnId="{F72EB65D-74AC-425A-B8F0-6323FF4ACD21}">
      <dgm:prSet/>
      <dgm:spPr/>
      <dgm:t>
        <a:bodyPr/>
        <a:lstStyle/>
        <a:p>
          <a:endParaRPr lang="en-US"/>
        </a:p>
      </dgm:t>
    </dgm:pt>
    <dgm:pt modelId="{963E6696-CECC-402A-9E74-13AA91033377}" type="sibTrans" cxnId="{F72EB65D-74AC-425A-B8F0-6323FF4ACD21}">
      <dgm:prSet/>
      <dgm:spPr/>
      <dgm:t>
        <a:bodyPr/>
        <a:lstStyle/>
        <a:p>
          <a:endParaRPr lang="en-US"/>
        </a:p>
      </dgm:t>
    </dgm:pt>
    <dgm:pt modelId="{BD3BCB9F-6570-4180-A6DD-ECAED3DAA5A6}" type="pres">
      <dgm:prSet presAssocID="{939F2F8B-D8D8-436A-9499-61368C47D1C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C925B2F5-4D27-429F-A63C-F0D53E609D03}" type="pres">
      <dgm:prSet presAssocID="{46C66DB7-CD1C-42DE-8012-10367E053F62}" presName="singleCycle" presStyleCnt="0"/>
      <dgm:spPr/>
    </dgm:pt>
    <dgm:pt modelId="{4FF3BF49-A404-4084-88D9-B4564F8134AD}" type="pres">
      <dgm:prSet presAssocID="{46C66DB7-CD1C-42DE-8012-10367E053F62}" presName="singleCenter" presStyleLbl="node1" presStyleIdx="0" presStyleCnt="6" custScaleX="159133" custLinFactNeighborX="374" custLinFactNeighborY="-6876">
        <dgm:presLayoutVars>
          <dgm:chMax val="7"/>
          <dgm:chPref val="7"/>
        </dgm:presLayoutVars>
      </dgm:prSet>
      <dgm:spPr/>
    </dgm:pt>
    <dgm:pt modelId="{34DBE9BA-69EE-402D-B028-84B5E7DD299E}" type="pres">
      <dgm:prSet presAssocID="{08BB97D2-B7F3-4D92-99D0-DD9959240B7F}" presName="Name56" presStyleLbl="parChTrans1D2" presStyleIdx="0" presStyleCnt="5"/>
      <dgm:spPr/>
    </dgm:pt>
    <dgm:pt modelId="{F4ACAE5F-FCAB-4CC4-8BE8-18472D193909}" type="pres">
      <dgm:prSet presAssocID="{370EA03B-1378-40AE-95CA-20DBD9603349}" presName="text0" presStyleLbl="node1" presStyleIdx="1" presStyleCnt="6" custScaleX="184413" custScaleY="105701" custRadScaleRad="103117" custRadScaleInc="39229">
        <dgm:presLayoutVars>
          <dgm:bulletEnabled val="1"/>
        </dgm:presLayoutVars>
      </dgm:prSet>
      <dgm:spPr/>
    </dgm:pt>
    <dgm:pt modelId="{C21BD58D-3282-4918-B3E2-D242D16B4D44}" type="pres">
      <dgm:prSet presAssocID="{A78FA98C-E888-43A5-B36E-2A2D17AB460F}" presName="Name56" presStyleLbl="parChTrans1D2" presStyleIdx="1" presStyleCnt="5"/>
      <dgm:spPr/>
    </dgm:pt>
    <dgm:pt modelId="{D4E39B0C-FC33-44DF-A7BE-B6596D629637}" type="pres">
      <dgm:prSet presAssocID="{294339B4-FACE-4A7C-9C94-575261D2DE5E}" presName="text0" presStyleLbl="node1" presStyleIdx="2" presStyleCnt="6" custScaleX="196614" custScaleY="104946" custRadScaleRad="129309" custRadScaleInc="151384">
        <dgm:presLayoutVars>
          <dgm:bulletEnabled val="1"/>
        </dgm:presLayoutVars>
      </dgm:prSet>
      <dgm:spPr/>
    </dgm:pt>
    <dgm:pt modelId="{7FD28923-B814-49FD-A917-EADA0757D832}" type="pres">
      <dgm:prSet presAssocID="{11A050C8-E89C-4B81-9133-6BE4A15A9F0B}" presName="Name56" presStyleLbl="parChTrans1D2" presStyleIdx="2" presStyleCnt="5"/>
      <dgm:spPr/>
    </dgm:pt>
    <dgm:pt modelId="{CE1AF54F-EAD8-4D19-94EF-0C4925D792E9}" type="pres">
      <dgm:prSet presAssocID="{B5BEE6A7-4B35-4546-BCE1-E6621FF3F82C}" presName="text0" presStyleLbl="node1" presStyleIdx="3" presStyleCnt="6" custScaleX="202668" custScaleY="134531" custRadScaleRad="89324" custRadScaleInc="183696">
        <dgm:presLayoutVars>
          <dgm:bulletEnabled val="1"/>
        </dgm:presLayoutVars>
      </dgm:prSet>
      <dgm:spPr/>
    </dgm:pt>
    <dgm:pt modelId="{B429C2B4-33DE-4DAB-A9A8-C25386FCD850}" type="pres">
      <dgm:prSet presAssocID="{2A79E8D5-107F-4823-9D9B-3FECC7D58938}" presName="Name56" presStyleLbl="parChTrans1D2" presStyleIdx="3" presStyleCnt="5"/>
      <dgm:spPr/>
    </dgm:pt>
    <dgm:pt modelId="{8F29D531-766F-42DF-A635-695D892F64E5}" type="pres">
      <dgm:prSet presAssocID="{4DBA389C-C31E-4B40-8D5B-7C76F1C85BF9}" presName="text0" presStyleLbl="node1" presStyleIdx="4" presStyleCnt="6" custScaleX="186380" custScaleY="116258" custRadScaleRad="155656" custRadScaleInc="149501">
        <dgm:presLayoutVars>
          <dgm:bulletEnabled val="1"/>
        </dgm:presLayoutVars>
      </dgm:prSet>
      <dgm:spPr/>
    </dgm:pt>
    <dgm:pt modelId="{5A51EC91-4B1A-471D-815F-B818382810D4}" type="pres">
      <dgm:prSet presAssocID="{4FA5F92F-C41D-4299-BC6A-6B6B1A88A7EB}" presName="Name56" presStyleLbl="parChTrans1D2" presStyleIdx="4" presStyleCnt="5"/>
      <dgm:spPr/>
    </dgm:pt>
    <dgm:pt modelId="{4A20938A-581B-4EBF-8A88-EAD63B1A0A2A}" type="pres">
      <dgm:prSet presAssocID="{E2ECB6E6-BCD0-4532-85E3-09DDB0C84848}" presName="text0" presStyleLbl="node1" presStyleIdx="5" presStyleCnt="6" custScaleX="148126" custScaleY="105019" custRadScaleRad="149192" custRadScaleInc="47598">
        <dgm:presLayoutVars>
          <dgm:bulletEnabled val="1"/>
        </dgm:presLayoutVars>
      </dgm:prSet>
      <dgm:spPr/>
    </dgm:pt>
  </dgm:ptLst>
  <dgm:cxnLst>
    <dgm:cxn modelId="{C0713605-2996-4F87-BDA7-D4116529B57C}" type="presOf" srcId="{A78FA98C-E888-43A5-B36E-2A2D17AB460F}" destId="{C21BD58D-3282-4918-B3E2-D242D16B4D44}" srcOrd="0" destOrd="0" presId="urn:microsoft.com/office/officeart/2008/layout/RadialCluster"/>
    <dgm:cxn modelId="{BD3C700E-162C-4C8D-8333-8A7C62210B6F}" srcId="{46C66DB7-CD1C-42DE-8012-10367E053F62}" destId="{4DBA389C-C31E-4B40-8D5B-7C76F1C85BF9}" srcOrd="3" destOrd="0" parTransId="{2A79E8D5-107F-4823-9D9B-3FECC7D58938}" sibTransId="{50B28ECF-61E3-439B-8B8D-CC8D456D6DA0}"/>
    <dgm:cxn modelId="{1A54D62E-D59A-46FD-BF7D-7A630109721F}" srcId="{46C66DB7-CD1C-42DE-8012-10367E053F62}" destId="{370EA03B-1378-40AE-95CA-20DBD9603349}" srcOrd="0" destOrd="0" parTransId="{08BB97D2-B7F3-4D92-99D0-DD9959240B7F}" sibTransId="{35CE4A82-39AD-4DBC-870F-06E712FA9096}"/>
    <dgm:cxn modelId="{16563B37-979B-4DCD-B351-0D5ECCC60C5A}" type="presOf" srcId="{2A79E8D5-107F-4823-9D9B-3FECC7D58938}" destId="{B429C2B4-33DE-4DAB-A9A8-C25386FCD850}" srcOrd="0" destOrd="0" presId="urn:microsoft.com/office/officeart/2008/layout/RadialCluster"/>
    <dgm:cxn modelId="{5F70D23E-43E6-4F97-B8FD-ECAE601F39B3}" srcId="{46C66DB7-CD1C-42DE-8012-10367E053F62}" destId="{E2ECB6E6-BCD0-4532-85E3-09DDB0C84848}" srcOrd="4" destOrd="0" parTransId="{4FA5F92F-C41D-4299-BC6A-6B6B1A88A7EB}" sibTransId="{BB11E5C4-3178-4B69-B255-383B3FBF13C9}"/>
    <dgm:cxn modelId="{F72EB65D-74AC-425A-B8F0-6323FF4ACD21}" srcId="{939F2F8B-D8D8-436A-9499-61368C47D1CE}" destId="{59B69CDD-192A-4692-BDA6-A26C40BD03D0}" srcOrd="1" destOrd="0" parTransId="{9155489C-0D29-41AD-AC94-3CF9FDD685C5}" sibTransId="{963E6696-CECC-402A-9E74-13AA91033377}"/>
    <dgm:cxn modelId="{E23ACB63-2089-4E38-BCD6-E243A67FF1D1}" type="presOf" srcId="{4FA5F92F-C41D-4299-BC6A-6B6B1A88A7EB}" destId="{5A51EC91-4B1A-471D-815F-B818382810D4}" srcOrd="0" destOrd="0" presId="urn:microsoft.com/office/officeart/2008/layout/RadialCluster"/>
    <dgm:cxn modelId="{B841609A-FB6F-4697-AB5D-C912F17FADD0}" srcId="{46C66DB7-CD1C-42DE-8012-10367E053F62}" destId="{294339B4-FACE-4A7C-9C94-575261D2DE5E}" srcOrd="1" destOrd="0" parTransId="{A78FA98C-E888-43A5-B36E-2A2D17AB460F}" sibTransId="{8D17BC2D-0465-448C-B728-13ED87B6EDFC}"/>
    <dgm:cxn modelId="{C9D04BA6-E015-4FBE-BE51-192BDC85B03A}" type="presOf" srcId="{E2ECB6E6-BCD0-4532-85E3-09DDB0C84848}" destId="{4A20938A-581B-4EBF-8A88-EAD63B1A0A2A}" srcOrd="0" destOrd="0" presId="urn:microsoft.com/office/officeart/2008/layout/RadialCluster"/>
    <dgm:cxn modelId="{89E6BBAB-E5EF-4988-9084-A4AD91F4B2B1}" srcId="{46C66DB7-CD1C-42DE-8012-10367E053F62}" destId="{B5BEE6A7-4B35-4546-BCE1-E6621FF3F82C}" srcOrd="2" destOrd="0" parTransId="{11A050C8-E89C-4B81-9133-6BE4A15A9F0B}" sibTransId="{A25E22D7-9986-400D-957A-FD5E2CCA6181}"/>
    <dgm:cxn modelId="{C26A63AC-B57B-4D67-A76F-531CDD64FD1A}" type="presOf" srcId="{4DBA389C-C31E-4B40-8D5B-7C76F1C85BF9}" destId="{8F29D531-766F-42DF-A635-695D892F64E5}" srcOrd="0" destOrd="0" presId="urn:microsoft.com/office/officeart/2008/layout/RadialCluster"/>
    <dgm:cxn modelId="{293411BD-2C0F-456A-B0C7-1F707BAFCFB5}" type="presOf" srcId="{939F2F8B-D8D8-436A-9499-61368C47D1CE}" destId="{BD3BCB9F-6570-4180-A6DD-ECAED3DAA5A6}" srcOrd="0" destOrd="0" presId="urn:microsoft.com/office/officeart/2008/layout/RadialCluster"/>
    <dgm:cxn modelId="{904660C4-DBCA-4B4C-ACA8-DCD40DF02265}" srcId="{939F2F8B-D8D8-436A-9499-61368C47D1CE}" destId="{46C66DB7-CD1C-42DE-8012-10367E053F62}" srcOrd="0" destOrd="0" parTransId="{51095FC6-1F3B-4D08-8050-862F34FF5DF2}" sibTransId="{56A31FCB-CEE2-4B5F-9A65-CAFD5119258B}"/>
    <dgm:cxn modelId="{370BA3C5-6C72-4887-9FA9-1AF38C45FD73}" type="presOf" srcId="{294339B4-FACE-4A7C-9C94-575261D2DE5E}" destId="{D4E39B0C-FC33-44DF-A7BE-B6596D629637}" srcOrd="0" destOrd="0" presId="urn:microsoft.com/office/officeart/2008/layout/RadialCluster"/>
    <dgm:cxn modelId="{B9FD8FC6-7210-4FFD-9924-73E895246A8E}" type="presOf" srcId="{11A050C8-E89C-4B81-9133-6BE4A15A9F0B}" destId="{7FD28923-B814-49FD-A917-EADA0757D832}" srcOrd="0" destOrd="0" presId="urn:microsoft.com/office/officeart/2008/layout/RadialCluster"/>
    <dgm:cxn modelId="{D6C0BCCF-C8FE-4BB7-98DF-BA8DDB1E3B95}" type="presOf" srcId="{370EA03B-1378-40AE-95CA-20DBD9603349}" destId="{F4ACAE5F-FCAB-4CC4-8BE8-18472D193909}" srcOrd="0" destOrd="0" presId="urn:microsoft.com/office/officeart/2008/layout/RadialCluster"/>
    <dgm:cxn modelId="{75A8EFD5-CA51-4A5E-8BD5-88F5BDC8E747}" type="presOf" srcId="{46C66DB7-CD1C-42DE-8012-10367E053F62}" destId="{4FF3BF49-A404-4084-88D9-B4564F8134AD}" srcOrd="0" destOrd="0" presId="urn:microsoft.com/office/officeart/2008/layout/RadialCluster"/>
    <dgm:cxn modelId="{A93307E3-2DDA-4BA1-B351-FD72185D2EDD}" type="presOf" srcId="{08BB97D2-B7F3-4D92-99D0-DD9959240B7F}" destId="{34DBE9BA-69EE-402D-B028-84B5E7DD299E}" srcOrd="0" destOrd="0" presId="urn:microsoft.com/office/officeart/2008/layout/RadialCluster"/>
    <dgm:cxn modelId="{022180E7-0444-4398-94F2-8254C47E5E18}" type="presOf" srcId="{B5BEE6A7-4B35-4546-BCE1-E6621FF3F82C}" destId="{CE1AF54F-EAD8-4D19-94EF-0C4925D792E9}" srcOrd="0" destOrd="0" presId="urn:microsoft.com/office/officeart/2008/layout/RadialCluster"/>
    <dgm:cxn modelId="{7C1418E7-3D6F-4A07-9FC1-C7A78D147779}" type="presParOf" srcId="{BD3BCB9F-6570-4180-A6DD-ECAED3DAA5A6}" destId="{C925B2F5-4D27-429F-A63C-F0D53E609D03}" srcOrd="0" destOrd="0" presId="urn:microsoft.com/office/officeart/2008/layout/RadialCluster"/>
    <dgm:cxn modelId="{BD102ACF-7C65-49B9-B2A0-B806A91FFB32}" type="presParOf" srcId="{C925B2F5-4D27-429F-A63C-F0D53E609D03}" destId="{4FF3BF49-A404-4084-88D9-B4564F8134AD}" srcOrd="0" destOrd="0" presId="urn:microsoft.com/office/officeart/2008/layout/RadialCluster"/>
    <dgm:cxn modelId="{0B33B2C3-2E72-4B18-9815-94CF5A6B41DB}" type="presParOf" srcId="{C925B2F5-4D27-429F-A63C-F0D53E609D03}" destId="{34DBE9BA-69EE-402D-B028-84B5E7DD299E}" srcOrd="1" destOrd="0" presId="urn:microsoft.com/office/officeart/2008/layout/RadialCluster"/>
    <dgm:cxn modelId="{D2DF8EFF-A3F5-42B9-84C0-C379439C048B}" type="presParOf" srcId="{C925B2F5-4D27-429F-A63C-F0D53E609D03}" destId="{F4ACAE5F-FCAB-4CC4-8BE8-18472D193909}" srcOrd="2" destOrd="0" presId="urn:microsoft.com/office/officeart/2008/layout/RadialCluster"/>
    <dgm:cxn modelId="{7B93032D-74CB-4F30-A3D4-2F4098B24F3A}" type="presParOf" srcId="{C925B2F5-4D27-429F-A63C-F0D53E609D03}" destId="{C21BD58D-3282-4918-B3E2-D242D16B4D44}" srcOrd="3" destOrd="0" presId="urn:microsoft.com/office/officeart/2008/layout/RadialCluster"/>
    <dgm:cxn modelId="{1F10B7D5-F070-4E98-9C98-D6BA8F22A760}" type="presParOf" srcId="{C925B2F5-4D27-429F-A63C-F0D53E609D03}" destId="{D4E39B0C-FC33-44DF-A7BE-B6596D629637}" srcOrd="4" destOrd="0" presId="urn:microsoft.com/office/officeart/2008/layout/RadialCluster"/>
    <dgm:cxn modelId="{0020E999-2A13-49A9-AAB8-2443577E6360}" type="presParOf" srcId="{C925B2F5-4D27-429F-A63C-F0D53E609D03}" destId="{7FD28923-B814-49FD-A917-EADA0757D832}" srcOrd="5" destOrd="0" presId="urn:microsoft.com/office/officeart/2008/layout/RadialCluster"/>
    <dgm:cxn modelId="{CB89694E-290D-4EB8-AD7A-B739D1EB9F54}" type="presParOf" srcId="{C925B2F5-4D27-429F-A63C-F0D53E609D03}" destId="{CE1AF54F-EAD8-4D19-94EF-0C4925D792E9}" srcOrd="6" destOrd="0" presId="urn:microsoft.com/office/officeart/2008/layout/RadialCluster"/>
    <dgm:cxn modelId="{58784258-DBFC-41F9-9D30-FB40897E16F6}" type="presParOf" srcId="{C925B2F5-4D27-429F-A63C-F0D53E609D03}" destId="{B429C2B4-33DE-4DAB-A9A8-C25386FCD850}" srcOrd="7" destOrd="0" presId="urn:microsoft.com/office/officeart/2008/layout/RadialCluster"/>
    <dgm:cxn modelId="{4824FB16-FFB9-444C-A2E1-861D00820FB8}" type="presParOf" srcId="{C925B2F5-4D27-429F-A63C-F0D53E609D03}" destId="{8F29D531-766F-42DF-A635-695D892F64E5}" srcOrd="8" destOrd="0" presId="urn:microsoft.com/office/officeart/2008/layout/RadialCluster"/>
    <dgm:cxn modelId="{E51EDEF7-2625-47EB-8627-E64C8AA12D25}" type="presParOf" srcId="{C925B2F5-4D27-429F-A63C-F0D53E609D03}" destId="{5A51EC91-4B1A-471D-815F-B818382810D4}" srcOrd="9" destOrd="0" presId="urn:microsoft.com/office/officeart/2008/layout/RadialCluster"/>
    <dgm:cxn modelId="{848C3218-5A5D-44CB-810D-F317E6375802}" type="presParOf" srcId="{C925B2F5-4D27-429F-A63C-F0D53E609D03}" destId="{4A20938A-581B-4EBF-8A88-EAD63B1A0A2A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10FB8A-9BC9-42C6-B9C2-B718516E924F}" type="doc">
      <dgm:prSet loTypeId="urn:microsoft.com/office/officeart/2005/8/layout/cycle3" loCatId="cycle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2D5818-20F0-471A-8157-E544BC0CD8D0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Business Understanding</a:t>
          </a:r>
        </a:p>
      </dgm:t>
    </dgm:pt>
    <dgm:pt modelId="{94E71489-8DCE-4E46-8C01-4D2F910C0813}" type="parTrans" cxnId="{5BE44068-BFD8-4BBB-A2DB-42414DD45B6B}">
      <dgm:prSet/>
      <dgm:spPr/>
      <dgm:t>
        <a:bodyPr/>
        <a:lstStyle/>
        <a:p>
          <a:endParaRPr lang="en-US"/>
        </a:p>
      </dgm:t>
    </dgm:pt>
    <dgm:pt modelId="{BD5719F2-DA54-46FA-9C80-2AF8E6B3F774}" type="sibTrans" cxnId="{5BE44068-BFD8-4BBB-A2DB-42414DD45B6B}">
      <dgm:prSet/>
      <dgm:spPr/>
      <dgm:t>
        <a:bodyPr/>
        <a:lstStyle/>
        <a:p>
          <a:endParaRPr lang="en-US"/>
        </a:p>
      </dgm:t>
    </dgm:pt>
    <dgm:pt modelId="{943CA50E-E419-41B9-BA59-48419FE4B318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Data Understanding</a:t>
          </a:r>
        </a:p>
      </dgm:t>
    </dgm:pt>
    <dgm:pt modelId="{9A730437-9483-4D52-B5E9-4BBDE63E9D29}" type="parTrans" cxnId="{E00A29C6-C5C3-42FC-BF9D-9447CC21820E}">
      <dgm:prSet/>
      <dgm:spPr/>
      <dgm:t>
        <a:bodyPr/>
        <a:lstStyle/>
        <a:p>
          <a:endParaRPr lang="en-US"/>
        </a:p>
      </dgm:t>
    </dgm:pt>
    <dgm:pt modelId="{FE71F43D-2AD6-4937-A191-577A15889979}" type="sibTrans" cxnId="{E00A29C6-C5C3-42FC-BF9D-9447CC21820E}">
      <dgm:prSet/>
      <dgm:spPr/>
      <dgm:t>
        <a:bodyPr/>
        <a:lstStyle/>
        <a:p>
          <a:endParaRPr lang="en-US"/>
        </a:p>
      </dgm:t>
    </dgm:pt>
    <dgm:pt modelId="{B0A88170-5E94-4649-A343-1A12FA51B1A3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Data Preparation</a:t>
          </a:r>
        </a:p>
      </dgm:t>
    </dgm:pt>
    <dgm:pt modelId="{404F8A92-D127-48B6-9CA5-D4728E861DDB}" type="parTrans" cxnId="{86C993FC-4B95-496E-A79F-A465CD8BB383}">
      <dgm:prSet/>
      <dgm:spPr/>
      <dgm:t>
        <a:bodyPr/>
        <a:lstStyle/>
        <a:p>
          <a:endParaRPr lang="en-US"/>
        </a:p>
      </dgm:t>
    </dgm:pt>
    <dgm:pt modelId="{AC47F417-9651-4ED6-9FFC-4FCE8A864697}" type="sibTrans" cxnId="{86C993FC-4B95-496E-A79F-A465CD8BB383}">
      <dgm:prSet/>
      <dgm:spPr/>
      <dgm:t>
        <a:bodyPr/>
        <a:lstStyle/>
        <a:p>
          <a:endParaRPr lang="en-US"/>
        </a:p>
      </dgm:t>
    </dgm:pt>
    <dgm:pt modelId="{9B5962DF-B0DC-45C0-8370-C4446B8258CF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Evaluation</a:t>
          </a:r>
        </a:p>
      </dgm:t>
    </dgm:pt>
    <dgm:pt modelId="{0675F731-C2F3-4ECE-8055-F900FC55FA04}" type="parTrans" cxnId="{5629BA4B-CD6F-4249-9E42-A2465DAEECA6}">
      <dgm:prSet/>
      <dgm:spPr/>
      <dgm:t>
        <a:bodyPr/>
        <a:lstStyle/>
        <a:p>
          <a:endParaRPr lang="en-US"/>
        </a:p>
      </dgm:t>
    </dgm:pt>
    <dgm:pt modelId="{AF31FF63-DA12-42BF-AA75-27A25ABE1CAC}" type="sibTrans" cxnId="{5629BA4B-CD6F-4249-9E42-A2465DAEECA6}">
      <dgm:prSet/>
      <dgm:spPr/>
      <dgm:t>
        <a:bodyPr/>
        <a:lstStyle/>
        <a:p>
          <a:endParaRPr lang="en-US"/>
        </a:p>
      </dgm:t>
    </dgm:pt>
    <dgm:pt modelId="{4D56DDB0-A6E7-471D-B699-A05742A8BB9F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Modeling</a:t>
          </a:r>
        </a:p>
      </dgm:t>
    </dgm:pt>
    <dgm:pt modelId="{80090F3E-20B0-4ECC-8C6F-4D42F169543A}" type="parTrans" cxnId="{71DFDF74-3962-4851-AFB2-DBC3F6DBED1E}">
      <dgm:prSet/>
      <dgm:spPr/>
      <dgm:t>
        <a:bodyPr/>
        <a:lstStyle/>
        <a:p>
          <a:endParaRPr lang="en-US"/>
        </a:p>
      </dgm:t>
    </dgm:pt>
    <dgm:pt modelId="{F8B2ECBB-0F2F-47B8-96B2-F90967F630DE}" type="sibTrans" cxnId="{71DFDF74-3962-4851-AFB2-DBC3F6DBED1E}">
      <dgm:prSet/>
      <dgm:spPr/>
      <dgm:t>
        <a:bodyPr/>
        <a:lstStyle/>
        <a:p>
          <a:endParaRPr lang="en-US"/>
        </a:p>
      </dgm:t>
    </dgm:pt>
    <dgm:pt modelId="{3F85E1F9-9BE6-4C46-AD69-1056F6CB10DD}">
      <dgm:prSet phldrT="[Text]"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</a:rPr>
            <a:t>Deployment</a:t>
          </a:r>
        </a:p>
      </dgm:t>
    </dgm:pt>
    <dgm:pt modelId="{78C05B29-4C30-4296-8A1E-3FD5A2B0D84B}" type="parTrans" cxnId="{6B7F776B-97D9-4180-B0BB-91A5BD63554B}">
      <dgm:prSet/>
      <dgm:spPr/>
      <dgm:t>
        <a:bodyPr/>
        <a:lstStyle/>
        <a:p>
          <a:endParaRPr lang="en-US"/>
        </a:p>
      </dgm:t>
    </dgm:pt>
    <dgm:pt modelId="{B4CFA1D6-5880-4984-9343-31FF326E3352}" type="sibTrans" cxnId="{6B7F776B-97D9-4180-B0BB-91A5BD63554B}">
      <dgm:prSet/>
      <dgm:spPr/>
      <dgm:t>
        <a:bodyPr/>
        <a:lstStyle/>
        <a:p>
          <a:endParaRPr lang="en-US"/>
        </a:p>
      </dgm:t>
    </dgm:pt>
    <dgm:pt modelId="{58C16632-2F13-494B-BD55-4B319A646D95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Determine objectives &amp; success criteria</a:t>
          </a:r>
        </a:p>
      </dgm:t>
    </dgm:pt>
    <dgm:pt modelId="{62EE1787-402C-4E63-A6E3-1F62F4BE4164}" type="parTrans" cxnId="{1A205CD6-E4FF-45BF-8DC6-8D834BB21F5B}">
      <dgm:prSet/>
      <dgm:spPr/>
      <dgm:t>
        <a:bodyPr/>
        <a:lstStyle/>
        <a:p>
          <a:endParaRPr lang="en-US"/>
        </a:p>
      </dgm:t>
    </dgm:pt>
    <dgm:pt modelId="{8077CA61-9532-484E-94A6-0E7F83AD33B2}" type="sibTrans" cxnId="{1A205CD6-E4FF-45BF-8DC6-8D834BB21F5B}">
      <dgm:prSet/>
      <dgm:spPr/>
      <dgm:t>
        <a:bodyPr/>
        <a:lstStyle/>
        <a:p>
          <a:endParaRPr lang="en-US"/>
        </a:p>
      </dgm:t>
    </dgm:pt>
    <dgm:pt modelId="{B61840D6-8954-4E6A-A1EE-313DC6D18D66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Identify &amp; collect data</a:t>
          </a:r>
        </a:p>
      </dgm:t>
    </dgm:pt>
    <dgm:pt modelId="{9C81257F-A386-4D53-8F8B-56523A10777A}" type="parTrans" cxnId="{514112D3-D987-4A4F-8E39-D088B27CCA22}">
      <dgm:prSet/>
      <dgm:spPr/>
      <dgm:t>
        <a:bodyPr/>
        <a:lstStyle/>
        <a:p>
          <a:endParaRPr lang="en-US"/>
        </a:p>
      </dgm:t>
    </dgm:pt>
    <dgm:pt modelId="{F9DCECE6-AFF9-4CD8-A893-6609356D44B8}" type="sibTrans" cxnId="{514112D3-D987-4A4F-8E39-D088B27CCA22}">
      <dgm:prSet/>
      <dgm:spPr/>
      <dgm:t>
        <a:bodyPr/>
        <a:lstStyle/>
        <a:p>
          <a:endParaRPr lang="en-US"/>
        </a:p>
      </dgm:t>
    </dgm:pt>
    <dgm:pt modelId="{E5C5197B-905A-4897-9592-4857AA9D1D2A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EDA</a:t>
          </a:r>
        </a:p>
      </dgm:t>
    </dgm:pt>
    <dgm:pt modelId="{E6A5F216-629F-49FA-9C18-7B7673D2976D}" type="parTrans" cxnId="{F3AFB925-C5A0-458C-B0EF-551986EAD98F}">
      <dgm:prSet/>
      <dgm:spPr/>
      <dgm:t>
        <a:bodyPr/>
        <a:lstStyle/>
        <a:p>
          <a:endParaRPr lang="en-US"/>
        </a:p>
      </dgm:t>
    </dgm:pt>
    <dgm:pt modelId="{3447E486-50FC-4676-B54C-3C3AF07B9D03}" type="sibTrans" cxnId="{F3AFB925-C5A0-458C-B0EF-551986EAD98F}">
      <dgm:prSet/>
      <dgm:spPr/>
      <dgm:t>
        <a:bodyPr/>
        <a:lstStyle/>
        <a:p>
          <a:endParaRPr lang="en-US"/>
        </a:p>
      </dgm:t>
    </dgm:pt>
    <dgm:pt modelId="{08C4FFF5-C38D-41FE-BC22-6CFD19484D62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Clean, transform, and standardize data</a:t>
          </a:r>
        </a:p>
      </dgm:t>
    </dgm:pt>
    <dgm:pt modelId="{89BE3B6F-1E93-4086-A1EB-887AA61576E3}" type="parTrans" cxnId="{E68F545B-C738-4AD3-B5BA-838AD70A0743}">
      <dgm:prSet/>
      <dgm:spPr/>
      <dgm:t>
        <a:bodyPr/>
        <a:lstStyle/>
        <a:p>
          <a:endParaRPr lang="en-US"/>
        </a:p>
      </dgm:t>
    </dgm:pt>
    <dgm:pt modelId="{888D02FE-3681-46E2-8D81-361BFC962AB8}" type="sibTrans" cxnId="{E68F545B-C738-4AD3-B5BA-838AD70A0743}">
      <dgm:prSet/>
      <dgm:spPr/>
      <dgm:t>
        <a:bodyPr/>
        <a:lstStyle/>
        <a:p>
          <a:endParaRPr lang="en-US"/>
        </a:p>
      </dgm:t>
    </dgm:pt>
    <dgm:pt modelId="{D3F1AC18-0E65-44F2-9EC3-B8264A33AABA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Model selection</a:t>
          </a:r>
        </a:p>
      </dgm:t>
    </dgm:pt>
    <dgm:pt modelId="{C936A59C-6769-4C3D-BF35-49A81B6E57F9}" type="parTrans" cxnId="{AB8DC51D-C2F2-460F-9B42-A5ECB48D1CD3}">
      <dgm:prSet/>
      <dgm:spPr/>
      <dgm:t>
        <a:bodyPr/>
        <a:lstStyle/>
        <a:p>
          <a:endParaRPr lang="en-US"/>
        </a:p>
      </dgm:t>
    </dgm:pt>
    <dgm:pt modelId="{1C5B0E3F-961C-4E5B-8249-CBAFF78E0995}" type="sibTrans" cxnId="{AB8DC51D-C2F2-460F-9B42-A5ECB48D1CD3}">
      <dgm:prSet/>
      <dgm:spPr/>
      <dgm:t>
        <a:bodyPr/>
        <a:lstStyle/>
        <a:p>
          <a:endParaRPr lang="en-US"/>
        </a:p>
      </dgm:t>
    </dgm:pt>
    <dgm:pt modelId="{2D53999C-072E-4A2C-9659-BC7DF2AFEB80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Assess results vs objectives</a:t>
          </a:r>
        </a:p>
      </dgm:t>
    </dgm:pt>
    <dgm:pt modelId="{0FD4B6BF-BEA9-45D5-8555-B51DB270A2A3}" type="parTrans" cxnId="{6F859C10-3EC8-4855-B699-731E8536A541}">
      <dgm:prSet/>
      <dgm:spPr/>
      <dgm:t>
        <a:bodyPr/>
        <a:lstStyle/>
        <a:p>
          <a:endParaRPr lang="en-US"/>
        </a:p>
      </dgm:t>
    </dgm:pt>
    <dgm:pt modelId="{58D11105-9D2C-4577-9073-10EF723D62B2}" type="sibTrans" cxnId="{6F859C10-3EC8-4855-B699-731E8536A541}">
      <dgm:prSet/>
      <dgm:spPr/>
      <dgm:t>
        <a:bodyPr/>
        <a:lstStyle/>
        <a:p>
          <a:endParaRPr lang="en-US"/>
        </a:p>
      </dgm:t>
    </dgm:pt>
    <dgm:pt modelId="{EC0BE6F2-5005-4264-8DFB-A7661FCFE3B1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User acceptance testing</a:t>
          </a:r>
        </a:p>
      </dgm:t>
    </dgm:pt>
    <dgm:pt modelId="{77584E23-010D-4D03-9886-52F682C7DF8A}" type="parTrans" cxnId="{94263CB5-BF29-40F1-BA62-9AD835CA03C8}">
      <dgm:prSet/>
      <dgm:spPr/>
      <dgm:t>
        <a:bodyPr/>
        <a:lstStyle/>
        <a:p>
          <a:endParaRPr lang="en-US"/>
        </a:p>
      </dgm:t>
    </dgm:pt>
    <dgm:pt modelId="{49E812FD-B6DC-4B0E-92C3-CA848BA179BD}" type="sibTrans" cxnId="{94263CB5-BF29-40F1-BA62-9AD835CA03C8}">
      <dgm:prSet/>
      <dgm:spPr/>
      <dgm:t>
        <a:bodyPr/>
        <a:lstStyle/>
        <a:p>
          <a:endParaRPr lang="en-US"/>
        </a:p>
      </dgm:t>
    </dgm:pt>
    <dgm:pt modelId="{8AEACAF1-073F-4B47-B9EB-60ABF0C170C5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Integrate model into current system</a:t>
          </a:r>
        </a:p>
      </dgm:t>
    </dgm:pt>
    <dgm:pt modelId="{3E8B995B-7136-4D4A-8C6F-D607BDB41A52}" type="parTrans" cxnId="{E3B42599-209D-4826-89B0-3893A89A2024}">
      <dgm:prSet/>
      <dgm:spPr/>
      <dgm:t>
        <a:bodyPr/>
        <a:lstStyle/>
        <a:p>
          <a:endParaRPr lang="en-US"/>
        </a:p>
      </dgm:t>
    </dgm:pt>
    <dgm:pt modelId="{5797A113-4A0E-47E1-A404-F883AE8F21E9}" type="sibTrans" cxnId="{E3B42599-209D-4826-89B0-3893A89A2024}">
      <dgm:prSet/>
      <dgm:spPr/>
      <dgm:t>
        <a:bodyPr/>
        <a:lstStyle/>
        <a:p>
          <a:endParaRPr lang="en-US"/>
        </a:p>
      </dgm:t>
    </dgm:pt>
    <dgm:pt modelId="{877879AA-0660-48A2-B0E4-F471FE2B7CBA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Document process</a:t>
          </a:r>
        </a:p>
      </dgm:t>
    </dgm:pt>
    <dgm:pt modelId="{A8566D0E-C799-4CC5-812A-53956405CFB0}" type="parTrans" cxnId="{F854C233-9F67-4EA9-85F2-424A502BCE00}">
      <dgm:prSet/>
      <dgm:spPr/>
      <dgm:t>
        <a:bodyPr/>
        <a:lstStyle/>
        <a:p>
          <a:endParaRPr lang="en-US"/>
        </a:p>
      </dgm:t>
    </dgm:pt>
    <dgm:pt modelId="{4C031D93-F217-497C-8DFE-467DE77590AD}" type="sibTrans" cxnId="{F854C233-9F67-4EA9-85F2-424A502BCE00}">
      <dgm:prSet/>
      <dgm:spPr/>
      <dgm:t>
        <a:bodyPr/>
        <a:lstStyle/>
        <a:p>
          <a:endParaRPr lang="en-US"/>
        </a:p>
      </dgm:t>
    </dgm:pt>
    <dgm:pt modelId="{5D8EC916-1CD9-4744-9E77-76B54A469644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System Training</a:t>
          </a:r>
        </a:p>
      </dgm:t>
    </dgm:pt>
    <dgm:pt modelId="{BD965330-E824-43B1-AA8B-E92D31EFB17F}" type="parTrans" cxnId="{00EFD21F-3711-43F8-8D24-DF32216B6407}">
      <dgm:prSet/>
      <dgm:spPr/>
      <dgm:t>
        <a:bodyPr/>
        <a:lstStyle/>
        <a:p>
          <a:endParaRPr lang="en-US"/>
        </a:p>
      </dgm:t>
    </dgm:pt>
    <dgm:pt modelId="{79333C4A-015D-44E5-A785-2F91A0107A7F}" type="sibTrans" cxnId="{00EFD21F-3711-43F8-8D24-DF32216B6407}">
      <dgm:prSet/>
      <dgm:spPr/>
      <dgm:t>
        <a:bodyPr/>
        <a:lstStyle/>
        <a:p>
          <a:endParaRPr lang="en-US"/>
        </a:p>
      </dgm:t>
    </dgm:pt>
    <dgm:pt modelId="{B93639E8-E354-44BF-8003-E8C0EDE55C1F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Assess Situation</a:t>
          </a:r>
        </a:p>
      </dgm:t>
    </dgm:pt>
    <dgm:pt modelId="{87C52702-4816-4CAA-BE5A-E6F8CB53A4B0}" type="parTrans" cxnId="{4A2D6C64-0B19-48F6-8136-45070C459A06}">
      <dgm:prSet/>
      <dgm:spPr/>
      <dgm:t>
        <a:bodyPr/>
        <a:lstStyle/>
        <a:p>
          <a:endParaRPr lang="en-US"/>
        </a:p>
      </dgm:t>
    </dgm:pt>
    <dgm:pt modelId="{0C87C44E-79CA-462B-AFB7-23C38DCAFBFF}" type="sibTrans" cxnId="{4A2D6C64-0B19-48F6-8136-45070C459A06}">
      <dgm:prSet/>
      <dgm:spPr/>
      <dgm:t>
        <a:bodyPr/>
        <a:lstStyle/>
        <a:p>
          <a:endParaRPr lang="en-US"/>
        </a:p>
      </dgm:t>
    </dgm:pt>
    <dgm:pt modelId="{39D0E7DE-75A2-4CE2-AEE8-75A583C941BF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Create Project Plan</a:t>
          </a:r>
        </a:p>
      </dgm:t>
    </dgm:pt>
    <dgm:pt modelId="{343D8786-BCEE-4B13-978F-C337E99D9024}" type="parTrans" cxnId="{BB5ECB4F-A38E-4168-B00F-FB17935B4C89}">
      <dgm:prSet/>
      <dgm:spPr/>
      <dgm:t>
        <a:bodyPr/>
        <a:lstStyle/>
        <a:p>
          <a:endParaRPr lang="en-US"/>
        </a:p>
      </dgm:t>
    </dgm:pt>
    <dgm:pt modelId="{DC58F8C5-BF22-4ADF-AF8E-FCC28BC10198}" type="sibTrans" cxnId="{BB5ECB4F-A38E-4168-B00F-FB17935B4C89}">
      <dgm:prSet/>
      <dgm:spPr/>
      <dgm:t>
        <a:bodyPr/>
        <a:lstStyle/>
        <a:p>
          <a:endParaRPr lang="en-US"/>
        </a:p>
      </dgm:t>
    </dgm:pt>
    <dgm:pt modelId="{9F95E986-933F-4A4C-B25F-7B413C47E371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Develop algorithm</a:t>
          </a:r>
        </a:p>
      </dgm:t>
    </dgm:pt>
    <dgm:pt modelId="{D2260C72-62C3-4130-BAA9-77531E9AEA78}" type="parTrans" cxnId="{7C560E62-AE12-47D0-9865-C4D7353979A9}">
      <dgm:prSet/>
      <dgm:spPr/>
      <dgm:t>
        <a:bodyPr/>
        <a:lstStyle/>
        <a:p>
          <a:endParaRPr lang="en-US"/>
        </a:p>
      </dgm:t>
    </dgm:pt>
    <dgm:pt modelId="{585BFC08-F9E8-45F6-9609-F43D9418B71B}" type="sibTrans" cxnId="{7C560E62-AE12-47D0-9865-C4D7353979A9}">
      <dgm:prSet/>
      <dgm:spPr/>
      <dgm:t>
        <a:bodyPr/>
        <a:lstStyle/>
        <a:p>
          <a:endParaRPr lang="en-US"/>
        </a:p>
      </dgm:t>
    </dgm:pt>
    <dgm:pt modelId="{60B019A9-273A-4C48-8A75-AFDA36E2C336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Fine tuning</a:t>
          </a:r>
        </a:p>
      </dgm:t>
    </dgm:pt>
    <dgm:pt modelId="{03E049D5-9749-4EC5-9BA5-E43E26AC4074}" type="parTrans" cxnId="{5B90A04D-8604-45AF-9352-46B79FD84566}">
      <dgm:prSet/>
      <dgm:spPr/>
      <dgm:t>
        <a:bodyPr/>
        <a:lstStyle/>
        <a:p>
          <a:endParaRPr lang="en-US"/>
        </a:p>
      </dgm:t>
    </dgm:pt>
    <dgm:pt modelId="{451AA218-BB8D-4E44-AAAC-73A14692E100}" type="sibTrans" cxnId="{5B90A04D-8604-45AF-9352-46B79FD84566}">
      <dgm:prSet/>
      <dgm:spPr/>
      <dgm:t>
        <a:bodyPr/>
        <a:lstStyle/>
        <a:p>
          <a:endParaRPr lang="en-US"/>
        </a:p>
      </dgm:t>
    </dgm:pt>
    <dgm:pt modelId="{A3E72F3F-6343-4252-9D08-D1FEA0914DE7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Test &amp; validate model</a:t>
          </a:r>
        </a:p>
      </dgm:t>
    </dgm:pt>
    <dgm:pt modelId="{026FE152-6765-4376-AFC2-FF6D6C99E4F4}" type="parTrans" cxnId="{364E8476-2D9B-4D66-9DFD-60B71638762E}">
      <dgm:prSet/>
      <dgm:spPr/>
      <dgm:t>
        <a:bodyPr/>
        <a:lstStyle/>
        <a:p>
          <a:endParaRPr lang="en-US"/>
        </a:p>
      </dgm:t>
    </dgm:pt>
    <dgm:pt modelId="{2892FD57-5140-4083-848A-2BCD158D05B4}" type="sibTrans" cxnId="{364E8476-2D9B-4D66-9DFD-60B71638762E}">
      <dgm:prSet/>
      <dgm:spPr/>
      <dgm:t>
        <a:bodyPr/>
        <a:lstStyle/>
        <a:p>
          <a:endParaRPr lang="en-US"/>
        </a:p>
      </dgm:t>
    </dgm:pt>
    <dgm:pt modelId="{0A84889E-5877-471F-8906-F51FD5FBA07A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Develop continuous Improvement plan</a:t>
          </a:r>
        </a:p>
      </dgm:t>
    </dgm:pt>
    <dgm:pt modelId="{A25EB720-F1F6-4F08-A6AC-C837D420C1FE}" type="parTrans" cxnId="{B97AC649-D319-405B-BDA3-7202266A7528}">
      <dgm:prSet/>
      <dgm:spPr/>
      <dgm:t>
        <a:bodyPr/>
        <a:lstStyle/>
        <a:p>
          <a:endParaRPr lang="en-US"/>
        </a:p>
      </dgm:t>
    </dgm:pt>
    <dgm:pt modelId="{5C82CED0-E0FD-4D42-86EF-E13835B9F06B}" type="sibTrans" cxnId="{B97AC649-D319-405B-BDA3-7202266A7528}">
      <dgm:prSet/>
      <dgm:spPr/>
      <dgm:t>
        <a:bodyPr/>
        <a:lstStyle/>
        <a:p>
          <a:endParaRPr lang="en-US"/>
        </a:p>
      </dgm:t>
    </dgm:pt>
    <dgm:pt modelId="{3B8B6DD4-3896-49D1-B15B-A9B77E1018E1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Develop Monitoring and Maintenance Plan</a:t>
          </a:r>
        </a:p>
      </dgm:t>
    </dgm:pt>
    <dgm:pt modelId="{297A686E-9C92-4A1C-97EA-4CEA1221081E}" type="parTrans" cxnId="{45DC46DA-4B78-4252-AC5A-DA6AB6407E94}">
      <dgm:prSet/>
      <dgm:spPr/>
      <dgm:t>
        <a:bodyPr/>
        <a:lstStyle/>
        <a:p>
          <a:endParaRPr lang="en-US"/>
        </a:p>
      </dgm:t>
    </dgm:pt>
    <dgm:pt modelId="{503AC060-8F5E-4567-91C8-757805A23416}" type="sibTrans" cxnId="{45DC46DA-4B78-4252-AC5A-DA6AB6407E94}">
      <dgm:prSet/>
      <dgm:spPr/>
      <dgm:t>
        <a:bodyPr/>
        <a:lstStyle/>
        <a:p>
          <a:endParaRPr lang="en-US"/>
        </a:p>
      </dgm:t>
    </dgm:pt>
    <dgm:pt modelId="{6AA01B15-3202-451C-9E89-070A034E1B3B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Develop backend &amp; frontend framework</a:t>
          </a:r>
        </a:p>
      </dgm:t>
    </dgm:pt>
    <dgm:pt modelId="{9678C45B-01E1-4F54-BD71-8B2B6A6B68BE}" type="parTrans" cxnId="{3041D31B-2676-41E1-B35B-DB2D65E08820}">
      <dgm:prSet/>
      <dgm:spPr/>
      <dgm:t>
        <a:bodyPr/>
        <a:lstStyle/>
        <a:p>
          <a:endParaRPr lang="en-US"/>
        </a:p>
      </dgm:t>
    </dgm:pt>
    <dgm:pt modelId="{AB79B54A-59A8-45EE-978D-902B2A331E2A}" type="sibTrans" cxnId="{3041D31B-2676-41E1-B35B-DB2D65E08820}">
      <dgm:prSet/>
      <dgm:spPr/>
      <dgm:t>
        <a:bodyPr/>
        <a:lstStyle/>
        <a:p>
          <a:endParaRPr lang="en-US"/>
        </a:p>
      </dgm:t>
    </dgm:pt>
    <dgm:pt modelId="{0C674B05-0C3D-4FC8-A781-CD70F0F19A72}">
      <dgm:prSet phldrT="[Text]" custT="1"/>
      <dgm:spPr/>
      <dgm:t>
        <a:bodyPr/>
        <a:lstStyle/>
        <a:p>
          <a:r>
            <a:rPr lang="en-US" sz="1400" dirty="0">
              <a:solidFill>
                <a:schemeClr val="bg1"/>
              </a:solidFill>
            </a:rPr>
            <a:t>Develop UI</a:t>
          </a:r>
        </a:p>
      </dgm:t>
    </dgm:pt>
    <dgm:pt modelId="{58AF0166-B0D4-46D8-A833-16CB5E9119AD}" type="parTrans" cxnId="{08CF4B7A-BC17-4C5B-9DB3-BB34E8BD707F}">
      <dgm:prSet/>
      <dgm:spPr/>
      <dgm:t>
        <a:bodyPr/>
        <a:lstStyle/>
        <a:p>
          <a:endParaRPr lang="en-US"/>
        </a:p>
      </dgm:t>
    </dgm:pt>
    <dgm:pt modelId="{C59967BD-950D-401A-98B9-B5D78C2DDB55}" type="sibTrans" cxnId="{08CF4B7A-BC17-4C5B-9DB3-BB34E8BD707F}">
      <dgm:prSet/>
      <dgm:spPr/>
      <dgm:t>
        <a:bodyPr/>
        <a:lstStyle/>
        <a:p>
          <a:endParaRPr lang="en-US"/>
        </a:p>
      </dgm:t>
    </dgm:pt>
    <dgm:pt modelId="{43EB46AD-DFE3-4BDE-957F-56377C91F76A}" type="pres">
      <dgm:prSet presAssocID="{D410FB8A-9BC9-42C6-B9C2-B718516E924F}" presName="Name0" presStyleCnt="0">
        <dgm:presLayoutVars>
          <dgm:dir/>
          <dgm:resizeHandles val="exact"/>
        </dgm:presLayoutVars>
      </dgm:prSet>
      <dgm:spPr/>
    </dgm:pt>
    <dgm:pt modelId="{A064869B-4178-4AD4-8716-06CADBD8A5A5}" type="pres">
      <dgm:prSet presAssocID="{D410FB8A-9BC9-42C6-B9C2-B718516E924F}" presName="cycle" presStyleCnt="0"/>
      <dgm:spPr/>
    </dgm:pt>
    <dgm:pt modelId="{54920F9F-4DDB-4ABD-9258-C7392DADAE47}" type="pres">
      <dgm:prSet presAssocID="{E72D5818-20F0-471A-8157-E544BC0CD8D0}" presName="nodeFirstNode" presStyleLbl="node1" presStyleIdx="0" presStyleCnt="6" custScaleX="94268" custScaleY="136668" custRadScaleRad="106684" custRadScaleInc="2024">
        <dgm:presLayoutVars>
          <dgm:bulletEnabled val="1"/>
        </dgm:presLayoutVars>
      </dgm:prSet>
      <dgm:spPr/>
    </dgm:pt>
    <dgm:pt modelId="{FF901657-1A39-4F69-9906-3976C5CFBD61}" type="pres">
      <dgm:prSet presAssocID="{BD5719F2-DA54-46FA-9C80-2AF8E6B3F774}" presName="sibTransFirstNode" presStyleLbl="bgShp" presStyleIdx="0" presStyleCnt="1"/>
      <dgm:spPr/>
    </dgm:pt>
    <dgm:pt modelId="{C86A6C3E-C516-4B54-897B-EE5441BF1BB9}" type="pres">
      <dgm:prSet presAssocID="{943CA50E-E419-41B9-BA59-48419FE4B318}" presName="nodeFollowingNodes" presStyleLbl="node1" presStyleIdx="1" presStyleCnt="6" custScaleX="93570" custScaleY="77999" custRadScaleRad="125801" custRadScaleInc="10416">
        <dgm:presLayoutVars>
          <dgm:bulletEnabled val="1"/>
        </dgm:presLayoutVars>
      </dgm:prSet>
      <dgm:spPr/>
    </dgm:pt>
    <dgm:pt modelId="{E6D324C7-C7EE-4CDF-ABD9-703C925A2377}" type="pres">
      <dgm:prSet presAssocID="{B0A88170-5E94-4649-A343-1A12FA51B1A3}" presName="nodeFollowingNodes" presStyleLbl="node1" presStyleIdx="2" presStyleCnt="6" custScaleX="90183" custScaleY="81235" custRadScaleRad="121903" custRadScaleInc="-39074">
        <dgm:presLayoutVars>
          <dgm:bulletEnabled val="1"/>
        </dgm:presLayoutVars>
      </dgm:prSet>
      <dgm:spPr/>
    </dgm:pt>
    <dgm:pt modelId="{E073B96C-BB5B-47C4-A42D-ABC6D3797265}" type="pres">
      <dgm:prSet presAssocID="{4D56DDB0-A6E7-471D-B699-A05742A8BB9F}" presName="nodeFollowingNodes" presStyleLbl="node1" presStyleIdx="3" presStyleCnt="6" custScaleX="87579" custScaleY="155397" custRadScaleRad="104110" custRadScaleInc="-47479">
        <dgm:presLayoutVars>
          <dgm:bulletEnabled val="1"/>
        </dgm:presLayoutVars>
      </dgm:prSet>
      <dgm:spPr/>
    </dgm:pt>
    <dgm:pt modelId="{F2EFAEAE-54EE-4868-83B5-BE93BDC49FF9}" type="pres">
      <dgm:prSet presAssocID="{9B5962DF-B0DC-45C0-8370-C4446B8258CF}" presName="nodeFollowingNodes" presStyleLbl="node1" presStyleIdx="4" presStyleCnt="6" custScaleX="99443" custRadScaleRad="109656" custRadScaleInc="-26994">
        <dgm:presLayoutVars>
          <dgm:bulletEnabled val="1"/>
        </dgm:presLayoutVars>
      </dgm:prSet>
      <dgm:spPr/>
    </dgm:pt>
    <dgm:pt modelId="{130369C0-7CDB-40E0-BB38-1872E68113A8}" type="pres">
      <dgm:prSet presAssocID="{3F85E1F9-9BE6-4C46-AD69-1056F6CB10DD}" presName="nodeFollowingNodes" presStyleLbl="node1" presStyleIdx="5" presStyleCnt="6" custScaleX="94011" custScaleY="196178" custRadScaleRad="118665" custRadScaleInc="-34345">
        <dgm:presLayoutVars>
          <dgm:bulletEnabled val="1"/>
        </dgm:presLayoutVars>
      </dgm:prSet>
      <dgm:spPr/>
    </dgm:pt>
  </dgm:ptLst>
  <dgm:cxnLst>
    <dgm:cxn modelId="{49621F07-78AA-40D6-9A37-2390847D0BE4}" type="presOf" srcId="{9B5962DF-B0DC-45C0-8370-C4446B8258CF}" destId="{F2EFAEAE-54EE-4868-83B5-BE93BDC49FF9}" srcOrd="0" destOrd="0" presId="urn:microsoft.com/office/officeart/2005/8/layout/cycle3"/>
    <dgm:cxn modelId="{D306BA09-1F4B-4751-9684-EAE152FA61A0}" type="presOf" srcId="{60B019A9-273A-4C48-8A75-AFDA36E2C336}" destId="{F2EFAEAE-54EE-4868-83B5-BE93BDC49FF9}" srcOrd="0" destOrd="2" presId="urn:microsoft.com/office/officeart/2005/8/layout/cycle3"/>
    <dgm:cxn modelId="{6F859C10-3EC8-4855-B699-731E8536A541}" srcId="{9B5962DF-B0DC-45C0-8370-C4446B8258CF}" destId="{2D53999C-072E-4A2C-9659-BC7DF2AFEB80}" srcOrd="0" destOrd="0" parTransId="{0FD4B6BF-BEA9-45D5-8555-B51DB270A2A3}" sibTransId="{58D11105-9D2C-4577-9073-10EF723D62B2}"/>
    <dgm:cxn modelId="{958CA914-8256-4951-9901-BC4463EB204B}" type="presOf" srcId="{9F95E986-933F-4A4C-B25F-7B413C47E371}" destId="{E073B96C-BB5B-47C4-A42D-ABC6D3797265}" srcOrd="0" destOrd="2" presId="urn:microsoft.com/office/officeart/2005/8/layout/cycle3"/>
    <dgm:cxn modelId="{2E84C215-4264-4381-B216-41807B477E66}" type="presOf" srcId="{E5C5197B-905A-4897-9592-4857AA9D1D2A}" destId="{C86A6C3E-C516-4B54-897B-EE5441BF1BB9}" srcOrd="0" destOrd="2" presId="urn:microsoft.com/office/officeart/2005/8/layout/cycle3"/>
    <dgm:cxn modelId="{58D0A617-E702-45E9-B7DE-0007BA509595}" type="presOf" srcId="{2D53999C-072E-4A2C-9659-BC7DF2AFEB80}" destId="{F2EFAEAE-54EE-4868-83B5-BE93BDC49FF9}" srcOrd="0" destOrd="1" presId="urn:microsoft.com/office/officeart/2005/8/layout/cycle3"/>
    <dgm:cxn modelId="{85C42419-9595-4CFE-B657-676A5402EC1D}" type="presOf" srcId="{3B8B6DD4-3896-49D1-B15B-A9B77E1018E1}" destId="{130369C0-7CDB-40E0-BB38-1872E68113A8}" srcOrd="0" destOrd="4" presId="urn:microsoft.com/office/officeart/2005/8/layout/cycle3"/>
    <dgm:cxn modelId="{3041D31B-2676-41E1-B35B-DB2D65E08820}" srcId="{4D56DDB0-A6E7-471D-B699-A05742A8BB9F}" destId="{6AA01B15-3202-451C-9E89-070A034E1B3B}" srcOrd="3" destOrd="0" parTransId="{9678C45B-01E1-4F54-BD71-8B2B6A6B68BE}" sibTransId="{AB79B54A-59A8-45EE-978D-902B2A331E2A}"/>
    <dgm:cxn modelId="{AB8DC51D-C2F2-460F-9B42-A5ECB48D1CD3}" srcId="{4D56DDB0-A6E7-471D-B699-A05742A8BB9F}" destId="{D3F1AC18-0E65-44F2-9EC3-B8264A33AABA}" srcOrd="0" destOrd="0" parTransId="{C936A59C-6769-4C3D-BF35-49A81B6E57F9}" sibTransId="{1C5B0E3F-961C-4E5B-8249-CBAFF78E0995}"/>
    <dgm:cxn modelId="{00EFD21F-3711-43F8-8D24-DF32216B6407}" srcId="{3F85E1F9-9BE6-4C46-AD69-1056F6CB10DD}" destId="{5D8EC916-1CD9-4744-9E77-76B54A469644}" srcOrd="2" destOrd="0" parTransId="{BD965330-E824-43B1-AA8B-E92D31EFB17F}" sibTransId="{79333C4A-015D-44E5-A785-2F91A0107A7F}"/>
    <dgm:cxn modelId="{1ADA5F21-8286-4400-967A-5B97B58EBB3C}" type="presOf" srcId="{8AEACAF1-073F-4B47-B9EB-60ABF0C170C5}" destId="{130369C0-7CDB-40E0-BB38-1872E68113A8}" srcOrd="0" destOrd="1" presId="urn:microsoft.com/office/officeart/2005/8/layout/cycle3"/>
    <dgm:cxn modelId="{2829AA22-858A-4BA3-9CC1-71D3E49BB1E5}" type="presOf" srcId="{D410FB8A-9BC9-42C6-B9C2-B718516E924F}" destId="{43EB46AD-DFE3-4BDE-957F-56377C91F76A}" srcOrd="0" destOrd="0" presId="urn:microsoft.com/office/officeart/2005/8/layout/cycle3"/>
    <dgm:cxn modelId="{F3AFB925-C5A0-458C-B0EF-551986EAD98F}" srcId="{943CA50E-E419-41B9-BA59-48419FE4B318}" destId="{E5C5197B-905A-4897-9592-4857AA9D1D2A}" srcOrd="1" destOrd="0" parTransId="{E6A5F216-629F-49FA-9C18-7B7673D2976D}" sibTransId="{3447E486-50FC-4676-B54C-3C3AF07B9D03}"/>
    <dgm:cxn modelId="{F854C233-9F67-4EA9-85F2-424A502BCE00}" srcId="{3F85E1F9-9BE6-4C46-AD69-1056F6CB10DD}" destId="{877879AA-0660-48A2-B0E4-F471FE2B7CBA}" srcOrd="1" destOrd="0" parTransId="{A8566D0E-C799-4CC5-812A-53956405CFB0}" sibTransId="{4C031D93-F217-497C-8DFE-467DE77590AD}"/>
    <dgm:cxn modelId="{1CE2993E-9775-4AA1-95D8-BA248F6CA5A9}" type="presOf" srcId="{D3F1AC18-0E65-44F2-9EC3-B8264A33AABA}" destId="{E073B96C-BB5B-47C4-A42D-ABC6D3797265}" srcOrd="0" destOrd="1" presId="urn:microsoft.com/office/officeart/2005/8/layout/cycle3"/>
    <dgm:cxn modelId="{E68F545B-C738-4AD3-B5BA-838AD70A0743}" srcId="{B0A88170-5E94-4649-A343-1A12FA51B1A3}" destId="{08C4FFF5-C38D-41FE-BC22-6CFD19484D62}" srcOrd="0" destOrd="0" parTransId="{89BE3B6F-1E93-4086-A1EB-887AA61576E3}" sibTransId="{888D02FE-3681-46E2-8D81-361BFC962AB8}"/>
    <dgm:cxn modelId="{F398B95B-1832-4CE7-A453-65A3369ECD0E}" type="presOf" srcId="{6AA01B15-3202-451C-9E89-070A034E1B3B}" destId="{E073B96C-BB5B-47C4-A42D-ABC6D3797265}" srcOrd="0" destOrd="4" presId="urn:microsoft.com/office/officeart/2005/8/layout/cycle3"/>
    <dgm:cxn modelId="{79FDCF61-AE06-49DA-8560-D84DDE4FB07C}" type="presOf" srcId="{0A84889E-5877-471F-8906-F51FD5FBA07A}" destId="{130369C0-7CDB-40E0-BB38-1872E68113A8}" srcOrd="0" destOrd="5" presId="urn:microsoft.com/office/officeart/2005/8/layout/cycle3"/>
    <dgm:cxn modelId="{7C560E62-AE12-47D0-9865-C4D7353979A9}" srcId="{4D56DDB0-A6E7-471D-B699-A05742A8BB9F}" destId="{9F95E986-933F-4A4C-B25F-7B413C47E371}" srcOrd="1" destOrd="0" parTransId="{D2260C72-62C3-4130-BAA9-77531E9AEA78}" sibTransId="{585BFC08-F9E8-45F6-9609-F43D9418B71B}"/>
    <dgm:cxn modelId="{4A2D6C64-0B19-48F6-8136-45070C459A06}" srcId="{E72D5818-20F0-471A-8157-E544BC0CD8D0}" destId="{B93639E8-E354-44BF-8003-E8C0EDE55C1F}" srcOrd="1" destOrd="0" parTransId="{87C52702-4816-4CAA-BE5A-E6F8CB53A4B0}" sibTransId="{0C87C44E-79CA-462B-AFB7-23C38DCAFBFF}"/>
    <dgm:cxn modelId="{5BE44068-BFD8-4BBB-A2DB-42414DD45B6B}" srcId="{D410FB8A-9BC9-42C6-B9C2-B718516E924F}" destId="{E72D5818-20F0-471A-8157-E544BC0CD8D0}" srcOrd="0" destOrd="0" parTransId="{94E71489-8DCE-4E46-8C01-4D2F910C0813}" sibTransId="{BD5719F2-DA54-46FA-9C80-2AF8E6B3F774}"/>
    <dgm:cxn modelId="{B97AC649-D319-405B-BDA3-7202266A7528}" srcId="{3F85E1F9-9BE6-4C46-AD69-1056F6CB10DD}" destId="{0A84889E-5877-471F-8906-F51FD5FBA07A}" srcOrd="4" destOrd="0" parTransId="{A25EB720-F1F6-4F08-A6AC-C837D420C1FE}" sibTransId="{5C82CED0-E0FD-4D42-86EF-E13835B9F06B}"/>
    <dgm:cxn modelId="{6B7F776B-97D9-4180-B0BB-91A5BD63554B}" srcId="{D410FB8A-9BC9-42C6-B9C2-B718516E924F}" destId="{3F85E1F9-9BE6-4C46-AD69-1056F6CB10DD}" srcOrd="5" destOrd="0" parTransId="{78C05B29-4C30-4296-8A1E-3FD5A2B0D84B}" sibTransId="{B4CFA1D6-5880-4984-9343-31FF326E3352}"/>
    <dgm:cxn modelId="{5629BA4B-CD6F-4249-9E42-A2465DAEECA6}" srcId="{D410FB8A-9BC9-42C6-B9C2-B718516E924F}" destId="{9B5962DF-B0DC-45C0-8370-C4446B8258CF}" srcOrd="4" destOrd="0" parTransId="{0675F731-C2F3-4ECE-8055-F900FC55FA04}" sibTransId="{AF31FF63-DA12-42BF-AA75-27A25ABE1CAC}"/>
    <dgm:cxn modelId="{5B90A04D-8604-45AF-9352-46B79FD84566}" srcId="{9B5962DF-B0DC-45C0-8370-C4446B8258CF}" destId="{60B019A9-273A-4C48-8A75-AFDA36E2C336}" srcOrd="1" destOrd="0" parTransId="{03E049D5-9749-4EC5-9BA5-E43E26AC4074}" sibTransId="{451AA218-BB8D-4E44-AAAC-73A14692E100}"/>
    <dgm:cxn modelId="{4AE6146E-25B2-4E72-9E84-50D93A61393B}" type="presOf" srcId="{B0A88170-5E94-4649-A343-1A12FA51B1A3}" destId="{E6D324C7-C7EE-4CDF-ABD9-703C925A2377}" srcOrd="0" destOrd="0" presId="urn:microsoft.com/office/officeart/2005/8/layout/cycle3"/>
    <dgm:cxn modelId="{A0AC846E-85DE-4A2A-B432-D2AD9658C9EA}" type="presOf" srcId="{08C4FFF5-C38D-41FE-BC22-6CFD19484D62}" destId="{E6D324C7-C7EE-4CDF-ABD9-703C925A2377}" srcOrd="0" destOrd="1" presId="urn:microsoft.com/office/officeart/2005/8/layout/cycle3"/>
    <dgm:cxn modelId="{BB5ECB4F-A38E-4168-B00F-FB17935B4C89}" srcId="{E72D5818-20F0-471A-8157-E544BC0CD8D0}" destId="{39D0E7DE-75A2-4CE2-AEE8-75A583C941BF}" srcOrd="2" destOrd="0" parTransId="{343D8786-BCEE-4B13-978F-C337E99D9024}" sibTransId="{DC58F8C5-BF22-4ADF-AF8E-FCC28BC10198}"/>
    <dgm:cxn modelId="{5E0DFC4F-7937-4A23-8BCE-1E1B4CCF0BC3}" type="presOf" srcId="{39D0E7DE-75A2-4CE2-AEE8-75A583C941BF}" destId="{54920F9F-4DDB-4ABD-9258-C7392DADAE47}" srcOrd="0" destOrd="3" presId="urn:microsoft.com/office/officeart/2005/8/layout/cycle3"/>
    <dgm:cxn modelId="{0018FE4F-C33C-4989-B548-82FC366A8B7E}" type="presOf" srcId="{B61840D6-8954-4E6A-A1EE-313DC6D18D66}" destId="{C86A6C3E-C516-4B54-897B-EE5441BF1BB9}" srcOrd="0" destOrd="1" presId="urn:microsoft.com/office/officeart/2005/8/layout/cycle3"/>
    <dgm:cxn modelId="{71DFDF74-3962-4851-AFB2-DBC3F6DBED1E}" srcId="{D410FB8A-9BC9-42C6-B9C2-B718516E924F}" destId="{4D56DDB0-A6E7-471D-B699-A05742A8BB9F}" srcOrd="3" destOrd="0" parTransId="{80090F3E-20B0-4ECC-8C6F-4D42F169543A}" sibTransId="{F8B2ECBB-0F2F-47B8-96B2-F90967F630DE}"/>
    <dgm:cxn modelId="{364E8476-2D9B-4D66-9DFD-60B71638762E}" srcId="{4D56DDB0-A6E7-471D-B699-A05742A8BB9F}" destId="{A3E72F3F-6343-4252-9D08-D1FEA0914DE7}" srcOrd="2" destOrd="0" parTransId="{026FE152-6765-4376-AFC2-FF6D6C99E4F4}" sibTransId="{2892FD57-5140-4083-848A-2BCD158D05B4}"/>
    <dgm:cxn modelId="{20E27058-17F0-4B12-BA86-DB02241C310C}" type="presOf" srcId="{58C16632-2F13-494B-BD55-4B319A646D95}" destId="{54920F9F-4DDB-4ABD-9258-C7392DADAE47}" srcOrd="0" destOrd="1" presId="urn:microsoft.com/office/officeart/2005/8/layout/cycle3"/>
    <dgm:cxn modelId="{08CF4B7A-BC17-4C5B-9DB3-BB34E8BD707F}" srcId="{4D56DDB0-A6E7-471D-B699-A05742A8BB9F}" destId="{0C674B05-0C3D-4FC8-A781-CD70F0F19A72}" srcOrd="4" destOrd="0" parTransId="{58AF0166-B0D4-46D8-A833-16CB5E9119AD}" sibTransId="{C59967BD-950D-401A-98B9-B5D78C2DDB55}"/>
    <dgm:cxn modelId="{95A3F086-CF16-42E6-A23D-4A7A1F7148FD}" type="presOf" srcId="{4D56DDB0-A6E7-471D-B699-A05742A8BB9F}" destId="{E073B96C-BB5B-47C4-A42D-ABC6D3797265}" srcOrd="0" destOrd="0" presId="urn:microsoft.com/office/officeart/2005/8/layout/cycle3"/>
    <dgm:cxn modelId="{0E614E93-0835-4A2B-8DBA-98876A104B5C}" type="presOf" srcId="{0C674B05-0C3D-4FC8-A781-CD70F0F19A72}" destId="{E073B96C-BB5B-47C4-A42D-ABC6D3797265}" srcOrd="0" destOrd="5" presId="urn:microsoft.com/office/officeart/2005/8/layout/cycle3"/>
    <dgm:cxn modelId="{E3B42599-209D-4826-89B0-3893A89A2024}" srcId="{3F85E1F9-9BE6-4C46-AD69-1056F6CB10DD}" destId="{8AEACAF1-073F-4B47-B9EB-60ABF0C170C5}" srcOrd="0" destOrd="0" parTransId="{3E8B995B-7136-4D4A-8C6F-D607BDB41A52}" sibTransId="{5797A113-4A0E-47E1-A404-F883AE8F21E9}"/>
    <dgm:cxn modelId="{0A10909C-069E-4CCE-AD72-51FF3D188C98}" type="presOf" srcId="{877879AA-0660-48A2-B0E4-F471FE2B7CBA}" destId="{130369C0-7CDB-40E0-BB38-1872E68113A8}" srcOrd="0" destOrd="2" presId="urn:microsoft.com/office/officeart/2005/8/layout/cycle3"/>
    <dgm:cxn modelId="{90FD06A0-B72F-42DE-B5FD-F9C69CB6E8F0}" type="presOf" srcId="{A3E72F3F-6343-4252-9D08-D1FEA0914DE7}" destId="{E073B96C-BB5B-47C4-A42D-ABC6D3797265}" srcOrd="0" destOrd="3" presId="urn:microsoft.com/office/officeart/2005/8/layout/cycle3"/>
    <dgm:cxn modelId="{D0CAC0A6-A26F-4B35-84A8-9E838B9E09A9}" type="presOf" srcId="{B93639E8-E354-44BF-8003-E8C0EDE55C1F}" destId="{54920F9F-4DDB-4ABD-9258-C7392DADAE47}" srcOrd="0" destOrd="2" presId="urn:microsoft.com/office/officeart/2005/8/layout/cycle3"/>
    <dgm:cxn modelId="{8358F0B3-4DCF-482B-9580-DB05A9090F1B}" type="presOf" srcId="{3F85E1F9-9BE6-4C46-AD69-1056F6CB10DD}" destId="{130369C0-7CDB-40E0-BB38-1872E68113A8}" srcOrd="0" destOrd="0" presId="urn:microsoft.com/office/officeart/2005/8/layout/cycle3"/>
    <dgm:cxn modelId="{94263CB5-BF29-40F1-BA62-9AD835CA03C8}" srcId="{9B5962DF-B0DC-45C0-8370-C4446B8258CF}" destId="{EC0BE6F2-5005-4264-8DFB-A7661FCFE3B1}" srcOrd="2" destOrd="0" parTransId="{77584E23-010D-4D03-9886-52F682C7DF8A}" sibTransId="{49E812FD-B6DC-4B0E-92C3-CA848BA179BD}"/>
    <dgm:cxn modelId="{E00A29C6-C5C3-42FC-BF9D-9447CC21820E}" srcId="{D410FB8A-9BC9-42C6-B9C2-B718516E924F}" destId="{943CA50E-E419-41B9-BA59-48419FE4B318}" srcOrd="1" destOrd="0" parTransId="{9A730437-9483-4D52-B5E9-4BBDE63E9D29}" sibTransId="{FE71F43D-2AD6-4937-A191-577A15889979}"/>
    <dgm:cxn modelId="{B33D9EC9-1F97-4C38-B814-A9FB3D5BC02D}" type="presOf" srcId="{943CA50E-E419-41B9-BA59-48419FE4B318}" destId="{C86A6C3E-C516-4B54-897B-EE5441BF1BB9}" srcOrd="0" destOrd="0" presId="urn:microsoft.com/office/officeart/2005/8/layout/cycle3"/>
    <dgm:cxn modelId="{514112D3-D987-4A4F-8E39-D088B27CCA22}" srcId="{943CA50E-E419-41B9-BA59-48419FE4B318}" destId="{B61840D6-8954-4E6A-A1EE-313DC6D18D66}" srcOrd="0" destOrd="0" parTransId="{9C81257F-A386-4D53-8F8B-56523A10777A}" sibTransId="{F9DCECE6-AFF9-4CD8-A893-6609356D44B8}"/>
    <dgm:cxn modelId="{46FF43D3-BC00-4A78-A52C-56864ADB004B}" type="presOf" srcId="{EC0BE6F2-5005-4264-8DFB-A7661FCFE3B1}" destId="{F2EFAEAE-54EE-4868-83B5-BE93BDC49FF9}" srcOrd="0" destOrd="3" presId="urn:microsoft.com/office/officeart/2005/8/layout/cycle3"/>
    <dgm:cxn modelId="{1A205CD6-E4FF-45BF-8DC6-8D834BB21F5B}" srcId="{E72D5818-20F0-471A-8157-E544BC0CD8D0}" destId="{58C16632-2F13-494B-BD55-4B319A646D95}" srcOrd="0" destOrd="0" parTransId="{62EE1787-402C-4E63-A6E3-1F62F4BE4164}" sibTransId="{8077CA61-9532-484E-94A6-0E7F83AD33B2}"/>
    <dgm:cxn modelId="{45DC46DA-4B78-4252-AC5A-DA6AB6407E94}" srcId="{3F85E1F9-9BE6-4C46-AD69-1056F6CB10DD}" destId="{3B8B6DD4-3896-49D1-B15B-A9B77E1018E1}" srcOrd="3" destOrd="0" parTransId="{297A686E-9C92-4A1C-97EA-4CEA1221081E}" sibTransId="{503AC060-8F5E-4567-91C8-757805A23416}"/>
    <dgm:cxn modelId="{7DEF1EDB-C80B-4614-BB9F-E707BC7B6655}" type="presOf" srcId="{5D8EC916-1CD9-4744-9E77-76B54A469644}" destId="{130369C0-7CDB-40E0-BB38-1872E68113A8}" srcOrd="0" destOrd="3" presId="urn:microsoft.com/office/officeart/2005/8/layout/cycle3"/>
    <dgm:cxn modelId="{B4802DEA-5A4A-41A6-A428-6C9E8F2C4C49}" type="presOf" srcId="{E72D5818-20F0-471A-8157-E544BC0CD8D0}" destId="{54920F9F-4DDB-4ABD-9258-C7392DADAE47}" srcOrd="0" destOrd="0" presId="urn:microsoft.com/office/officeart/2005/8/layout/cycle3"/>
    <dgm:cxn modelId="{F17225EF-0C87-4FB8-9C6E-4F20194C1ED4}" type="presOf" srcId="{BD5719F2-DA54-46FA-9C80-2AF8E6B3F774}" destId="{FF901657-1A39-4F69-9906-3976C5CFBD61}" srcOrd="0" destOrd="0" presId="urn:microsoft.com/office/officeart/2005/8/layout/cycle3"/>
    <dgm:cxn modelId="{86C993FC-4B95-496E-A79F-A465CD8BB383}" srcId="{D410FB8A-9BC9-42C6-B9C2-B718516E924F}" destId="{B0A88170-5E94-4649-A343-1A12FA51B1A3}" srcOrd="2" destOrd="0" parTransId="{404F8A92-D127-48B6-9CA5-D4728E861DDB}" sibTransId="{AC47F417-9651-4ED6-9FFC-4FCE8A864697}"/>
    <dgm:cxn modelId="{4B251826-781C-4B18-9523-35752338576B}" type="presParOf" srcId="{43EB46AD-DFE3-4BDE-957F-56377C91F76A}" destId="{A064869B-4178-4AD4-8716-06CADBD8A5A5}" srcOrd="0" destOrd="0" presId="urn:microsoft.com/office/officeart/2005/8/layout/cycle3"/>
    <dgm:cxn modelId="{E4F8F88A-107D-4D37-AE4D-A6BB35BA0A08}" type="presParOf" srcId="{A064869B-4178-4AD4-8716-06CADBD8A5A5}" destId="{54920F9F-4DDB-4ABD-9258-C7392DADAE47}" srcOrd="0" destOrd="0" presId="urn:microsoft.com/office/officeart/2005/8/layout/cycle3"/>
    <dgm:cxn modelId="{25C95DEE-8927-4129-A0F3-23B087BF019E}" type="presParOf" srcId="{A064869B-4178-4AD4-8716-06CADBD8A5A5}" destId="{FF901657-1A39-4F69-9906-3976C5CFBD61}" srcOrd="1" destOrd="0" presId="urn:microsoft.com/office/officeart/2005/8/layout/cycle3"/>
    <dgm:cxn modelId="{4EAECB4E-08D2-4C14-BD15-9859366CC33B}" type="presParOf" srcId="{A064869B-4178-4AD4-8716-06CADBD8A5A5}" destId="{C86A6C3E-C516-4B54-897B-EE5441BF1BB9}" srcOrd="2" destOrd="0" presId="urn:microsoft.com/office/officeart/2005/8/layout/cycle3"/>
    <dgm:cxn modelId="{BC39035D-11DB-4350-85E8-5384BFD35B52}" type="presParOf" srcId="{A064869B-4178-4AD4-8716-06CADBD8A5A5}" destId="{E6D324C7-C7EE-4CDF-ABD9-703C925A2377}" srcOrd="3" destOrd="0" presId="urn:microsoft.com/office/officeart/2005/8/layout/cycle3"/>
    <dgm:cxn modelId="{77B143D7-4E69-4757-8B39-EFB358553E8D}" type="presParOf" srcId="{A064869B-4178-4AD4-8716-06CADBD8A5A5}" destId="{E073B96C-BB5B-47C4-A42D-ABC6D3797265}" srcOrd="4" destOrd="0" presId="urn:microsoft.com/office/officeart/2005/8/layout/cycle3"/>
    <dgm:cxn modelId="{0925C3F5-9975-41DB-A7B8-17C0F144CACF}" type="presParOf" srcId="{A064869B-4178-4AD4-8716-06CADBD8A5A5}" destId="{F2EFAEAE-54EE-4868-83B5-BE93BDC49FF9}" srcOrd="5" destOrd="0" presId="urn:microsoft.com/office/officeart/2005/8/layout/cycle3"/>
    <dgm:cxn modelId="{AB7C1ED3-D41E-4433-86C4-D71E21AF90F4}" type="presParOf" srcId="{A064869B-4178-4AD4-8716-06CADBD8A5A5}" destId="{130369C0-7CDB-40E0-BB38-1872E68113A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59C06F9-DA10-40B7-86D3-F9F5E3F99A8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441980DF-AD44-4695-80CF-EC58A0C7A738}">
      <dgm:prSet phldrT="[Text]" phldr="0"/>
      <dgm:spPr/>
      <dgm:t>
        <a:bodyPr/>
        <a:lstStyle/>
        <a:p>
          <a:r>
            <a:rPr lang="en-US" dirty="0"/>
            <a:t>Administration Team</a:t>
          </a:r>
        </a:p>
      </dgm:t>
    </dgm:pt>
    <dgm:pt modelId="{F63DF553-4BB2-464F-84CD-D5272EC10589}" type="parTrans" cxnId="{1B533277-0DC1-4E55-B403-0A36551E86F4}">
      <dgm:prSet/>
      <dgm:spPr/>
      <dgm:t>
        <a:bodyPr/>
        <a:lstStyle/>
        <a:p>
          <a:endParaRPr lang="en-US"/>
        </a:p>
      </dgm:t>
    </dgm:pt>
    <dgm:pt modelId="{2E39931D-7EC9-4D87-A675-323761B8FF33}" type="sibTrans" cxnId="{1B533277-0DC1-4E55-B403-0A36551E86F4}">
      <dgm:prSet/>
      <dgm:spPr/>
      <dgm:t>
        <a:bodyPr/>
        <a:lstStyle/>
        <a:p>
          <a:endParaRPr lang="en-US"/>
        </a:p>
      </dgm:t>
    </dgm:pt>
    <dgm:pt modelId="{FD2E49B9-7603-4E14-A3D3-34E48884ADD8}">
      <dgm:prSet phldrT="[Text]" phldr="0" custT="1"/>
      <dgm:spPr/>
      <dgm:t>
        <a:bodyPr/>
        <a:lstStyle/>
        <a:p>
          <a:r>
            <a:rPr lang="en-US" sz="1600" dirty="0"/>
            <a:t>Human Resources</a:t>
          </a:r>
        </a:p>
      </dgm:t>
    </dgm:pt>
    <dgm:pt modelId="{95D58C24-EDBE-4DDA-B63A-2C0BF0943411}" type="parTrans" cxnId="{22FEBBB5-ACD3-40F5-980A-C019B76C3FA2}">
      <dgm:prSet/>
      <dgm:spPr/>
      <dgm:t>
        <a:bodyPr/>
        <a:lstStyle/>
        <a:p>
          <a:endParaRPr lang="en-US"/>
        </a:p>
      </dgm:t>
    </dgm:pt>
    <dgm:pt modelId="{5EF1D8D4-65BD-4DFC-8560-B9D5DDB41271}" type="sibTrans" cxnId="{22FEBBB5-ACD3-40F5-980A-C019B76C3FA2}">
      <dgm:prSet/>
      <dgm:spPr/>
      <dgm:t>
        <a:bodyPr/>
        <a:lstStyle/>
        <a:p>
          <a:endParaRPr lang="en-US"/>
        </a:p>
      </dgm:t>
    </dgm:pt>
    <dgm:pt modelId="{C5C2DF0E-87E8-4FAF-9960-8236872AFAA2}">
      <dgm:prSet phldrT="[Text]" phldr="0" custT="1"/>
      <dgm:spPr/>
      <dgm:t>
        <a:bodyPr/>
        <a:lstStyle/>
        <a:p>
          <a:r>
            <a:rPr lang="en-US" sz="1600" dirty="0"/>
            <a:t>Technical Resources</a:t>
          </a:r>
        </a:p>
      </dgm:t>
    </dgm:pt>
    <dgm:pt modelId="{FA8769DC-6CB5-4EB3-BA1F-B236CAA4E70B}" type="parTrans" cxnId="{93AB10AE-1234-4C5D-8394-36C4E35166F3}">
      <dgm:prSet/>
      <dgm:spPr/>
      <dgm:t>
        <a:bodyPr/>
        <a:lstStyle/>
        <a:p>
          <a:endParaRPr lang="en-US"/>
        </a:p>
      </dgm:t>
    </dgm:pt>
    <dgm:pt modelId="{F9EAB429-7584-4CA7-8445-C8D4ABC0D643}" type="sibTrans" cxnId="{93AB10AE-1234-4C5D-8394-36C4E35166F3}">
      <dgm:prSet/>
      <dgm:spPr/>
      <dgm:t>
        <a:bodyPr/>
        <a:lstStyle/>
        <a:p>
          <a:endParaRPr lang="en-US"/>
        </a:p>
      </dgm:t>
    </dgm:pt>
    <dgm:pt modelId="{0D986273-1414-4981-A803-836CB942774B}">
      <dgm:prSet phldrT="[Text]" phldr="0"/>
      <dgm:spPr/>
      <dgm:t>
        <a:bodyPr/>
        <a:lstStyle/>
        <a:p>
          <a:r>
            <a:rPr lang="en-US" dirty="0"/>
            <a:t>Analyst Team</a:t>
          </a:r>
        </a:p>
      </dgm:t>
    </dgm:pt>
    <dgm:pt modelId="{5A3D8D40-3353-4CAA-B01D-3CA93D2E9BDC}" type="parTrans" cxnId="{C8C4AE8D-986B-4788-A7DF-A0EE04A1FC16}">
      <dgm:prSet/>
      <dgm:spPr/>
      <dgm:t>
        <a:bodyPr/>
        <a:lstStyle/>
        <a:p>
          <a:endParaRPr lang="en-US"/>
        </a:p>
      </dgm:t>
    </dgm:pt>
    <dgm:pt modelId="{E648DEAF-6F8D-45FD-AC28-4980BDB488D2}" type="sibTrans" cxnId="{C8C4AE8D-986B-4788-A7DF-A0EE04A1FC16}">
      <dgm:prSet/>
      <dgm:spPr/>
      <dgm:t>
        <a:bodyPr/>
        <a:lstStyle/>
        <a:p>
          <a:endParaRPr lang="en-US"/>
        </a:p>
      </dgm:t>
    </dgm:pt>
    <dgm:pt modelId="{600F85D4-0EA9-4B12-9002-33A0A1FFEECE}">
      <dgm:prSet phldrT="[Text]" phldr="0" custT="1"/>
      <dgm:spPr/>
      <dgm:t>
        <a:bodyPr/>
        <a:lstStyle/>
        <a:p>
          <a:r>
            <a:rPr lang="en-US" sz="1600" dirty="0"/>
            <a:t>Human Resources</a:t>
          </a:r>
        </a:p>
      </dgm:t>
    </dgm:pt>
    <dgm:pt modelId="{4D2D565A-B1C0-48F2-89E3-E137E9B84A57}" type="parTrans" cxnId="{E948AFF4-167A-4B27-8B3F-88E4C319C0CA}">
      <dgm:prSet/>
      <dgm:spPr/>
      <dgm:t>
        <a:bodyPr/>
        <a:lstStyle/>
        <a:p>
          <a:endParaRPr lang="en-US"/>
        </a:p>
      </dgm:t>
    </dgm:pt>
    <dgm:pt modelId="{A3F03C1A-C538-438F-BEC2-065153D50C62}" type="sibTrans" cxnId="{E948AFF4-167A-4B27-8B3F-88E4C319C0CA}">
      <dgm:prSet/>
      <dgm:spPr/>
      <dgm:t>
        <a:bodyPr/>
        <a:lstStyle/>
        <a:p>
          <a:endParaRPr lang="en-US"/>
        </a:p>
      </dgm:t>
    </dgm:pt>
    <dgm:pt modelId="{F0D712C5-CDEF-4BF1-BF4F-03AB80DF5EA8}">
      <dgm:prSet phldrT="[Text]" phldr="0" custT="1"/>
      <dgm:spPr/>
      <dgm:t>
        <a:bodyPr/>
        <a:lstStyle/>
        <a:p>
          <a:r>
            <a:rPr lang="en-US" sz="1600" dirty="0"/>
            <a:t>Technical Resources</a:t>
          </a:r>
        </a:p>
      </dgm:t>
    </dgm:pt>
    <dgm:pt modelId="{84205462-B1C0-42AC-A087-267BB70E0891}" type="parTrans" cxnId="{CF2DC568-9014-4AFC-950B-024C0C7C8F42}">
      <dgm:prSet/>
      <dgm:spPr/>
      <dgm:t>
        <a:bodyPr/>
        <a:lstStyle/>
        <a:p>
          <a:endParaRPr lang="en-US"/>
        </a:p>
      </dgm:t>
    </dgm:pt>
    <dgm:pt modelId="{9D4124F7-53DC-4AE2-A835-0745BBEFF9D5}" type="sibTrans" cxnId="{CF2DC568-9014-4AFC-950B-024C0C7C8F42}">
      <dgm:prSet/>
      <dgm:spPr/>
      <dgm:t>
        <a:bodyPr/>
        <a:lstStyle/>
        <a:p>
          <a:endParaRPr lang="en-US"/>
        </a:p>
      </dgm:t>
    </dgm:pt>
    <dgm:pt modelId="{8AC28363-4A35-457F-B5B9-911B367FDD0B}">
      <dgm:prSet phldrT="[Text]" phldr="0"/>
      <dgm:spPr/>
      <dgm:t>
        <a:bodyPr/>
        <a:lstStyle/>
        <a:p>
          <a:r>
            <a:rPr lang="en-US" dirty="0"/>
            <a:t>Backend Development Team</a:t>
          </a:r>
        </a:p>
      </dgm:t>
    </dgm:pt>
    <dgm:pt modelId="{87C05350-D3C2-44F1-977C-E18B62E323D2}" type="parTrans" cxnId="{D7439A6C-2BBC-47D2-93AE-1746B9CCCDB6}">
      <dgm:prSet/>
      <dgm:spPr/>
      <dgm:t>
        <a:bodyPr/>
        <a:lstStyle/>
        <a:p>
          <a:endParaRPr lang="en-US"/>
        </a:p>
      </dgm:t>
    </dgm:pt>
    <dgm:pt modelId="{8A1ABB21-4E72-45B5-B4DD-5C47E76F8425}" type="sibTrans" cxnId="{D7439A6C-2BBC-47D2-93AE-1746B9CCCDB6}">
      <dgm:prSet/>
      <dgm:spPr/>
      <dgm:t>
        <a:bodyPr/>
        <a:lstStyle/>
        <a:p>
          <a:endParaRPr lang="en-US"/>
        </a:p>
      </dgm:t>
    </dgm:pt>
    <dgm:pt modelId="{EB3B3E9F-0144-4670-A99F-26C95D1F12F5}">
      <dgm:prSet phldrT="[Text]" phldr="0"/>
      <dgm:spPr/>
      <dgm:t>
        <a:bodyPr/>
        <a:lstStyle/>
        <a:p>
          <a:r>
            <a:rPr lang="en-US" dirty="0"/>
            <a:t>Frontend Development Team</a:t>
          </a:r>
        </a:p>
      </dgm:t>
    </dgm:pt>
    <dgm:pt modelId="{018CFFB2-A52A-4008-8243-C8659D569FAC}" type="parTrans" cxnId="{A1093C7F-1E03-4FA0-91C1-6AC41374DA9B}">
      <dgm:prSet/>
      <dgm:spPr/>
      <dgm:t>
        <a:bodyPr/>
        <a:lstStyle/>
        <a:p>
          <a:endParaRPr lang="en-US"/>
        </a:p>
      </dgm:t>
    </dgm:pt>
    <dgm:pt modelId="{98AD1AF8-4046-48D3-809B-6FAEB38A7BF5}" type="sibTrans" cxnId="{A1093C7F-1E03-4FA0-91C1-6AC41374DA9B}">
      <dgm:prSet/>
      <dgm:spPr/>
      <dgm:t>
        <a:bodyPr/>
        <a:lstStyle/>
        <a:p>
          <a:endParaRPr lang="en-US"/>
        </a:p>
      </dgm:t>
    </dgm:pt>
    <dgm:pt modelId="{5597FDAB-A7F7-4216-9C86-400287B4F96B}">
      <dgm:prSet phldrT="[Text]" phldr="0"/>
      <dgm:spPr/>
      <dgm:t>
        <a:bodyPr/>
        <a:lstStyle/>
        <a:p>
          <a:r>
            <a:rPr lang="en-US" dirty="0"/>
            <a:t>IT Operations</a:t>
          </a:r>
        </a:p>
      </dgm:t>
    </dgm:pt>
    <dgm:pt modelId="{24BB8606-4268-40A4-9A5B-0FE04A164041}" type="parTrans" cxnId="{4AA71E2B-4633-4C11-8B6F-0B3D6803BCCE}">
      <dgm:prSet/>
      <dgm:spPr/>
      <dgm:t>
        <a:bodyPr/>
        <a:lstStyle/>
        <a:p>
          <a:endParaRPr lang="en-US"/>
        </a:p>
      </dgm:t>
    </dgm:pt>
    <dgm:pt modelId="{F683738F-50CA-4E8F-B24F-9EB4E7FA6349}" type="sibTrans" cxnId="{4AA71E2B-4633-4C11-8B6F-0B3D6803BCCE}">
      <dgm:prSet/>
      <dgm:spPr/>
      <dgm:t>
        <a:bodyPr/>
        <a:lstStyle/>
        <a:p>
          <a:endParaRPr lang="en-US"/>
        </a:p>
      </dgm:t>
    </dgm:pt>
    <dgm:pt modelId="{72F424A5-3E47-4953-AD85-CA5DC890BFB6}">
      <dgm:prSet phldrT="[Text]" phldr="0" custT="1"/>
      <dgm:spPr/>
      <dgm:t>
        <a:bodyPr/>
        <a:lstStyle/>
        <a:p>
          <a:r>
            <a:rPr lang="en-US" sz="1200" dirty="0"/>
            <a:t>Project managers (PM)</a:t>
          </a:r>
        </a:p>
      </dgm:t>
    </dgm:pt>
    <dgm:pt modelId="{EFF3EFB0-B836-4D9E-88A5-37FB96889C21}" type="parTrans" cxnId="{4856E289-828C-4480-AACC-EDF70F2B059C}">
      <dgm:prSet/>
      <dgm:spPr/>
      <dgm:t>
        <a:bodyPr/>
        <a:lstStyle/>
        <a:p>
          <a:endParaRPr lang="en-US"/>
        </a:p>
      </dgm:t>
    </dgm:pt>
    <dgm:pt modelId="{98B66CCA-4A83-41EB-A9E5-A34038BE227A}" type="sibTrans" cxnId="{4856E289-828C-4480-AACC-EDF70F2B059C}">
      <dgm:prSet/>
      <dgm:spPr/>
      <dgm:t>
        <a:bodyPr/>
        <a:lstStyle/>
        <a:p>
          <a:endParaRPr lang="en-US"/>
        </a:p>
      </dgm:t>
    </dgm:pt>
    <dgm:pt modelId="{65E4F2DA-99B8-4C85-896C-933D501E6868}">
      <dgm:prSet phldrT="[Text]" phldr="0" custT="1"/>
      <dgm:spPr/>
      <dgm:t>
        <a:bodyPr/>
        <a:lstStyle/>
        <a:p>
          <a:r>
            <a:rPr lang="en-US" sz="1200" dirty="0"/>
            <a:t>Project Management platform (Excel)</a:t>
          </a:r>
        </a:p>
      </dgm:t>
    </dgm:pt>
    <dgm:pt modelId="{557FBDF9-0C6F-487A-ABCB-C448F329534C}" type="parTrans" cxnId="{85BEFF39-06FB-4A50-98DF-0D54E4BEAC1E}">
      <dgm:prSet/>
      <dgm:spPr/>
      <dgm:t>
        <a:bodyPr/>
        <a:lstStyle/>
        <a:p>
          <a:endParaRPr lang="en-US"/>
        </a:p>
      </dgm:t>
    </dgm:pt>
    <dgm:pt modelId="{0C3002D2-B0A5-43ED-92B9-01FD96CE34BF}" type="sibTrans" cxnId="{85BEFF39-06FB-4A50-98DF-0D54E4BEAC1E}">
      <dgm:prSet/>
      <dgm:spPr/>
      <dgm:t>
        <a:bodyPr/>
        <a:lstStyle/>
        <a:p>
          <a:endParaRPr lang="en-US"/>
        </a:p>
      </dgm:t>
    </dgm:pt>
    <dgm:pt modelId="{41A172F9-DD05-4C25-8D8A-E12258FB8918}">
      <dgm:prSet phldrT="[Text]" phldr="0" custT="1"/>
      <dgm:spPr/>
      <dgm:t>
        <a:bodyPr/>
        <a:lstStyle/>
        <a:p>
          <a:r>
            <a:rPr lang="en-US" sz="1600" dirty="0"/>
            <a:t>Human Resources</a:t>
          </a:r>
        </a:p>
      </dgm:t>
    </dgm:pt>
    <dgm:pt modelId="{ABBEF80C-4ECB-416A-BF2D-3FB10E115CE7}" type="parTrans" cxnId="{AD4D14F7-6E50-4021-8A54-8BEA51326AEE}">
      <dgm:prSet/>
      <dgm:spPr/>
      <dgm:t>
        <a:bodyPr/>
        <a:lstStyle/>
        <a:p>
          <a:endParaRPr lang="en-US"/>
        </a:p>
      </dgm:t>
    </dgm:pt>
    <dgm:pt modelId="{A2F0F1AC-4A77-497C-B22A-6CCD66B89BB2}" type="sibTrans" cxnId="{AD4D14F7-6E50-4021-8A54-8BEA51326AEE}">
      <dgm:prSet/>
      <dgm:spPr/>
      <dgm:t>
        <a:bodyPr/>
        <a:lstStyle/>
        <a:p>
          <a:endParaRPr lang="en-US"/>
        </a:p>
      </dgm:t>
    </dgm:pt>
    <dgm:pt modelId="{F44CEEBC-9100-46C8-848A-01EED4532250}">
      <dgm:prSet phldrT="[Text]" phldr="0" custT="1"/>
      <dgm:spPr/>
      <dgm:t>
        <a:bodyPr/>
        <a:lstStyle/>
        <a:p>
          <a:r>
            <a:rPr lang="en-US" sz="1600" dirty="0"/>
            <a:t>Human Resources</a:t>
          </a:r>
        </a:p>
      </dgm:t>
    </dgm:pt>
    <dgm:pt modelId="{DB6A0CF5-CDE5-44A3-8474-CDF480B4FCF1}" type="parTrans" cxnId="{6CC3AF24-40BD-4D50-93B2-F0FA42D75AA0}">
      <dgm:prSet/>
      <dgm:spPr/>
      <dgm:t>
        <a:bodyPr/>
        <a:lstStyle/>
        <a:p>
          <a:endParaRPr lang="en-US"/>
        </a:p>
      </dgm:t>
    </dgm:pt>
    <dgm:pt modelId="{FA6F7761-CA5B-4622-8F65-D50BAB40AA5C}" type="sibTrans" cxnId="{6CC3AF24-40BD-4D50-93B2-F0FA42D75AA0}">
      <dgm:prSet/>
      <dgm:spPr/>
      <dgm:t>
        <a:bodyPr/>
        <a:lstStyle/>
        <a:p>
          <a:endParaRPr lang="en-US"/>
        </a:p>
      </dgm:t>
    </dgm:pt>
    <dgm:pt modelId="{70B0CFCC-A831-47EB-A859-C2910FC18997}">
      <dgm:prSet phldrT="[Text]" phldr="0" custT="1"/>
      <dgm:spPr/>
      <dgm:t>
        <a:bodyPr/>
        <a:lstStyle/>
        <a:p>
          <a:r>
            <a:rPr lang="en-US" sz="1600" dirty="0"/>
            <a:t>Human Resources</a:t>
          </a:r>
        </a:p>
      </dgm:t>
    </dgm:pt>
    <dgm:pt modelId="{C9290FF6-1861-4085-9D2A-46BC4CFD2F09}" type="parTrans" cxnId="{E1EF8DDE-C39F-4880-99F0-F2EC82FB376F}">
      <dgm:prSet/>
      <dgm:spPr/>
      <dgm:t>
        <a:bodyPr/>
        <a:lstStyle/>
        <a:p>
          <a:endParaRPr lang="en-US"/>
        </a:p>
      </dgm:t>
    </dgm:pt>
    <dgm:pt modelId="{EFF59326-65FC-44CA-83DD-3A81B739E846}" type="sibTrans" cxnId="{E1EF8DDE-C39F-4880-99F0-F2EC82FB376F}">
      <dgm:prSet/>
      <dgm:spPr/>
      <dgm:t>
        <a:bodyPr/>
        <a:lstStyle/>
        <a:p>
          <a:endParaRPr lang="en-US"/>
        </a:p>
      </dgm:t>
    </dgm:pt>
    <dgm:pt modelId="{E8F9E2B3-E1C2-4BF5-9801-917B35CA3192}">
      <dgm:prSet phldrT="[Text]" phldr="0" custT="1"/>
      <dgm:spPr/>
      <dgm:t>
        <a:bodyPr/>
        <a:lstStyle/>
        <a:p>
          <a:r>
            <a:rPr lang="en-US" sz="1600" dirty="0"/>
            <a:t>Technical Resources</a:t>
          </a:r>
        </a:p>
      </dgm:t>
    </dgm:pt>
    <dgm:pt modelId="{69347536-40FD-4D8A-9FDA-200ADE38B144}" type="parTrans" cxnId="{2EE5350E-B772-442B-8F17-4E6BF0B04ACB}">
      <dgm:prSet/>
      <dgm:spPr/>
      <dgm:t>
        <a:bodyPr/>
        <a:lstStyle/>
        <a:p>
          <a:endParaRPr lang="en-US"/>
        </a:p>
      </dgm:t>
    </dgm:pt>
    <dgm:pt modelId="{49234B05-8480-4989-9B3C-CD02BB9F1EB6}" type="sibTrans" cxnId="{2EE5350E-B772-442B-8F17-4E6BF0B04ACB}">
      <dgm:prSet/>
      <dgm:spPr/>
      <dgm:t>
        <a:bodyPr/>
        <a:lstStyle/>
        <a:p>
          <a:endParaRPr lang="en-US"/>
        </a:p>
      </dgm:t>
    </dgm:pt>
    <dgm:pt modelId="{003B7BAA-0E03-4746-B231-9AA8CD597FA2}">
      <dgm:prSet phldrT="[Text]" phldr="0" custT="1"/>
      <dgm:spPr/>
      <dgm:t>
        <a:bodyPr/>
        <a:lstStyle/>
        <a:p>
          <a:r>
            <a:rPr lang="en-US" sz="1600" dirty="0"/>
            <a:t>Technical Resources</a:t>
          </a:r>
        </a:p>
      </dgm:t>
    </dgm:pt>
    <dgm:pt modelId="{8D6B35B6-1687-4679-B2D3-54482F4145B0}" type="parTrans" cxnId="{A298C8C2-7215-4B95-A655-6D12FA70E160}">
      <dgm:prSet/>
      <dgm:spPr/>
      <dgm:t>
        <a:bodyPr/>
        <a:lstStyle/>
        <a:p>
          <a:endParaRPr lang="en-US"/>
        </a:p>
      </dgm:t>
    </dgm:pt>
    <dgm:pt modelId="{21D2F94B-A939-4B58-B4ED-938B6BEA7CE9}" type="sibTrans" cxnId="{A298C8C2-7215-4B95-A655-6D12FA70E160}">
      <dgm:prSet/>
      <dgm:spPr/>
      <dgm:t>
        <a:bodyPr/>
        <a:lstStyle/>
        <a:p>
          <a:endParaRPr lang="en-US"/>
        </a:p>
      </dgm:t>
    </dgm:pt>
    <dgm:pt modelId="{EC8502AE-4D53-4FA2-BC12-944610F4EA22}">
      <dgm:prSet phldrT="[Text]" phldr="0" custT="1"/>
      <dgm:spPr/>
      <dgm:t>
        <a:bodyPr/>
        <a:lstStyle/>
        <a:p>
          <a:r>
            <a:rPr lang="en-US" sz="1600" dirty="0"/>
            <a:t>Technical Resources</a:t>
          </a:r>
        </a:p>
      </dgm:t>
    </dgm:pt>
    <dgm:pt modelId="{A5D3B604-ED63-4FB1-86B1-CFBF0166EE6A}" type="parTrans" cxnId="{5A51E12B-64FC-41ED-8ED1-283CE2A88D66}">
      <dgm:prSet/>
      <dgm:spPr/>
      <dgm:t>
        <a:bodyPr/>
        <a:lstStyle/>
        <a:p>
          <a:endParaRPr lang="en-US"/>
        </a:p>
      </dgm:t>
    </dgm:pt>
    <dgm:pt modelId="{6F51C201-076C-4726-815C-48C67ADA1AA4}" type="sibTrans" cxnId="{5A51E12B-64FC-41ED-8ED1-283CE2A88D66}">
      <dgm:prSet/>
      <dgm:spPr/>
      <dgm:t>
        <a:bodyPr/>
        <a:lstStyle/>
        <a:p>
          <a:endParaRPr lang="en-US"/>
        </a:p>
      </dgm:t>
    </dgm:pt>
    <dgm:pt modelId="{6087BC01-4C4D-43BF-A01E-C0748340F8D9}">
      <dgm:prSet phldrT="[Text]" phldr="0" custT="1"/>
      <dgm:spPr/>
      <dgm:t>
        <a:bodyPr/>
        <a:lstStyle/>
        <a:p>
          <a:r>
            <a:rPr lang="en-US" sz="1200" dirty="0"/>
            <a:t>Business stakeholders (BS)</a:t>
          </a:r>
        </a:p>
      </dgm:t>
    </dgm:pt>
    <dgm:pt modelId="{A8B778B3-F512-492D-B69A-A12D8F31D47C}" type="parTrans" cxnId="{F9DAA11E-C784-460E-95D9-E40A521B3B97}">
      <dgm:prSet/>
      <dgm:spPr/>
      <dgm:t>
        <a:bodyPr/>
        <a:lstStyle/>
        <a:p>
          <a:endParaRPr lang="en-US"/>
        </a:p>
      </dgm:t>
    </dgm:pt>
    <dgm:pt modelId="{8FD55565-5B53-4B68-83EC-90B9CC9747F4}" type="sibTrans" cxnId="{F9DAA11E-C784-460E-95D9-E40A521B3B97}">
      <dgm:prSet/>
      <dgm:spPr/>
      <dgm:t>
        <a:bodyPr/>
        <a:lstStyle/>
        <a:p>
          <a:endParaRPr lang="en-US"/>
        </a:p>
      </dgm:t>
    </dgm:pt>
    <dgm:pt modelId="{387B3401-B643-49B0-BD9B-2BA7C0B91BB2}">
      <dgm:prSet phldrT="[Text]" phldr="0" custT="1"/>
      <dgm:spPr/>
      <dgm:t>
        <a:bodyPr/>
        <a:lstStyle/>
        <a:p>
          <a:r>
            <a:rPr lang="en-US" sz="1200" dirty="0"/>
            <a:t>Change managers (CM)</a:t>
          </a:r>
        </a:p>
      </dgm:t>
    </dgm:pt>
    <dgm:pt modelId="{50339C6C-4110-4E91-9E2C-867BA018045A}" type="parTrans" cxnId="{2C671D6B-EA4A-4878-9E5F-B9F7B44D479C}">
      <dgm:prSet/>
      <dgm:spPr/>
      <dgm:t>
        <a:bodyPr/>
        <a:lstStyle/>
        <a:p>
          <a:endParaRPr lang="en-US"/>
        </a:p>
      </dgm:t>
    </dgm:pt>
    <dgm:pt modelId="{B8DB83F2-FD40-4DA9-8F74-F0ED7DD957EC}" type="sibTrans" cxnId="{2C671D6B-EA4A-4878-9E5F-B9F7B44D479C}">
      <dgm:prSet/>
      <dgm:spPr/>
      <dgm:t>
        <a:bodyPr/>
        <a:lstStyle/>
        <a:p>
          <a:endParaRPr lang="en-US"/>
        </a:p>
      </dgm:t>
    </dgm:pt>
    <dgm:pt modelId="{72FB9AF6-BA3E-4612-A7E0-C39EEE4C509C}">
      <dgm:prSet phldrT="[Text]" phldr="0" custT="1"/>
      <dgm:spPr/>
      <dgm:t>
        <a:bodyPr/>
        <a:lstStyle/>
        <a:p>
          <a:r>
            <a:rPr lang="en-US" sz="1200" dirty="0"/>
            <a:t>Data analysts (DA)</a:t>
          </a:r>
        </a:p>
      </dgm:t>
    </dgm:pt>
    <dgm:pt modelId="{0126C0B0-D131-4B18-B0EA-032FCAE80B3D}" type="parTrans" cxnId="{06D7D514-1D8A-4AE0-ABE5-EC343AD46562}">
      <dgm:prSet/>
      <dgm:spPr/>
      <dgm:t>
        <a:bodyPr/>
        <a:lstStyle/>
        <a:p>
          <a:endParaRPr lang="en-US"/>
        </a:p>
      </dgm:t>
    </dgm:pt>
    <dgm:pt modelId="{F3E08B39-E95F-41AB-A07B-A17C490D150F}" type="sibTrans" cxnId="{06D7D514-1D8A-4AE0-ABE5-EC343AD46562}">
      <dgm:prSet/>
      <dgm:spPr/>
      <dgm:t>
        <a:bodyPr/>
        <a:lstStyle/>
        <a:p>
          <a:endParaRPr lang="en-US"/>
        </a:p>
      </dgm:t>
    </dgm:pt>
    <dgm:pt modelId="{530B0E0A-933E-4E1B-9577-7E53E8288E95}">
      <dgm:prSet phldrT="[Text]" phldr="0" custT="1"/>
      <dgm:spPr/>
      <dgm:t>
        <a:bodyPr/>
        <a:lstStyle/>
        <a:p>
          <a:r>
            <a:rPr lang="en-US" sz="1200" dirty="0"/>
            <a:t>Data scientists (DS)</a:t>
          </a:r>
        </a:p>
      </dgm:t>
    </dgm:pt>
    <dgm:pt modelId="{F6BF4050-CA5B-444A-BB53-860395D2418C}" type="parTrans" cxnId="{777B6131-96F3-4720-95B3-DE9FC33569DD}">
      <dgm:prSet/>
      <dgm:spPr/>
      <dgm:t>
        <a:bodyPr/>
        <a:lstStyle/>
        <a:p>
          <a:endParaRPr lang="en-US"/>
        </a:p>
      </dgm:t>
    </dgm:pt>
    <dgm:pt modelId="{F94E5E32-A74B-471A-9D97-DB3FDBB3D02E}" type="sibTrans" cxnId="{777B6131-96F3-4720-95B3-DE9FC33569DD}">
      <dgm:prSet/>
      <dgm:spPr/>
      <dgm:t>
        <a:bodyPr/>
        <a:lstStyle/>
        <a:p>
          <a:endParaRPr lang="en-US"/>
        </a:p>
      </dgm:t>
    </dgm:pt>
    <dgm:pt modelId="{62DDC50D-737C-47C5-9D98-6E39B77711FA}">
      <dgm:prSet phldrT="[Text]" phldr="0" custT="1"/>
      <dgm:spPr/>
      <dgm:t>
        <a:bodyPr/>
        <a:lstStyle/>
        <a:p>
          <a:r>
            <a:rPr lang="en-US" sz="1200" dirty="0"/>
            <a:t>Data engineer (DE)</a:t>
          </a:r>
        </a:p>
      </dgm:t>
    </dgm:pt>
    <dgm:pt modelId="{3A7C8207-AC52-4632-AA8F-FE2588584743}" type="parTrans" cxnId="{80E597AF-8A96-4A7A-A3AA-97C8529BF531}">
      <dgm:prSet/>
      <dgm:spPr/>
      <dgm:t>
        <a:bodyPr/>
        <a:lstStyle/>
        <a:p>
          <a:endParaRPr lang="en-US"/>
        </a:p>
      </dgm:t>
    </dgm:pt>
    <dgm:pt modelId="{62C19092-D02B-401C-A7A8-AE0C3C66C2CE}" type="sibTrans" cxnId="{80E597AF-8A96-4A7A-A3AA-97C8529BF531}">
      <dgm:prSet/>
      <dgm:spPr/>
      <dgm:t>
        <a:bodyPr/>
        <a:lstStyle/>
        <a:p>
          <a:endParaRPr lang="en-US"/>
        </a:p>
      </dgm:t>
    </dgm:pt>
    <dgm:pt modelId="{81B0D6E0-47EF-4FA7-8CD4-C8E12F2858DC}">
      <dgm:prSet phldrT="[Text]" phldr="0" custT="1"/>
      <dgm:spPr/>
      <dgm:t>
        <a:bodyPr/>
        <a:lstStyle/>
        <a:p>
          <a:r>
            <a:rPr lang="en-US" sz="1200" dirty="0"/>
            <a:t>ML engineer (ML Eng)</a:t>
          </a:r>
        </a:p>
      </dgm:t>
    </dgm:pt>
    <dgm:pt modelId="{5F531E5A-9F80-40FA-9D34-AF221EEF0A1D}" type="parTrans" cxnId="{32BBFCF6-D629-4E91-84E3-216A36447CDD}">
      <dgm:prSet/>
      <dgm:spPr/>
      <dgm:t>
        <a:bodyPr/>
        <a:lstStyle/>
        <a:p>
          <a:endParaRPr lang="en-US"/>
        </a:p>
      </dgm:t>
    </dgm:pt>
    <dgm:pt modelId="{2BD8790C-652D-4EA1-BCE7-A84096A402DF}" type="sibTrans" cxnId="{32BBFCF6-D629-4E91-84E3-216A36447CDD}">
      <dgm:prSet/>
      <dgm:spPr/>
      <dgm:t>
        <a:bodyPr/>
        <a:lstStyle/>
        <a:p>
          <a:endParaRPr lang="en-US"/>
        </a:p>
      </dgm:t>
    </dgm:pt>
    <dgm:pt modelId="{3CE80F91-A0DA-411F-A5F5-887B44B6A33D}">
      <dgm:prSet phldrT="[Text]" phldr="0" custT="1"/>
      <dgm:spPr/>
      <dgm:t>
        <a:bodyPr/>
        <a:lstStyle/>
        <a:p>
          <a:r>
            <a:rPr lang="en-US" sz="1200" dirty="0"/>
            <a:t>Backend developer (Back Dev)</a:t>
          </a:r>
        </a:p>
      </dgm:t>
    </dgm:pt>
    <dgm:pt modelId="{02CB6559-4216-48CE-A5B0-F58BB3DFD553}" type="parTrans" cxnId="{5663B63D-1BDB-45F3-A075-AB347B12D6C4}">
      <dgm:prSet/>
      <dgm:spPr/>
      <dgm:t>
        <a:bodyPr/>
        <a:lstStyle/>
        <a:p>
          <a:endParaRPr lang="en-US"/>
        </a:p>
      </dgm:t>
    </dgm:pt>
    <dgm:pt modelId="{53EBEC0B-278E-42DC-865E-82CEC1F25606}" type="sibTrans" cxnId="{5663B63D-1BDB-45F3-A075-AB347B12D6C4}">
      <dgm:prSet/>
      <dgm:spPr/>
      <dgm:t>
        <a:bodyPr/>
        <a:lstStyle/>
        <a:p>
          <a:endParaRPr lang="en-US"/>
        </a:p>
      </dgm:t>
    </dgm:pt>
    <dgm:pt modelId="{87DD143B-C9C8-4ADF-AD3E-EA7F19E6C9C8}">
      <dgm:prSet phldrT="[Text]" phldr="0" custT="1"/>
      <dgm:spPr/>
      <dgm:t>
        <a:bodyPr/>
        <a:lstStyle/>
        <a:p>
          <a:r>
            <a:rPr lang="en-US" sz="1200" dirty="0"/>
            <a:t>API architect (API Arch)</a:t>
          </a:r>
        </a:p>
      </dgm:t>
    </dgm:pt>
    <dgm:pt modelId="{CEA30E43-E461-486E-B138-D18D7422ED5D}" type="parTrans" cxnId="{8D3E9EF1-5DD5-40CE-8AAE-9A9CF3EA5416}">
      <dgm:prSet/>
      <dgm:spPr/>
      <dgm:t>
        <a:bodyPr/>
        <a:lstStyle/>
        <a:p>
          <a:endParaRPr lang="en-US"/>
        </a:p>
      </dgm:t>
    </dgm:pt>
    <dgm:pt modelId="{BBA7712A-0513-4994-8A44-074B0DA61F12}" type="sibTrans" cxnId="{8D3E9EF1-5DD5-40CE-8AAE-9A9CF3EA5416}">
      <dgm:prSet/>
      <dgm:spPr/>
      <dgm:t>
        <a:bodyPr/>
        <a:lstStyle/>
        <a:p>
          <a:endParaRPr lang="en-US"/>
        </a:p>
      </dgm:t>
    </dgm:pt>
    <dgm:pt modelId="{C87A9027-F73C-4B73-B487-E934EA8B03BF}">
      <dgm:prSet phldrT="[Text]" phldr="0" custT="1"/>
      <dgm:spPr/>
      <dgm:t>
        <a:bodyPr/>
        <a:lstStyle/>
        <a:p>
          <a:r>
            <a:rPr lang="en-US" sz="1200" dirty="0"/>
            <a:t>Database developer (DB Dev)</a:t>
          </a:r>
        </a:p>
      </dgm:t>
    </dgm:pt>
    <dgm:pt modelId="{7A8F161B-BA60-4F8F-B13D-8A676B3EA201}" type="parTrans" cxnId="{C7910BEC-9146-48B0-827A-DEB35D251BB5}">
      <dgm:prSet/>
      <dgm:spPr/>
      <dgm:t>
        <a:bodyPr/>
        <a:lstStyle/>
        <a:p>
          <a:endParaRPr lang="en-US"/>
        </a:p>
      </dgm:t>
    </dgm:pt>
    <dgm:pt modelId="{F66141A0-E6B0-40BC-AAFB-9B8CD5F1995A}" type="sibTrans" cxnId="{C7910BEC-9146-48B0-827A-DEB35D251BB5}">
      <dgm:prSet/>
      <dgm:spPr/>
      <dgm:t>
        <a:bodyPr/>
        <a:lstStyle/>
        <a:p>
          <a:endParaRPr lang="en-US"/>
        </a:p>
      </dgm:t>
    </dgm:pt>
    <dgm:pt modelId="{5953248D-30E6-40FC-9C09-61CA8230AA92}">
      <dgm:prSet phldrT="[Text]" phldr="0" custT="1"/>
      <dgm:spPr/>
      <dgm:t>
        <a:bodyPr/>
        <a:lstStyle/>
        <a:p>
          <a:r>
            <a:rPr lang="en-US" sz="1200" dirty="0"/>
            <a:t>Frontend developer (Front Dev)</a:t>
          </a:r>
        </a:p>
      </dgm:t>
    </dgm:pt>
    <dgm:pt modelId="{041C69B3-3CCB-428E-9C51-272B78FFFE11}" type="parTrans" cxnId="{7CC098CC-0439-4FA4-BA41-7C2DCD88275E}">
      <dgm:prSet/>
      <dgm:spPr/>
      <dgm:t>
        <a:bodyPr/>
        <a:lstStyle/>
        <a:p>
          <a:endParaRPr lang="en-US"/>
        </a:p>
      </dgm:t>
    </dgm:pt>
    <dgm:pt modelId="{17900E24-EA93-40A7-BA04-B305813A3396}" type="sibTrans" cxnId="{7CC098CC-0439-4FA4-BA41-7C2DCD88275E}">
      <dgm:prSet/>
      <dgm:spPr/>
      <dgm:t>
        <a:bodyPr/>
        <a:lstStyle/>
        <a:p>
          <a:endParaRPr lang="en-US"/>
        </a:p>
      </dgm:t>
    </dgm:pt>
    <dgm:pt modelId="{F2AECD9D-5798-41CE-ADD5-FF1B252D5AD8}">
      <dgm:prSet phldrT="[Text]" phldr="0" custT="1"/>
      <dgm:spPr/>
      <dgm:t>
        <a:bodyPr/>
        <a:lstStyle/>
        <a:p>
          <a:r>
            <a:rPr lang="en-US" sz="1200" dirty="0"/>
            <a:t>UI/UX developer (UI/UX Dev)</a:t>
          </a:r>
        </a:p>
      </dgm:t>
    </dgm:pt>
    <dgm:pt modelId="{F4E17AD7-8761-4EC6-B5FE-D82DBD2826F0}" type="parTrans" cxnId="{9CAFACF3-D471-4832-96F7-FC100D2AA59B}">
      <dgm:prSet/>
      <dgm:spPr/>
      <dgm:t>
        <a:bodyPr/>
        <a:lstStyle/>
        <a:p>
          <a:endParaRPr lang="en-US"/>
        </a:p>
      </dgm:t>
    </dgm:pt>
    <dgm:pt modelId="{7780EB55-F8F9-4FBC-B923-5D7BDB8AB1D6}" type="sibTrans" cxnId="{9CAFACF3-D471-4832-96F7-FC100D2AA59B}">
      <dgm:prSet/>
      <dgm:spPr/>
      <dgm:t>
        <a:bodyPr/>
        <a:lstStyle/>
        <a:p>
          <a:endParaRPr lang="en-US"/>
        </a:p>
      </dgm:t>
    </dgm:pt>
    <dgm:pt modelId="{649EB567-2D18-4E3F-B551-07FBFDDCA779}">
      <dgm:prSet phldrT="[Text]" phldr="0" custT="1"/>
      <dgm:spPr/>
      <dgm:t>
        <a:bodyPr/>
        <a:lstStyle/>
        <a:p>
          <a:r>
            <a:rPr lang="en-US" sz="1200" dirty="0"/>
            <a:t>DevOps engineer (DevOps)</a:t>
          </a:r>
        </a:p>
      </dgm:t>
    </dgm:pt>
    <dgm:pt modelId="{90671681-368E-44AD-900E-8AAA0EBF8057}" type="parTrans" cxnId="{14CBB44B-A1CC-4BD6-8DA8-A582F8EE3E7E}">
      <dgm:prSet/>
      <dgm:spPr/>
      <dgm:t>
        <a:bodyPr/>
        <a:lstStyle/>
        <a:p>
          <a:endParaRPr lang="en-US"/>
        </a:p>
      </dgm:t>
    </dgm:pt>
    <dgm:pt modelId="{700D316F-3FDE-4D9B-B6D6-0FF6290D87FE}" type="sibTrans" cxnId="{14CBB44B-A1CC-4BD6-8DA8-A582F8EE3E7E}">
      <dgm:prSet/>
      <dgm:spPr/>
      <dgm:t>
        <a:bodyPr/>
        <a:lstStyle/>
        <a:p>
          <a:endParaRPr lang="en-US"/>
        </a:p>
      </dgm:t>
    </dgm:pt>
    <dgm:pt modelId="{6F06ACFB-AF87-4F75-883C-FB6F5DC795B5}">
      <dgm:prSet phldrT="[Text]" phldr="0" custT="1"/>
      <dgm:spPr/>
      <dgm:t>
        <a:bodyPr/>
        <a:lstStyle/>
        <a:p>
          <a:r>
            <a:rPr lang="en-US" sz="1200" dirty="0"/>
            <a:t>Cloud architect (Cloud Arch)</a:t>
          </a:r>
        </a:p>
      </dgm:t>
    </dgm:pt>
    <dgm:pt modelId="{D814AF66-12A0-4C37-96A6-2254B71F582A}" type="parTrans" cxnId="{C563F5DC-2629-48B3-A10C-5D42E0DF70B6}">
      <dgm:prSet/>
      <dgm:spPr/>
      <dgm:t>
        <a:bodyPr/>
        <a:lstStyle/>
        <a:p>
          <a:endParaRPr lang="en-US"/>
        </a:p>
      </dgm:t>
    </dgm:pt>
    <dgm:pt modelId="{422556C3-7827-457E-9A5F-1B64905939DF}" type="sibTrans" cxnId="{C563F5DC-2629-48B3-A10C-5D42E0DF70B6}">
      <dgm:prSet/>
      <dgm:spPr/>
      <dgm:t>
        <a:bodyPr/>
        <a:lstStyle/>
        <a:p>
          <a:endParaRPr lang="en-US"/>
        </a:p>
      </dgm:t>
    </dgm:pt>
    <dgm:pt modelId="{1DA1AB55-5717-4BFC-BA0B-DE32FD0F8223}">
      <dgm:prSet phldrT="[Text]" phldr="0" custT="1"/>
      <dgm:spPr/>
      <dgm:t>
        <a:bodyPr/>
        <a:lstStyle/>
        <a:p>
          <a:r>
            <a:rPr lang="en-US" sz="1200" dirty="0"/>
            <a:t>Security engineer (Sec Eng)</a:t>
          </a:r>
        </a:p>
      </dgm:t>
    </dgm:pt>
    <dgm:pt modelId="{6EF41411-CBCC-43E2-8FC4-B656EC281E0B}" type="parTrans" cxnId="{DEE2E8C8-6041-4294-9DB2-732F3AE34A8E}">
      <dgm:prSet/>
      <dgm:spPr/>
      <dgm:t>
        <a:bodyPr/>
        <a:lstStyle/>
        <a:p>
          <a:endParaRPr lang="en-US"/>
        </a:p>
      </dgm:t>
    </dgm:pt>
    <dgm:pt modelId="{6D4D8FD8-3875-4F69-8AA5-6C03BD069E95}" type="sibTrans" cxnId="{DEE2E8C8-6041-4294-9DB2-732F3AE34A8E}">
      <dgm:prSet/>
      <dgm:spPr/>
      <dgm:t>
        <a:bodyPr/>
        <a:lstStyle/>
        <a:p>
          <a:endParaRPr lang="en-US"/>
        </a:p>
      </dgm:t>
    </dgm:pt>
    <dgm:pt modelId="{8FBB1D03-DB41-4064-92DC-914E0314369F}">
      <dgm:prSet phldrT="[Text]" phldr="0" custT="1"/>
      <dgm:spPr/>
      <dgm:t>
        <a:bodyPr/>
        <a:lstStyle/>
        <a:p>
          <a:r>
            <a:rPr lang="en-US" sz="1200" dirty="0"/>
            <a:t>Documentation tool (SharePoint)</a:t>
          </a:r>
        </a:p>
      </dgm:t>
    </dgm:pt>
    <dgm:pt modelId="{479B23BF-4163-4E87-8019-F348754E4C98}" type="parTrans" cxnId="{0FC5082F-5A45-42F1-922D-E51D85E42D52}">
      <dgm:prSet/>
      <dgm:spPr/>
      <dgm:t>
        <a:bodyPr/>
        <a:lstStyle/>
        <a:p>
          <a:endParaRPr lang="en-US"/>
        </a:p>
      </dgm:t>
    </dgm:pt>
    <dgm:pt modelId="{030B27BA-1833-4EFF-8132-A36105BE79C5}" type="sibTrans" cxnId="{0FC5082F-5A45-42F1-922D-E51D85E42D52}">
      <dgm:prSet/>
      <dgm:spPr/>
      <dgm:t>
        <a:bodyPr/>
        <a:lstStyle/>
        <a:p>
          <a:endParaRPr lang="en-US"/>
        </a:p>
      </dgm:t>
    </dgm:pt>
    <dgm:pt modelId="{776D04E1-9D26-4091-A41C-6C6FD545BB46}">
      <dgm:prSet phldrT="[Text]" phldr="0" custT="1"/>
      <dgm:spPr/>
      <dgm:t>
        <a:bodyPr/>
        <a:lstStyle/>
        <a:p>
          <a:r>
            <a:rPr lang="en-US" sz="1200" dirty="0"/>
            <a:t>Data: Historical work orders, technician attributes, performance records (Kaggle*)</a:t>
          </a:r>
        </a:p>
      </dgm:t>
    </dgm:pt>
    <dgm:pt modelId="{9C736BAA-9514-4C99-8EA6-84D0F6CEFE08}" type="parTrans" cxnId="{AD0E6978-F165-46FB-9787-C85818230E7B}">
      <dgm:prSet/>
      <dgm:spPr/>
      <dgm:t>
        <a:bodyPr/>
        <a:lstStyle/>
        <a:p>
          <a:endParaRPr lang="en-US"/>
        </a:p>
      </dgm:t>
    </dgm:pt>
    <dgm:pt modelId="{89731EA6-747D-4620-B793-A133ADA9E2CD}" type="sibTrans" cxnId="{AD0E6978-F165-46FB-9787-C85818230E7B}">
      <dgm:prSet/>
      <dgm:spPr/>
      <dgm:t>
        <a:bodyPr/>
        <a:lstStyle/>
        <a:p>
          <a:endParaRPr lang="en-US"/>
        </a:p>
      </dgm:t>
    </dgm:pt>
    <dgm:pt modelId="{B9EAA6E8-7C3C-4616-A56D-2967039CE631}">
      <dgm:prSet phldrT="[Text]" phldr="0" custT="1"/>
      <dgm:spPr/>
      <dgm:t>
        <a:bodyPr/>
        <a:lstStyle/>
        <a:p>
          <a:r>
            <a:rPr lang="en-US" sz="1200" dirty="0"/>
            <a:t>Data storage (SQL/PostgreSQL)</a:t>
          </a:r>
        </a:p>
      </dgm:t>
    </dgm:pt>
    <dgm:pt modelId="{90DCEBFE-728F-4921-A850-AD6B9829276F}" type="parTrans" cxnId="{6DD651A6-D67B-424B-A73E-9C5E12ADBCF7}">
      <dgm:prSet/>
      <dgm:spPr/>
      <dgm:t>
        <a:bodyPr/>
        <a:lstStyle/>
        <a:p>
          <a:endParaRPr lang="en-US"/>
        </a:p>
      </dgm:t>
    </dgm:pt>
    <dgm:pt modelId="{14810746-59FD-43F3-8C3D-F5F39516FE51}" type="sibTrans" cxnId="{6DD651A6-D67B-424B-A73E-9C5E12ADBCF7}">
      <dgm:prSet/>
      <dgm:spPr/>
      <dgm:t>
        <a:bodyPr/>
        <a:lstStyle/>
        <a:p>
          <a:endParaRPr lang="en-US"/>
        </a:p>
      </dgm:t>
    </dgm:pt>
    <dgm:pt modelId="{095B5E6D-6013-47CB-8493-743AE484BC7E}">
      <dgm:prSet phldrT="[Text]" phldr="0" custT="1"/>
      <dgm:spPr/>
      <dgm:t>
        <a:bodyPr/>
        <a:lstStyle/>
        <a:p>
          <a:r>
            <a:rPr lang="en-US" sz="1200" dirty="0"/>
            <a:t>Visualization tool (</a:t>
          </a:r>
          <a:r>
            <a:rPr lang="en-US" sz="1200" dirty="0" err="1"/>
            <a:t>PowerBI</a:t>
          </a:r>
          <a:r>
            <a:rPr lang="en-US" sz="1200" dirty="0"/>
            <a:t>)</a:t>
          </a:r>
        </a:p>
      </dgm:t>
    </dgm:pt>
    <dgm:pt modelId="{F58F731A-7A7F-4852-AFA4-AFEDAC6D3DDC}" type="parTrans" cxnId="{1A5D4BBE-A3B2-4491-A420-302467299839}">
      <dgm:prSet/>
      <dgm:spPr/>
      <dgm:t>
        <a:bodyPr/>
        <a:lstStyle/>
        <a:p>
          <a:endParaRPr lang="en-US"/>
        </a:p>
      </dgm:t>
    </dgm:pt>
    <dgm:pt modelId="{D0B46685-77A2-40C3-8901-9EF6C32BC3A1}" type="sibTrans" cxnId="{1A5D4BBE-A3B2-4491-A420-302467299839}">
      <dgm:prSet/>
      <dgm:spPr/>
      <dgm:t>
        <a:bodyPr/>
        <a:lstStyle/>
        <a:p>
          <a:endParaRPr lang="en-US"/>
        </a:p>
      </dgm:t>
    </dgm:pt>
    <dgm:pt modelId="{8B8FA7D6-6C97-4D34-9A56-E75719222E54}">
      <dgm:prSet phldrT="[Text]" phldr="0" custT="1"/>
      <dgm:spPr/>
      <dgm:t>
        <a:bodyPr/>
        <a:lstStyle/>
        <a:p>
          <a:r>
            <a:rPr lang="en-US" sz="1200" dirty="0"/>
            <a:t>Source code editor (VS Code)</a:t>
          </a:r>
        </a:p>
      </dgm:t>
    </dgm:pt>
    <dgm:pt modelId="{09B3E1E6-896D-4CDA-8DC7-F3467A1F5B7C}" type="parTrans" cxnId="{60B8DC90-56E1-4EFB-BD35-9EB6F2EB5ACE}">
      <dgm:prSet/>
      <dgm:spPr/>
      <dgm:t>
        <a:bodyPr/>
        <a:lstStyle/>
        <a:p>
          <a:endParaRPr lang="en-US"/>
        </a:p>
      </dgm:t>
    </dgm:pt>
    <dgm:pt modelId="{443FDB4E-FD7D-4B12-9AC8-D80AFD34FCA9}" type="sibTrans" cxnId="{60B8DC90-56E1-4EFB-BD35-9EB6F2EB5ACE}">
      <dgm:prSet/>
      <dgm:spPr/>
      <dgm:t>
        <a:bodyPr/>
        <a:lstStyle/>
        <a:p>
          <a:endParaRPr lang="en-US"/>
        </a:p>
      </dgm:t>
    </dgm:pt>
    <dgm:pt modelId="{321D0D72-DB39-4A82-BA30-4EED42324559}">
      <dgm:prSet phldrT="[Text]" phldr="0" custT="1"/>
      <dgm:spPr/>
      <dgm:t>
        <a:bodyPr/>
        <a:lstStyle/>
        <a:p>
          <a:r>
            <a:rPr lang="en-US" sz="1200" dirty="0"/>
            <a:t>Backend framework (</a:t>
          </a:r>
          <a:r>
            <a:rPr lang="en-US" sz="1200" dirty="0" err="1"/>
            <a:t>FastAPI</a:t>
          </a:r>
          <a:r>
            <a:rPr lang="en-US" sz="1200" dirty="0"/>
            <a:t>)</a:t>
          </a:r>
        </a:p>
      </dgm:t>
    </dgm:pt>
    <dgm:pt modelId="{5CE40C1C-5BAC-4A02-B82A-588E0F24A539}" type="parTrans" cxnId="{3A2148EA-B243-4363-A48B-992CF9C1B85B}">
      <dgm:prSet/>
      <dgm:spPr/>
      <dgm:t>
        <a:bodyPr/>
        <a:lstStyle/>
        <a:p>
          <a:endParaRPr lang="en-US"/>
        </a:p>
      </dgm:t>
    </dgm:pt>
    <dgm:pt modelId="{297248BD-3B80-47B4-949D-E8238A416629}" type="sibTrans" cxnId="{3A2148EA-B243-4363-A48B-992CF9C1B85B}">
      <dgm:prSet/>
      <dgm:spPr/>
      <dgm:t>
        <a:bodyPr/>
        <a:lstStyle/>
        <a:p>
          <a:endParaRPr lang="en-US"/>
        </a:p>
      </dgm:t>
    </dgm:pt>
    <dgm:pt modelId="{614C7882-E28E-4B2D-99B3-F2974F64BC4E}">
      <dgm:prSet phldrT="[Text]" phldr="0" custT="1"/>
      <dgm:spPr/>
      <dgm:t>
        <a:bodyPr/>
        <a:lstStyle/>
        <a:p>
          <a:r>
            <a:rPr lang="en-US" sz="1200" dirty="0"/>
            <a:t>REST API setup (Postman)</a:t>
          </a:r>
        </a:p>
      </dgm:t>
    </dgm:pt>
    <dgm:pt modelId="{E4A48208-142A-467C-9B27-DCCAA24AEC83}" type="parTrans" cxnId="{9B5CB694-FC77-498A-9541-F776483B8B3D}">
      <dgm:prSet/>
      <dgm:spPr/>
      <dgm:t>
        <a:bodyPr/>
        <a:lstStyle/>
        <a:p>
          <a:endParaRPr lang="en-US"/>
        </a:p>
      </dgm:t>
    </dgm:pt>
    <dgm:pt modelId="{4ED141B8-B230-4E8B-9ADD-FAB4DEADB377}" type="sibTrans" cxnId="{9B5CB694-FC77-498A-9541-F776483B8B3D}">
      <dgm:prSet/>
      <dgm:spPr/>
      <dgm:t>
        <a:bodyPr/>
        <a:lstStyle/>
        <a:p>
          <a:endParaRPr lang="en-US"/>
        </a:p>
      </dgm:t>
    </dgm:pt>
    <dgm:pt modelId="{2774393C-D6AA-4F70-A6E8-D1F4F1432695}">
      <dgm:prSet phldrT="[Text]" phldr="0" custT="1"/>
      <dgm:spPr/>
      <dgm:t>
        <a:bodyPr/>
        <a:lstStyle/>
        <a:p>
          <a:r>
            <a:rPr lang="en-US" sz="1200" dirty="0"/>
            <a:t>Version control (GitHub)</a:t>
          </a:r>
        </a:p>
      </dgm:t>
    </dgm:pt>
    <dgm:pt modelId="{8A71DD41-3D50-4AF4-A6A2-BC54157BDD73}" type="parTrans" cxnId="{BFC56481-037A-41AE-BB7D-4A5ADF52064B}">
      <dgm:prSet/>
      <dgm:spPr/>
      <dgm:t>
        <a:bodyPr/>
        <a:lstStyle/>
        <a:p>
          <a:endParaRPr lang="en-US"/>
        </a:p>
      </dgm:t>
    </dgm:pt>
    <dgm:pt modelId="{8D274CAC-58F1-4863-BFF2-D58CB1F778C3}" type="sibTrans" cxnId="{BFC56481-037A-41AE-BB7D-4A5ADF52064B}">
      <dgm:prSet/>
      <dgm:spPr/>
      <dgm:t>
        <a:bodyPr/>
        <a:lstStyle/>
        <a:p>
          <a:endParaRPr lang="en-US"/>
        </a:p>
      </dgm:t>
    </dgm:pt>
    <dgm:pt modelId="{91E46166-3D08-4775-BB08-45E30D3942DC}">
      <dgm:prSet phldrT="[Text]" phldr="0" custT="1"/>
      <dgm:spPr/>
      <dgm:t>
        <a:bodyPr/>
        <a:lstStyle/>
        <a:p>
          <a:r>
            <a:rPr lang="en-US" sz="1200" dirty="0"/>
            <a:t>Frontend framework (React)</a:t>
          </a:r>
        </a:p>
      </dgm:t>
    </dgm:pt>
    <dgm:pt modelId="{267E0E7A-005E-4B67-AB58-C5B8B18B0190}" type="parTrans" cxnId="{C2B44845-484B-4C0E-A7D0-C298074F8101}">
      <dgm:prSet/>
      <dgm:spPr/>
      <dgm:t>
        <a:bodyPr/>
        <a:lstStyle/>
        <a:p>
          <a:endParaRPr lang="en-US"/>
        </a:p>
      </dgm:t>
    </dgm:pt>
    <dgm:pt modelId="{F9680B82-E693-4BB0-93B2-502F1331F79C}" type="sibTrans" cxnId="{C2B44845-484B-4C0E-A7D0-C298074F8101}">
      <dgm:prSet/>
      <dgm:spPr/>
      <dgm:t>
        <a:bodyPr/>
        <a:lstStyle/>
        <a:p>
          <a:endParaRPr lang="en-US"/>
        </a:p>
      </dgm:t>
    </dgm:pt>
    <dgm:pt modelId="{B7CB337C-3E8C-4FE8-A0FF-070F5E2DD178}">
      <dgm:prSet phldrT="[Text]" phldr="0" custT="1"/>
      <dgm:spPr/>
      <dgm:t>
        <a:bodyPr/>
        <a:lstStyle/>
        <a:p>
          <a:r>
            <a:rPr lang="en-US" sz="1200" dirty="0"/>
            <a:t>UI libraries (Tailwind CSS)</a:t>
          </a:r>
        </a:p>
      </dgm:t>
    </dgm:pt>
    <dgm:pt modelId="{14F9931D-C0CF-47AF-85A1-902D89EE8BE2}" type="parTrans" cxnId="{C2CB168F-3911-4C88-983B-757A4B303DAE}">
      <dgm:prSet/>
      <dgm:spPr/>
      <dgm:t>
        <a:bodyPr/>
        <a:lstStyle/>
        <a:p>
          <a:endParaRPr lang="en-US"/>
        </a:p>
      </dgm:t>
    </dgm:pt>
    <dgm:pt modelId="{0D1F6334-5E54-4AAC-8E46-CB10F0B7D9A8}" type="sibTrans" cxnId="{C2CB168F-3911-4C88-983B-757A4B303DAE}">
      <dgm:prSet/>
      <dgm:spPr/>
      <dgm:t>
        <a:bodyPr/>
        <a:lstStyle/>
        <a:p>
          <a:endParaRPr lang="en-US"/>
        </a:p>
      </dgm:t>
    </dgm:pt>
    <dgm:pt modelId="{8D606F6C-CCB4-4B06-BD8E-528C5446AC35}">
      <dgm:prSet phldrT="[Text]" phldr="0" custT="1"/>
      <dgm:spPr/>
      <dgm:t>
        <a:bodyPr/>
        <a:lstStyle/>
        <a:p>
          <a:r>
            <a:rPr lang="en-US" sz="1200" dirty="0"/>
            <a:t>Cloud environment (AWS EC2)</a:t>
          </a:r>
        </a:p>
      </dgm:t>
    </dgm:pt>
    <dgm:pt modelId="{7BD0F8EF-2BE8-47F7-977D-97636946E83E}" type="parTrans" cxnId="{585FA9B8-D61D-48B5-ACA9-58D2F412074E}">
      <dgm:prSet/>
      <dgm:spPr/>
      <dgm:t>
        <a:bodyPr/>
        <a:lstStyle/>
        <a:p>
          <a:endParaRPr lang="en-US"/>
        </a:p>
      </dgm:t>
    </dgm:pt>
    <dgm:pt modelId="{2AF07F66-FAAC-4873-929D-0470FFCB6E96}" type="sibTrans" cxnId="{585FA9B8-D61D-48B5-ACA9-58D2F412074E}">
      <dgm:prSet/>
      <dgm:spPr/>
      <dgm:t>
        <a:bodyPr/>
        <a:lstStyle/>
        <a:p>
          <a:endParaRPr lang="en-US"/>
        </a:p>
      </dgm:t>
    </dgm:pt>
    <dgm:pt modelId="{8C4CC96B-F95C-4751-83B0-A27ECB32F578}">
      <dgm:prSet phldrT="[Text]" phldr="0" custT="1"/>
      <dgm:spPr/>
      <dgm:t>
        <a:bodyPr/>
        <a:lstStyle/>
        <a:p>
          <a:r>
            <a:rPr lang="en-US" sz="1200" dirty="0"/>
            <a:t>Containerization (</a:t>
          </a:r>
          <a:r>
            <a:rPr lang="en-US" sz="1200"/>
            <a:t>Docker)</a:t>
          </a:r>
          <a:endParaRPr lang="en-US" sz="1200" dirty="0"/>
        </a:p>
      </dgm:t>
    </dgm:pt>
    <dgm:pt modelId="{6AA7B159-AB46-43FA-A826-ACD43F6571A7}" type="parTrans" cxnId="{825922F0-CCEA-4052-A5C3-48371B65A417}">
      <dgm:prSet/>
      <dgm:spPr/>
      <dgm:t>
        <a:bodyPr/>
        <a:lstStyle/>
        <a:p>
          <a:endParaRPr lang="en-US"/>
        </a:p>
      </dgm:t>
    </dgm:pt>
    <dgm:pt modelId="{F0227ED9-826F-481F-BDE0-8D90DFD4E38C}" type="sibTrans" cxnId="{825922F0-CCEA-4052-A5C3-48371B65A417}">
      <dgm:prSet/>
      <dgm:spPr/>
      <dgm:t>
        <a:bodyPr/>
        <a:lstStyle/>
        <a:p>
          <a:endParaRPr lang="en-US"/>
        </a:p>
      </dgm:t>
    </dgm:pt>
    <dgm:pt modelId="{CA0417B0-E4E2-467F-96F0-CD85DECCFE12}">
      <dgm:prSet phldrT="[Text]" phldr="0" custT="1"/>
      <dgm:spPr/>
      <dgm:t>
        <a:bodyPr/>
        <a:lstStyle/>
        <a:p>
          <a:r>
            <a:rPr lang="en-US" sz="1200" dirty="0"/>
            <a:t>CI/CD tools (GitHub Actions)</a:t>
          </a:r>
        </a:p>
      </dgm:t>
    </dgm:pt>
    <dgm:pt modelId="{DC4DC35B-5820-4FB7-9A2C-B1F25EC6394F}" type="parTrans" cxnId="{6BC80A4B-C83D-43F0-8124-4C2345A6CE5D}">
      <dgm:prSet/>
      <dgm:spPr/>
      <dgm:t>
        <a:bodyPr/>
        <a:lstStyle/>
        <a:p>
          <a:endParaRPr lang="en-US"/>
        </a:p>
      </dgm:t>
    </dgm:pt>
    <dgm:pt modelId="{0B151FEA-44B7-48E0-92C0-85260D3A936B}" type="sibTrans" cxnId="{6BC80A4B-C83D-43F0-8124-4C2345A6CE5D}">
      <dgm:prSet/>
      <dgm:spPr/>
      <dgm:t>
        <a:bodyPr/>
        <a:lstStyle/>
        <a:p>
          <a:endParaRPr lang="en-US"/>
        </a:p>
      </dgm:t>
    </dgm:pt>
    <dgm:pt modelId="{DEE809A4-9AB7-4DDB-A69A-8E3CE085B3BB}">
      <dgm:prSet phldrT="[Text]" phldr="0" custT="1"/>
      <dgm:spPr/>
      <dgm:t>
        <a:bodyPr/>
        <a:lstStyle/>
        <a:p>
          <a:r>
            <a:rPr lang="en-US" sz="1200" dirty="0"/>
            <a:t>Machine Learning environment (Python &amp; AWS </a:t>
          </a:r>
          <a:r>
            <a:rPr lang="en-US" sz="1200" dirty="0" err="1"/>
            <a:t>Sagemaker</a:t>
          </a:r>
          <a:r>
            <a:rPr lang="en-US" sz="1200" dirty="0"/>
            <a:t>)</a:t>
          </a:r>
        </a:p>
      </dgm:t>
    </dgm:pt>
    <dgm:pt modelId="{7AEC97E0-89FC-4A50-8FEA-4ECE6546A632}" type="parTrans" cxnId="{FDCCAD6C-F002-40AD-8005-200EB10523DE}">
      <dgm:prSet/>
      <dgm:spPr/>
      <dgm:t>
        <a:bodyPr/>
        <a:lstStyle/>
        <a:p>
          <a:endParaRPr lang="en-US"/>
        </a:p>
      </dgm:t>
    </dgm:pt>
    <dgm:pt modelId="{4DE4CBAA-4EAA-46EB-8BEA-AA9BCC085C47}" type="sibTrans" cxnId="{FDCCAD6C-F002-40AD-8005-200EB10523DE}">
      <dgm:prSet/>
      <dgm:spPr/>
      <dgm:t>
        <a:bodyPr/>
        <a:lstStyle/>
        <a:p>
          <a:endParaRPr lang="en-US"/>
        </a:p>
      </dgm:t>
    </dgm:pt>
    <dgm:pt modelId="{7B7084B6-28D4-4C78-A607-1E70AF081994}" type="pres">
      <dgm:prSet presAssocID="{259C06F9-DA10-40B7-86D3-F9F5E3F99A8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40E671-C51C-4B1F-9843-3DD65D42F9EE}" type="pres">
      <dgm:prSet presAssocID="{441980DF-AD44-4695-80CF-EC58A0C7A738}" presName="root" presStyleCnt="0"/>
      <dgm:spPr/>
    </dgm:pt>
    <dgm:pt modelId="{34F95D39-0EE0-47A0-A561-0681B8836BBA}" type="pres">
      <dgm:prSet presAssocID="{441980DF-AD44-4695-80CF-EC58A0C7A738}" presName="rootComposite" presStyleCnt="0"/>
      <dgm:spPr/>
    </dgm:pt>
    <dgm:pt modelId="{1376DE94-19D0-4D99-9864-AFDE4CCCDC53}" type="pres">
      <dgm:prSet presAssocID="{441980DF-AD44-4695-80CF-EC58A0C7A738}" presName="rootText" presStyleLbl="node1" presStyleIdx="0" presStyleCnt="5" custScaleX="88850" custScaleY="81151"/>
      <dgm:spPr/>
    </dgm:pt>
    <dgm:pt modelId="{85BC7844-053F-4CE1-84CC-AC1E60D44AE7}" type="pres">
      <dgm:prSet presAssocID="{441980DF-AD44-4695-80CF-EC58A0C7A738}" presName="rootConnector" presStyleLbl="node1" presStyleIdx="0" presStyleCnt="5"/>
      <dgm:spPr/>
    </dgm:pt>
    <dgm:pt modelId="{42DA8BB6-D040-4ACB-A3CE-CE314489996B}" type="pres">
      <dgm:prSet presAssocID="{441980DF-AD44-4695-80CF-EC58A0C7A738}" presName="childShape" presStyleCnt="0"/>
      <dgm:spPr/>
    </dgm:pt>
    <dgm:pt modelId="{E098F056-CEF0-4632-B1E5-82DA65FD930B}" type="pres">
      <dgm:prSet presAssocID="{95D58C24-EDBE-4DDA-B63A-2C0BF0943411}" presName="Name13" presStyleLbl="parChTrans1D2" presStyleIdx="0" presStyleCnt="10"/>
      <dgm:spPr/>
    </dgm:pt>
    <dgm:pt modelId="{3AA6F992-1884-40E5-8341-264943017CE7}" type="pres">
      <dgm:prSet presAssocID="{FD2E49B9-7603-4E14-A3D3-34E48884ADD8}" presName="childText" presStyleLbl="bgAcc1" presStyleIdx="0" presStyleCnt="10" custScaleY="129017">
        <dgm:presLayoutVars>
          <dgm:bulletEnabled val="1"/>
        </dgm:presLayoutVars>
      </dgm:prSet>
      <dgm:spPr/>
    </dgm:pt>
    <dgm:pt modelId="{D069026F-C208-4030-80FB-2C86C3BB5211}" type="pres">
      <dgm:prSet presAssocID="{FA8769DC-6CB5-4EB3-BA1F-B236CAA4E70B}" presName="Name13" presStyleLbl="parChTrans1D2" presStyleIdx="1" presStyleCnt="10"/>
      <dgm:spPr/>
    </dgm:pt>
    <dgm:pt modelId="{6B47E4F6-93C1-4A45-840C-33741BD63FD8}" type="pres">
      <dgm:prSet presAssocID="{C5C2DF0E-87E8-4FAF-9960-8236872AFAA2}" presName="childText" presStyleLbl="bgAcc1" presStyleIdx="1" presStyleCnt="10" custScaleY="138793">
        <dgm:presLayoutVars>
          <dgm:bulletEnabled val="1"/>
        </dgm:presLayoutVars>
      </dgm:prSet>
      <dgm:spPr/>
    </dgm:pt>
    <dgm:pt modelId="{01B6B0F3-2CCB-4B4D-9D09-56A27064432C}" type="pres">
      <dgm:prSet presAssocID="{0D986273-1414-4981-A803-836CB942774B}" presName="root" presStyleCnt="0"/>
      <dgm:spPr/>
    </dgm:pt>
    <dgm:pt modelId="{76D1C15F-554E-48E8-BC59-53A872770959}" type="pres">
      <dgm:prSet presAssocID="{0D986273-1414-4981-A803-836CB942774B}" presName="rootComposite" presStyleCnt="0"/>
      <dgm:spPr/>
    </dgm:pt>
    <dgm:pt modelId="{9997B669-EF46-46E1-A6FF-36E2626214FF}" type="pres">
      <dgm:prSet presAssocID="{0D986273-1414-4981-A803-836CB942774B}" presName="rootText" presStyleLbl="node1" presStyleIdx="1" presStyleCnt="5" custScaleX="87330" custScaleY="72789"/>
      <dgm:spPr/>
    </dgm:pt>
    <dgm:pt modelId="{8C0854A6-F811-4C34-8C18-DF5E34E3A4AA}" type="pres">
      <dgm:prSet presAssocID="{0D986273-1414-4981-A803-836CB942774B}" presName="rootConnector" presStyleLbl="node1" presStyleIdx="1" presStyleCnt="5"/>
      <dgm:spPr/>
    </dgm:pt>
    <dgm:pt modelId="{9A6C3EB3-BF05-429A-BF7C-636F7A769061}" type="pres">
      <dgm:prSet presAssocID="{0D986273-1414-4981-A803-836CB942774B}" presName="childShape" presStyleCnt="0"/>
      <dgm:spPr/>
    </dgm:pt>
    <dgm:pt modelId="{430FFE81-44D3-43FA-AA26-AF9B45402FC1}" type="pres">
      <dgm:prSet presAssocID="{4D2D565A-B1C0-48F2-89E3-E137E9B84A57}" presName="Name13" presStyleLbl="parChTrans1D2" presStyleIdx="2" presStyleCnt="10"/>
      <dgm:spPr/>
    </dgm:pt>
    <dgm:pt modelId="{AD23A5B4-7517-4F35-A9B7-F341A16542C8}" type="pres">
      <dgm:prSet presAssocID="{600F85D4-0EA9-4B12-9002-33A0A1FFEECE}" presName="childText" presStyleLbl="bgAcc1" presStyleIdx="2" presStyleCnt="10" custScaleY="109285">
        <dgm:presLayoutVars>
          <dgm:bulletEnabled val="1"/>
        </dgm:presLayoutVars>
      </dgm:prSet>
      <dgm:spPr/>
    </dgm:pt>
    <dgm:pt modelId="{EDBE9C6F-9BA4-47E8-B1C4-99DF9AA7780D}" type="pres">
      <dgm:prSet presAssocID="{84205462-B1C0-42AC-A087-267BB70E0891}" presName="Name13" presStyleLbl="parChTrans1D2" presStyleIdx="3" presStyleCnt="10"/>
      <dgm:spPr/>
    </dgm:pt>
    <dgm:pt modelId="{49970DC6-42F3-4685-82DF-9F8B49BDF6D1}" type="pres">
      <dgm:prSet presAssocID="{F0D712C5-CDEF-4BF1-BF4F-03AB80DF5EA8}" presName="childText" presStyleLbl="bgAcc1" presStyleIdx="3" presStyleCnt="10" custScaleX="108661" custScaleY="253576">
        <dgm:presLayoutVars>
          <dgm:bulletEnabled val="1"/>
        </dgm:presLayoutVars>
      </dgm:prSet>
      <dgm:spPr/>
    </dgm:pt>
    <dgm:pt modelId="{86228E62-967B-435B-91B8-29111EAB44F0}" type="pres">
      <dgm:prSet presAssocID="{8AC28363-4A35-457F-B5B9-911B367FDD0B}" presName="root" presStyleCnt="0"/>
      <dgm:spPr/>
    </dgm:pt>
    <dgm:pt modelId="{1D9EE72D-047A-4912-BB80-DE0A590482DB}" type="pres">
      <dgm:prSet presAssocID="{8AC28363-4A35-457F-B5B9-911B367FDD0B}" presName="rootComposite" presStyleCnt="0"/>
      <dgm:spPr/>
    </dgm:pt>
    <dgm:pt modelId="{C2074898-8F86-43F2-9F40-EC5ABD903266}" type="pres">
      <dgm:prSet presAssocID="{8AC28363-4A35-457F-B5B9-911B367FDD0B}" presName="rootText" presStyleLbl="node1" presStyleIdx="2" presStyleCnt="5" custScaleX="92206" custScaleY="84786"/>
      <dgm:spPr/>
    </dgm:pt>
    <dgm:pt modelId="{9EC25E02-5492-406D-8765-D856C1AF7CC6}" type="pres">
      <dgm:prSet presAssocID="{8AC28363-4A35-457F-B5B9-911B367FDD0B}" presName="rootConnector" presStyleLbl="node1" presStyleIdx="2" presStyleCnt="5"/>
      <dgm:spPr/>
    </dgm:pt>
    <dgm:pt modelId="{10BFD669-62C3-4D8F-B0CA-B643BF363598}" type="pres">
      <dgm:prSet presAssocID="{8AC28363-4A35-457F-B5B9-911B367FDD0B}" presName="childShape" presStyleCnt="0"/>
      <dgm:spPr/>
    </dgm:pt>
    <dgm:pt modelId="{A89CC172-1F86-4B42-A4E9-73F9EA2F3B8B}" type="pres">
      <dgm:prSet presAssocID="{ABBEF80C-4ECB-416A-BF2D-3FB10E115CE7}" presName="Name13" presStyleLbl="parChTrans1D2" presStyleIdx="4" presStyleCnt="10"/>
      <dgm:spPr/>
    </dgm:pt>
    <dgm:pt modelId="{73BA8B32-79C0-4398-B9A9-3472106DA944}" type="pres">
      <dgm:prSet presAssocID="{41A172F9-DD05-4C25-8D8A-E12258FB8918}" presName="childText" presStyleLbl="bgAcc1" presStyleIdx="4" presStyleCnt="10" custScaleX="106604" custScaleY="124672">
        <dgm:presLayoutVars>
          <dgm:bulletEnabled val="1"/>
        </dgm:presLayoutVars>
      </dgm:prSet>
      <dgm:spPr/>
    </dgm:pt>
    <dgm:pt modelId="{4E7FD8CF-7DC1-4B12-9BB7-AF5C6C4566FC}" type="pres">
      <dgm:prSet presAssocID="{69347536-40FD-4D8A-9FDA-200ADE38B144}" presName="Name13" presStyleLbl="parChTrans1D2" presStyleIdx="5" presStyleCnt="10"/>
      <dgm:spPr/>
    </dgm:pt>
    <dgm:pt modelId="{B710B3D8-F1A7-4E7B-A93D-FCA075C994CE}" type="pres">
      <dgm:prSet presAssocID="{E8F9E2B3-E1C2-4BF5-9801-917B35CA3192}" presName="childText" presStyleLbl="bgAcc1" presStyleIdx="5" presStyleCnt="10" custScaleX="106604" custScaleY="124334">
        <dgm:presLayoutVars>
          <dgm:bulletEnabled val="1"/>
        </dgm:presLayoutVars>
      </dgm:prSet>
      <dgm:spPr/>
    </dgm:pt>
    <dgm:pt modelId="{D8248403-76F2-4DC4-8A74-2F0195A42F81}" type="pres">
      <dgm:prSet presAssocID="{EB3B3E9F-0144-4670-A99F-26C95D1F12F5}" presName="root" presStyleCnt="0"/>
      <dgm:spPr/>
    </dgm:pt>
    <dgm:pt modelId="{53F5D132-5D9B-4FAE-93A7-2F51AB21E068}" type="pres">
      <dgm:prSet presAssocID="{EB3B3E9F-0144-4670-A99F-26C95D1F12F5}" presName="rootComposite" presStyleCnt="0"/>
      <dgm:spPr/>
    </dgm:pt>
    <dgm:pt modelId="{7ECF2458-44CE-44B6-81F3-0A9CA2F2E419}" type="pres">
      <dgm:prSet presAssocID="{EB3B3E9F-0144-4670-A99F-26C95D1F12F5}" presName="rootText" presStyleLbl="node1" presStyleIdx="3" presStyleCnt="5" custScaleX="89040" custScaleY="92114"/>
      <dgm:spPr/>
    </dgm:pt>
    <dgm:pt modelId="{AB0EA852-3B98-49A6-B3D6-D4E06E776304}" type="pres">
      <dgm:prSet presAssocID="{EB3B3E9F-0144-4670-A99F-26C95D1F12F5}" presName="rootConnector" presStyleLbl="node1" presStyleIdx="3" presStyleCnt="5"/>
      <dgm:spPr/>
    </dgm:pt>
    <dgm:pt modelId="{1A57E365-2F6D-4F6D-AF21-8E7D0AF914FC}" type="pres">
      <dgm:prSet presAssocID="{EB3B3E9F-0144-4670-A99F-26C95D1F12F5}" presName="childShape" presStyleCnt="0"/>
      <dgm:spPr/>
    </dgm:pt>
    <dgm:pt modelId="{8986B707-013D-46C9-ADED-92E959948945}" type="pres">
      <dgm:prSet presAssocID="{DB6A0CF5-CDE5-44A3-8474-CDF480B4FCF1}" presName="Name13" presStyleLbl="parChTrans1D2" presStyleIdx="6" presStyleCnt="10"/>
      <dgm:spPr/>
    </dgm:pt>
    <dgm:pt modelId="{982BCE1F-54A7-4AE9-BE8D-49808DA26ADD}" type="pres">
      <dgm:prSet presAssocID="{F44CEEBC-9100-46C8-848A-01EED4532250}" presName="childText" presStyleLbl="bgAcc1" presStyleIdx="6" presStyleCnt="10" custScaleY="106019">
        <dgm:presLayoutVars>
          <dgm:bulletEnabled val="1"/>
        </dgm:presLayoutVars>
      </dgm:prSet>
      <dgm:spPr/>
    </dgm:pt>
    <dgm:pt modelId="{91B44DAD-6076-423B-B910-0D2D0E1AC506}" type="pres">
      <dgm:prSet presAssocID="{8D6B35B6-1687-4679-B2D3-54482F4145B0}" presName="Name13" presStyleLbl="parChTrans1D2" presStyleIdx="7" presStyleCnt="10"/>
      <dgm:spPr/>
    </dgm:pt>
    <dgm:pt modelId="{75530694-32CE-4AB4-A8A4-D0F4CD07D260}" type="pres">
      <dgm:prSet presAssocID="{003B7BAA-0E03-4746-B231-9AA8CD597FA2}" presName="childText" presStyleLbl="bgAcc1" presStyleIdx="7" presStyleCnt="10" custScaleX="108605" custScaleY="100781">
        <dgm:presLayoutVars>
          <dgm:bulletEnabled val="1"/>
        </dgm:presLayoutVars>
      </dgm:prSet>
      <dgm:spPr/>
    </dgm:pt>
    <dgm:pt modelId="{7C66ABE6-09E7-4157-A32B-23965E83A349}" type="pres">
      <dgm:prSet presAssocID="{5597FDAB-A7F7-4216-9C86-400287B4F96B}" presName="root" presStyleCnt="0"/>
      <dgm:spPr/>
    </dgm:pt>
    <dgm:pt modelId="{76F089AE-A159-4022-8FB0-FE05C522C271}" type="pres">
      <dgm:prSet presAssocID="{5597FDAB-A7F7-4216-9C86-400287B4F96B}" presName="rootComposite" presStyleCnt="0"/>
      <dgm:spPr/>
    </dgm:pt>
    <dgm:pt modelId="{A1021E27-16F1-4067-90FC-EF6EF2B505DD}" type="pres">
      <dgm:prSet presAssocID="{5597FDAB-A7F7-4216-9C86-400287B4F96B}" presName="rootText" presStyleLbl="node1" presStyleIdx="4" presStyleCnt="5" custScaleX="80597" custScaleY="80507" custLinFactNeighborX="1091"/>
      <dgm:spPr/>
    </dgm:pt>
    <dgm:pt modelId="{99D1EF55-AF8B-4DEB-9E8D-7257433A2E14}" type="pres">
      <dgm:prSet presAssocID="{5597FDAB-A7F7-4216-9C86-400287B4F96B}" presName="rootConnector" presStyleLbl="node1" presStyleIdx="4" presStyleCnt="5"/>
      <dgm:spPr/>
    </dgm:pt>
    <dgm:pt modelId="{46A49849-7E5C-48B6-93BC-706F3AB83C3B}" type="pres">
      <dgm:prSet presAssocID="{5597FDAB-A7F7-4216-9C86-400287B4F96B}" presName="childShape" presStyleCnt="0"/>
      <dgm:spPr/>
    </dgm:pt>
    <dgm:pt modelId="{98CFD5C9-B398-4494-A8D0-E1D2D81EDE04}" type="pres">
      <dgm:prSet presAssocID="{C9290FF6-1861-4085-9D2A-46BC4CFD2F09}" presName="Name13" presStyleLbl="parChTrans1D2" presStyleIdx="8" presStyleCnt="10"/>
      <dgm:spPr/>
    </dgm:pt>
    <dgm:pt modelId="{1D6EB655-0C68-46C4-BC78-611E0A81F39F}" type="pres">
      <dgm:prSet presAssocID="{70B0CFCC-A831-47EB-A859-C2910FC18997}" presName="childText" presStyleLbl="bgAcc1" presStyleIdx="8" presStyleCnt="10" custScaleY="133904">
        <dgm:presLayoutVars>
          <dgm:bulletEnabled val="1"/>
        </dgm:presLayoutVars>
      </dgm:prSet>
      <dgm:spPr/>
    </dgm:pt>
    <dgm:pt modelId="{A3AE1AE9-09F7-45A2-B1D4-2114C710C261}" type="pres">
      <dgm:prSet presAssocID="{A5D3B604-ED63-4FB1-86B1-CFBF0166EE6A}" presName="Name13" presStyleLbl="parChTrans1D2" presStyleIdx="9" presStyleCnt="10"/>
      <dgm:spPr/>
    </dgm:pt>
    <dgm:pt modelId="{9900865C-D0AC-402A-BA11-24CE03D143D1}" type="pres">
      <dgm:prSet presAssocID="{EC8502AE-4D53-4FA2-BC12-944610F4EA22}" presName="childText" presStyleLbl="bgAcc1" presStyleIdx="9" presStyleCnt="10" custScaleY="163639">
        <dgm:presLayoutVars>
          <dgm:bulletEnabled val="1"/>
        </dgm:presLayoutVars>
      </dgm:prSet>
      <dgm:spPr/>
    </dgm:pt>
  </dgm:ptLst>
  <dgm:cxnLst>
    <dgm:cxn modelId="{F677CE01-683C-4369-A4CF-AB6AAD749BD8}" type="presOf" srcId="{614C7882-E28E-4B2D-99B3-F2974F64BC4E}" destId="{B710B3D8-F1A7-4E7B-A93D-FCA075C994CE}" srcOrd="0" destOrd="2" presId="urn:microsoft.com/office/officeart/2005/8/layout/hierarchy3"/>
    <dgm:cxn modelId="{CC4EA602-8CED-484B-8949-5B5EA4F34177}" type="presOf" srcId="{EB3B3E9F-0144-4670-A99F-26C95D1F12F5}" destId="{AB0EA852-3B98-49A6-B3D6-D4E06E776304}" srcOrd="1" destOrd="0" presId="urn:microsoft.com/office/officeart/2005/8/layout/hierarchy3"/>
    <dgm:cxn modelId="{43823903-1AC6-45C0-ADCF-4642EA65DF2E}" type="presOf" srcId="{DEE809A4-9AB7-4DDB-A69A-8E3CE085B3BB}" destId="{49970DC6-42F3-4685-82DF-9F8B49BDF6D1}" srcOrd="0" destOrd="5" presId="urn:microsoft.com/office/officeart/2005/8/layout/hierarchy3"/>
    <dgm:cxn modelId="{2C84A407-79BA-4BC2-A528-F3D9E49D9C18}" type="presOf" srcId="{6087BC01-4C4D-43BF-A01E-C0748340F8D9}" destId="{3AA6F992-1884-40E5-8341-264943017CE7}" srcOrd="0" destOrd="2" presId="urn:microsoft.com/office/officeart/2005/8/layout/hierarchy3"/>
    <dgm:cxn modelId="{2EE5350E-B772-442B-8F17-4E6BF0B04ACB}" srcId="{8AC28363-4A35-457F-B5B9-911B367FDD0B}" destId="{E8F9E2B3-E1C2-4BF5-9801-917B35CA3192}" srcOrd="1" destOrd="0" parTransId="{69347536-40FD-4D8A-9FDA-200ADE38B144}" sibTransId="{49234B05-8480-4989-9B3C-CD02BB9F1EB6}"/>
    <dgm:cxn modelId="{CCDD3F0E-8F6F-4304-A733-94C4266C8DB8}" type="presOf" srcId="{C87A9027-F73C-4B73-B487-E934EA8B03BF}" destId="{73BA8B32-79C0-4398-B9A9-3472106DA944}" srcOrd="0" destOrd="3" presId="urn:microsoft.com/office/officeart/2005/8/layout/hierarchy3"/>
    <dgm:cxn modelId="{CBEA7A0F-A0E7-4D70-9EAB-BC368B4B73F1}" type="presOf" srcId="{600F85D4-0EA9-4B12-9002-33A0A1FFEECE}" destId="{AD23A5B4-7517-4F35-A9B7-F341A16542C8}" srcOrd="0" destOrd="0" presId="urn:microsoft.com/office/officeart/2005/8/layout/hierarchy3"/>
    <dgm:cxn modelId="{06D7D514-1D8A-4AE0-ABE5-EC343AD46562}" srcId="{600F85D4-0EA9-4B12-9002-33A0A1FFEECE}" destId="{72FB9AF6-BA3E-4612-A7E0-C39EEE4C509C}" srcOrd="0" destOrd="0" parTransId="{0126C0B0-D131-4B18-B0EA-032FCAE80B3D}" sibTransId="{F3E08B39-E95F-41AB-A07B-A17C490D150F}"/>
    <dgm:cxn modelId="{4AA8F916-C053-4813-9FFC-450083A8ECD2}" type="presOf" srcId="{F0D712C5-CDEF-4BF1-BF4F-03AB80DF5EA8}" destId="{49970DC6-42F3-4685-82DF-9F8B49BDF6D1}" srcOrd="0" destOrd="0" presId="urn:microsoft.com/office/officeart/2005/8/layout/hierarchy3"/>
    <dgm:cxn modelId="{8273F71A-70C3-4B50-8A72-BEC35F5B905A}" type="presOf" srcId="{FA8769DC-6CB5-4EB3-BA1F-B236CAA4E70B}" destId="{D069026F-C208-4030-80FB-2C86C3BB5211}" srcOrd="0" destOrd="0" presId="urn:microsoft.com/office/officeart/2005/8/layout/hierarchy3"/>
    <dgm:cxn modelId="{FF65571E-D087-4360-BAA9-2E2D00CA5901}" type="presOf" srcId="{387B3401-B643-49B0-BD9B-2BA7C0B91BB2}" destId="{3AA6F992-1884-40E5-8341-264943017CE7}" srcOrd="0" destOrd="3" presId="urn:microsoft.com/office/officeart/2005/8/layout/hierarchy3"/>
    <dgm:cxn modelId="{F9DAA11E-C784-460E-95D9-E40A521B3B97}" srcId="{FD2E49B9-7603-4E14-A3D3-34E48884ADD8}" destId="{6087BC01-4C4D-43BF-A01E-C0748340F8D9}" srcOrd="1" destOrd="0" parTransId="{A8B778B3-F512-492D-B69A-A12D8F31D47C}" sibTransId="{8FD55565-5B53-4B68-83EC-90B9CC9747F4}"/>
    <dgm:cxn modelId="{6CC3AF24-40BD-4D50-93B2-F0FA42D75AA0}" srcId="{EB3B3E9F-0144-4670-A99F-26C95D1F12F5}" destId="{F44CEEBC-9100-46C8-848A-01EED4532250}" srcOrd="0" destOrd="0" parTransId="{DB6A0CF5-CDE5-44A3-8474-CDF480B4FCF1}" sibTransId="{FA6F7761-CA5B-4622-8F65-D50BAB40AA5C}"/>
    <dgm:cxn modelId="{EE102B27-0C9F-4634-A3F2-A16348EBE934}" type="presOf" srcId="{8D6B35B6-1687-4679-B2D3-54482F4145B0}" destId="{91B44DAD-6076-423B-B910-0D2D0E1AC506}" srcOrd="0" destOrd="0" presId="urn:microsoft.com/office/officeart/2005/8/layout/hierarchy3"/>
    <dgm:cxn modelId="{5CD9F827-85EB-454E-AB64-47E7A1FFB73B}" type="presOf" srcId="{776D04E1-9D26-4091-A41C-6C6FD545BB46}" destId="{49970DC6-42F3-4685-82DF-9F8B49BDF6D1}" srcOrd="0" destOrd="1" presId="urn:microsoft.com/office/officeart/2005/8/layout/hierarchy3"/>
    <dgm:cxn modelId="{36528F28-4C30-40D7-B08A-5BA065853DAF}" type="presOf" srcId="{87DD143B-C9C8-4ADF-AD3E-EA7F19E6C9C8}" destId="{73BA8B32-79C0-4398-B9A9-3472106DA944}" srcOrd="0" destOrd="2" presId="urn:microsoft.com/office/officeart/2005/8/layout/hierarchy3"/>
    <dgm:cxn modelId="{DFAC8629-FA1E-4013-8458-3BD2ED47B741}" type="presOf" srcId="{8FBB1D03-DB41-4064-92DC-914E0314369F}" destId="{6B47E4F6-93C1-4A45-840C-33741BD63FD8}" srcOrd="0" destOrd="2" presId="urn:microsoft.com/office/officeart/2005/8/layout/hierarchy3"/>
    <dgm:cxn modelId="{4AA71E2B-4633-4C11-8B6F-0B3D6803BCCE}" srcId="{259C06F9-DA10-40B7-86D3-F9F5E3F99A87}" destId="{5597FDAB-A7F7-4216-9C86-400287B4F96B}" srcOrd="4" destOrd="0" parTransId="{24BB8606-4268-40A4-9A5B-0FE04A164041}" sibTransId="{F683738F-50CA-4E8F-B24F-9EB4E7FA6349}"/>
    <dgm:cxn modelId="{5A51E12B-64FC-41ED-8ED1-283CE2A88D66}" srcId="{5597FDAB-A7F7-4216-9C86-400287B4F96B}" destId="{EC8502AE-4D53-4FA2-BC12-944610F4EA22}" srcOrd="1" destOrd="0" parTransId="{A5D3B604-ED63-4FB1-86B1-CFBF0166EE6A}" sibTransId="{6F51C201-076C-4726-815C-48C67ADA1AA4}"/>
    <dgm:cxn modelId="{0FC5082F-5A45-42F1-922D-E51D85E42D52}" srcId="{C5C2DF0E-87E8-4FAF-9960-8236872AFAA2}" destId="{8FBB1D03-DB41-4064-92DC-914E0314369F}" srcOrd="1" destOrd="0" parTransId="{479B23BF-4163-4E87-8019-F348754E4C98}" sibTransId="{030B27BA-1833-4EFF-8132-A36105BE79C5}"/>
    <dgm:cxn modelId="{777B6131-96F3-4720-95B3-DE9FC33569DD}" srcId="{600F85D4-0EA9-4B12-9002-33A0A1FFEECE}" destId="{530B0E0A-933E-4E1B-9577-7E53E8288E95}" srcOrd="1" destOrd="0" parTransId="{F6BF4050-CA5B-444A-BB53-860395D2418C}" sibTransId="{F94E5E32-A74B-471A-9D97-DB3FDBB3D02E}"/>
    <dgm:cxn modelId="{85BEFF39-06FB-4A50-98DF-0D54E4BEAC1E}" srcId="{C5C2DF0E-87E8-4FAF-9960-8236872AFAA2}" destId="{65E4F2DA-99B8-4C85-896C-933D501E6868}" srcOrd="0" destOrd="0" parTransId="{557FBDF9-0C6F-487A-ABCB-C448F329534C}" sibTransId="{0C3002D2-B0A5-43ED-92B9-01FD96CE34BF}"/>
    <dgm:cxn modelId="{4768F73C-56EA-458D-9905-9EDFC263073A}" type="presOf" srcId="{F44CEEBC-9100-46C8-848A-01EED4532250}" destId="{982BCE1F-54A7-4AE9-BE8D-49808DA26ADD}" srcOrd="0" destOrd="0" presId="urn:microsoft.com/office/officeart/2005/8/layout/hierarchy3"/>
    <dgm:cxn modelId="{5663B63D-1BDB-45F3-A075-AB347B12D6C4}" srcId="{41A172F9-DD05-4C25-8D8A-E12258FB8918}" destId="{3CE80F91-A0DA-411F-A5F5-887B44B6A33D}" srcOrd="0" destOrd="0" parTransId="{02CB6559-4216-48CE-A5B0-F58BB3DFD553}" sibTransId="{53EBEC0B-278E-42DC-865E-82CEC1F25606}"/>
    <dgm:cxn modelId="{767C0E60-82B2-4123-B5C8-3C9E05D4D8BA}" type="presOf" srcId="{321D0D72-DB39-4A82-BA30-4EED42324559}" destId="{B710B3D8-F1A7-4E7B-A93D-FCA075C994CE}" srcOrd="0" destOrd="1" presId="urn:microsoft.com/office/officeart/2005/8/layout/hierarchy3"/>
    <dgm:cxn modelId="{9BDB6E42-8692-497C-857A-353ABB9196A5}" type="presOf" srcId="{62DDC50D-737C-47C5-9D98-6E39B77711FA}" destId="{AD23A5B4-7517-4F35-A9B7-F341A16542C8}" srcOrd="0" destOrd="3" presId="urn:microsoft.com/office/officeart/2005/8/layout/hierarchy3"/>
    <dgm:cxn modelId="{C2B44845-484B-4C0E-A7D0-C298074F8101}" srcId="{003B7BAA-0E03-4746-B231-9AA8CD597FA2}" destId="{91E46166-3D08-4775-BB08-45E30D3942DC}" srcOrd="0" destOrd="0" parTransId="{267E0E7A-005E-4B67-AB58-C5B8B18B0190}" sibTransId="{F9680B82-E693-4BB0-93B2-502F1331F79C}"/>
    <dgm:cxn modelId="{9FFC6366-5006-45E2-86F4-341FFF606DA2}" type="presOf" srcId="{441980DF-AD44-4695-80CF-EC58A0C7A738}" destId="{85BC7844-053F-4CE1-84CC-AC1E60D44AE7}" srcOrd="1" destOrd="0" presId="urn:microsoft.com/office/officeart/2005/8/layout/hierarchy3"/>
    <dgm:cxn modelId="{5BA1A167-C0D5-4B63-972A-6BE3AFC9D68E}" type="presOf" srcId="{5953248D-30E6-40FC-9C09-61CA8230AA92}" destId="{982BCE1F-54A7-4AE9-BE8D-49808DA26ADD}" srcOrd="0" destOrd="1" presId="urn:microsoft.com/office/officeart/2005/8/layout/hierarchy3"/>
    <dgm:cxn modelId="{C9F48748-F1DC-4B6D-93B6-0421DAB2F2E7}" type="presOf" srcId="{C5C2DF0E-87E8-4FAF-9960-8236872AFAA2}" destId="{6B47E4F6-93C1-4A45-840C-33741BD63FD8}" srcOrd="0" destOrd="0" presId="urn:microsoft.com/office/officeart/2005/8/layout/hierarchy3"/>
    <dgm:cxn modelId="{CF2DC568-9014-4AFC-950B-024C0C7C8F42}" srcId="{0D986273-1414-4981-A803-836CB942774B}" destId="{F0D712C5-CDEF-4BF1-BF4F-03AB80DF5EA8}" srcOrd="1" destOrd="0" parTransId="{84205462-B1C0-42AC-A087-267BB70E0891}" sibTransId="{9D4124F7-53DC-4AE2-A835-0745BBEFF9D5}"/>
    <dgm:cxn modelId="{B3487849-892A-4620-837F-DBC27DE9AB34}" type="presOf" srcId="{6F06ACFB-AF87-4F75-883C-FB6F5DC795B5}" destId="{1D6EB655-0C68-46C4-BC78-611E0A81F39F}" srcOrd="0" destOrd="2" presId="urn:microsoft.com/office/officeart/2005/8/layout/hierarchy3"/>
    <dgm:cxn modelId="{55845D6A-FB8F-4A7C-8C7B-AB1143F38C3E}" type="presOf" srcId="{1DA1AB55-5717-4BFC-BA0B-DE32FD0F8223}" destId="{1D6EB655-0C68-46C4-BC78-611E0A81F39F}" srcOrd="0" destOrd="3" presId="urn:microsoft.com/office/officeart/2005/8/layout/hierarchy3"/>
    <dgm:cxn modelId="{6BC80A4B-C83D-43F0-8124-4C2345A6CE5D}" srcId="{EC8502AE-4D53-4FA2-BC12-944610F4EA22}" destId="{CA0417B0-E4E2-467F-96F0-CD85DECCFE12}" srcOrd="2" destOrd="0" parTransId="{DC4DC35B-5820-4FB7-9A2C-B1F25EC6394F}" sibTransId="{0B151FEA-44B7-48E0-92C0-85260D3A936B}"/>
    <dgm:cxn modelId="{2C671D6B-EA4A-4878-9E5F-B9F7B44D479C}" srcId="{FD2E49B9-7603-4E14-A3D3-34E48884ADD8}" destId="{387B3401-B643-49B0-BD9B-2BA7C0B91BB2}" srcOrd="2" destOrd="0" parTransId="{50339C6C-4110-4E91-9E2C-867BA018045A}" sibTransId="{B8DB83F2-FD40-4DA9-8F74-F0ED7DD957EC}"/>
    <dgm:cxn modelId="{75CBA46B-7E1C-45E9-949F-EBCC86CDA2D6}" type="presOf" srcId="{B7CB337C-3E8C-4FE8-A0FF-070F5E2DD178}" destId="{75530694-32CE-4AB4-A8A4-D0F4CD07D260}" srcOrd="0" destOrd="2" presId="urn:microsoft.com/office/officeart/2005/8/layout/hierarchy3"/>
    <dgm:cxn modelId="{14CBB44B-A1CC-4BD6-8DA8-A582F8EE3E7E}" srcId="{70B0CFCC-A831-47EB-A859-C2910FC18997}" destId="{649EB567-2D18-4E3F-B551-07FBFDDCA779}" srcOrd="0" destOrd="0" parTransId="{90671681-368E-44AD-900E-8AAA0EBF8057}" sibTransId="{700D316F-3FDE-4D9B-B6D6-0FF6290D87FE}"/>
    <dgm:cxn modelId="{D7439A6C-2BBC-47D2-93AE-1746B9CCCDB6}" srcId="{259C06F9-DA10-40B7-86D3-F9F5E3F99A87}" destId="{8AC28363-4A35-457F-B5B9-911B367FDD0B}" srcOrd="2" destOrd="0" parTransId="{87C05350-D3C2-44F1-977C-E18B62E323D2}" sibTransId="{8A1ABB21-4E72-45B5-B4DD-5C47E76F8425}"/>
    <dgm:cxn modelId="{FDCCAD6C-F002-40AD-8005-200EB10523DE}" srcId="{F0D712C5-CDEF-4BF1-BF4F-03AB80DF5EA8}" destId="{DEE809A4-9AB7-4DDB-A69A-8E3CE085B3BB}" srcOrd="4" destOrd="0" parTransId="{7AEC97E0-89FC-4A50-8FEA-4ECE6546A632}" sibTransId="{4DE4CBAA-4EAA-46EB-8BEA-AA9BCC085C47}"/>
    <dgm:cxn modelId="{BE9BB06C-5990-4294-B997-E681FCCDCBC9}" type="presOf" srcId="{8AC28363-4A35-457F-B5B9-911B367FDD0B}" destId="{9EC25E02-5492-406D-8765-D856C1AF7CC6}" srcOrd="1" destOrd="0" presId="urn:microsoft.com/office/officeart/2005/8/layout/hierarchy3"/>
    <dgm:cxn modelId="{5CF3DC6C-678A-4152-BFC5-1DD5CC8EAD90}" type="presOf" srcId="{69347536-40FD-4D8A-9FDA-200ADE38B144}" destId="{4E7FD8CF-7DC1-4B12-9BB7-AF5C6C4566FC}" srcOrd="0" destOrd="0" presId="urn:microsoft.com/office/officeart/2005/8/layout/hierarchy3"/>
    <dgm:cxn modelId="{4D78694D-DEE0-4FC2-A52D-904A1E744A43}" type="presOf" srcId="{B9EAA6E8-7C3C-4616-A56D-2967039CE631}" destId="{49970DC6-42F3-4685-82DF-9F8B49BDF6D1}" srcOrd="0" destOrd="2" presId="urn:microsoft.com/office/officeart/2005/8/layout/hierarchy3"/>
    <dgm:cxn modelId="{D378226E-4A69-4F9E-97EF-EF06FB2C0140}" type="presOf" srcId="{EC8502AE-4D53-4FA2-BC12-944610F4EA22}" destId="{9900865C-D0AC-402A-BA11-24CE03D143D1}" srcOrd="0" destOrd="0" presId="urn:microsoft.com/office/officeart/2005/8/layout/hierarchy3"/>
    <dgm:cxn modelId="{D8896251-C5E9-4422-90AE-47D321F73966}" type="presOf" srcId="{EB3B3E9F-0144-4670-A99F-26C95D1F12F5}" destId="{7ECF2458-44CE-44B6-81F3-0A9CA2F2E419}" srcOrd="0" destOrd="0" presId="urn:microsoft.com/office/officeart/2005/8/layout/hierarchy3"/>
    <dgm:cxn modelId="{E9D4BD55-505E-4ABB-92F4-1A0F207DA589}" type="presOf" srcId="{FD2E49B9-7603-4E14-A3D3-34E48884ADD8}" destId="{3AA6F992-1884-40E5-8341-264943017CE7}" srcOrd="0" destOrd="0" presId="urn:microsoft.com/office/officeart/2005/8/layout/hierarchy3"/>
    <dgm:cxn modelId="{3C2BEB75-A2FE-4F5E-9354-D6180439C882}" type="presOf" srcId="{E8F9E2B3-E1C2-4BF5-9801-917B35CA3192}" destId="{B710B3D8-F1A7-4E7B-A93D-FCA075C994CE}" srcOrd="0" destOrd="0" presId="urn:microsoft.com/office/officeart/2005/8/layout/hierarchy3"/>
    <dgm:cxn modelId="{644A3D56-7E0D-4F6A-BB3B-2657CC04CA51}" type="presOf" srcId="{72FB9AF6-BA3E-4612-A7E0-C39EEE4C509C}" destId="{AD23A5B4-7517-4F35-A9B7-F341A16542C8}" srcOrd="0" destOrd="1" presId="urn:microsoft.com/office/officeart/2005/8/layout/hierarchy3"/>
    <dgm:cxn modelId="{1B533277-0DC1-4E55-B403-0A36551E86F4}" srcId="{259C06F9-DA10-40B7-86D3-F9F5E3F99A87}" destId="{441980DF-AD44-4695-80CF-EC58A0C7A738}" srcOrd="0" destOrd="0" parTransId="{F63DF553-4BB2-464F-84CD-D5272EC10589}" sibTransId="{2E39931D-7EC9-4D87-A675-323761B8FF33}"/>
    <dgm:cxn modelId="{67503377-6FAC-410F-BD03-81EAFAA6D2E0}" type="presOf" srcId="{65E4F2DA-99B8-4C85-896C-933D501E6868}" destId="{6B47E4F6-93C1-4A45-840C-33741BD63FD8}" srcOrd="0" destOrd="1" presId="urn:microsoft.com/office/officeart/2005/8/layout/hierarchy3"/>
    <dgm:cxn modelId="{AD0E6978-F165-46FB-9787-C85818230E7B}" srcId="{F0D712C5-CDEF-4BF1-BF4F-03AB80DF5EA8}" destId="{776D04E1-9D26-4091-A41C-6C6FD545BB46}" srcOrd="0" destOrd="0" parTransId="{9C736BAA-9514-4C99-8EA6-84D0F6CEFE08}" sibTransId="{89731EA6-747D-4620-B793-A133ADA9E2CD}"/>
    <dgm:cxn modelId="{C7990159-3EA8-42AE-9F3A-A729A9CB2509}" type="presOf" srcId="{CA0417B0-E4E2-467F-96F0-CD85DECCFE12}" destId="{9900865C-D0AC-402A-BA11-24CE03D143D1}" srcOrd="0" destOrd="3" presId="urn:microsoft.com/office/officeart/2005/8/layout/hierarchy3"/>
    <dgm:cxn modelId="{A1093C7F-1E03-4FA0-91C1-6AC41374DA9B}" srcId="{259C06F9-DA10-40B7-86D3-F9F5E3F99A87}" destId="{EB3B3E9F-0144-4670-A99F-26C95D1F12F5}" srcOrd="3" destOrd="0" parTransId="{018CFFB2-A52A-4008-8243-C8659D569FAC}" sibTransId="{98AD1AF8-4046-48D3-809B-6FAEB38A7BF5}"/>
    <dgm:cxn modelId="{79908480-7D8F-4EEA-A379-D27A7124789E}" type="presOf" srcId="{C9290FF6-1861-4085-9D2A-46BC4CFD2F09}" destId="{98CFD5C9-B398-4494-A8D0-E1D2D81EDE04}" srcOrd="0" destOrd="0" presId="urn:microsoft.com/office/officeart/2005/8/layout/hierarchy3"/>
    <dgm:cxn modelId="{BFC56481-037A-41AE-BB7D-4A5ADF52064B}" srcId="{E8F9E2B3-E1C2-4BF5-9801-917B35CA3192}" destId="{2774393C-D6AA-4F70-A6E8-D1F4F1432695}" srcOrd="2" destOrd="0" parTransId="{8A71DD41-3D50-4AF4-A6A2-BC54157BDD73}" sibTransId="{8D274CAC-58F1-4863-BFF2-D58CB1F778C3}"/>
    <dgm:cxn modelId="{4856E289-828C-4480-AACC-EDF70F2B059C}" srcId="{FD2E49B9-7603-4E14-A3D3-34E48884ADD8}" destId="{72F424A5-3E47-4953-AD85-CA5DC890BFB6}" srcOrd="0" destOrd="0" parTransId="{EFF3EFB0-B836-4D9E-88A5-37FB96889C21}" sibTransId="{98B66CCA-4A83-41EB-A9E5-A34038BE227A}"/>
    <dgm:cxn modelId="{2373EB8B-80DE-4FBE-8564-88517E59FDD1}" type="presOf" srcId="{4D2D565A-B1C0-48F2-89E3-E137E9B84A57}" destId="{430FFE81-44D3-43FA-AA26-AF9B45402FC1}" srcOrd="0" destOrd="0" presId="urn:microsoft.com/office/officeart/2005/8/layout/hierarchy3"/>
    <dgm:cxn modelId="{C8C4AE8D-986B-4788-A7DF-A0EE04A1FC16}" srcId="{259C06F9-DA10-40B7-86D3-F9F5E3F99A87}" destId="{0D986273-1414-4981-A803-836CB942774B}" srcOrd="1" destOrd="0" parTransId="{5A3D8D40-3353-4CAA-B01D-3CA93D2E9BDC}" sibTransId="{E648DEAF-6F8D-45FD-AC28-4980BDB488D2}"/>
    <dgm:cxn modelId="{C2CB168F-3911-4C88-983B-757A4B303DAE}" srcId="{003B7BAA-0E03-4746-B231-9AA8CD597FA2}" destId="{B7CB337C-3E8C-4FE8-A0FF-070F5E2DD178}" srcOrd="1" destOrd="0" parTransId="{14F9931D-C0CF-47AF-85A1-902D89EE8BE2}" sibTransId="{0D1F6334-5E54-4AAC-8E46-CB10F0B7D9A8}"/>
    <dgm:cxn modelId="{60B8DC90-56E1-4EFB-BD35-9EB6F2EB5ACE}" srcId="{F0D712C5-CDEF-4BF1-BF4F-03AB80DF5EA8}" destId="{8B8FA7D6-6C97-4D34-9A56-E75719222E54}" srcOrd="3" destOrd="0" parTransId="{09B3E1E6-896D-4CDA-8DC7-F3467A1F5B7C}" sibTransId="{443FDB4E-FD7D-4B12-9AC8-D80AFD34FCA9}"/>
    <dgm:cxn modelId="{9B5CB694-FC77-498A-9541-F776483B8B3D}" srcId="{E8F9E2B3-E1C2-4BF5-9801-917B35CA3192}" destId="{614C7882-E28E-4B2D-99B3-F2974F64BC4E}" srcOrd="1" destOrd="0" parTransId="{E4A48208-142A-467C-9B27-DCCAA24AEC83}" sibTransId="{4ED141B8-B230-4E8B-9ADD-FAB4DEADB377}"/>
    <dgm:cxn modelId="{E3C83E96-62D0-4E7E-BF60-85A59143E4FD}" type="presOf" srcId="{A5D3B604-ED63-4FB1-86B1-CFBF0166EE6A}" destId="{A3AE1AE9-09F7-45A2-B1D4-2114C710C261}" srcOrd="0" destOrd="0" presId="urn:microsoft.com/office/officeart/2005/8/layout/hierarchy3"/>
    <dgm:cxn modelId="{77778497-8168-4A14-B97E-FB2D2277B5A6}" type="presOf" srcId="{DB6A0CF5-CDE5-44A3-8474-CDF480B4FCF1}" destId="{8986B707-013D-46C9-ADED-92E959948945}" srcOrd="0" destOrd="0" presId="urn:microsoft.com/office/officeart/2005/8/layout/hierarchy3"/>
    <dgm:cxn modelId="{89660E98-A84E-4646-95DC-3F30DAF9DB86}" type="presOf" srcId="{0D986273-1414-4981-A803-836CB942774B}" destId="{8C0854A6-F811-4C34-8C18-DF5E34E3A4AA}" srcOrd="1" destOrd="0" presId="urn:microsoft.com/office/officeart/2005/8/layout/hierarchy3"/>
    <dgm:cxn modelId="{96A2DB98-B57D-405D-9155-00B1580035D3}" type="presOf" srcId="{441980DF-AD44-4695-80CF-EC58A0C7A738}" destId="{1376DE94-19D0-4D99-9864-AFDE4CCCDC53}" srcOrd="0" destOrd="0" presId="urn:microsoft.com/office/officeart/2005/8/layout/hierarchy3"/>
    <dgm:cxn modelId="{9120BC99-AE5D-47A6-AA4D-8EDCDE91D468}" type="presOf" srcId="{649EB567-2D18-4E3F-B551-07FBFDDCA779}" destId="{1D6EB655-0C68-46C4-BC78-611E0A81F39F}" srcOrd="0" destOrd="1" presId="urn:microsoft.com/office/officeart/2005/8/layout/hierarchy3"/>
    <dgm:cxn modelId="{1E335B9C-074D-48E7-B1D3-65E59C26E9A4}" type="presOf" srcId="{95D58C24-EDBE-4DDA-B63A-2C0BF0943411}" destId="{E098F056-CEF0-4632-B1E5-82DA65FD930B}" srcOrd="0" destOrd="0" presId="urn:microsoft.com/office/officeart/2005/8/layout/hierarchy3"/>
    <dgm:cxn modelId="{053C119D-D08C-4F76-823C-56999A9B6450}" type="presOf" srcId="{095B5E6D-6013-47CB-8493-743AE484BC7E}" destId="{49970DC6-42F3-4685-82DF-9F8B49BDF6D1}" srcOrd="0" destOrd="3" presId="urn:microsoft.com/office/officeart/2005/8/layout/hierarchy3"/>
    <dgm:cxn modelId="{F1F9929D-9E42-4220-A2B9-464E83C86884}" type="presOf" srcId="{41A172F9-DD05-4C25-8D8A-E12258FB8918}" destId="{73BA8B32-79C0-4398-B9A9-3472106DA944}" srcOrd="0" destOrd="0" presId="urn:microsoft.com/office/officeart/2005/8/layout/hierarchy3"/>
    <dgm:cxn modelId="{E59B5FA2-3E90-4238-8563-E867EEFEFE74}" type="presOf" srcId="{72F424A5-3E47-4953-AD85-CA5DC890BFB6}" destId="{3AA6F992-1884-40E5-8341-264943017CE7}" srcOrd="0" destOrd="1" presId="urn:microsoft.com/office/officeart/2005/8/layout/hierarchy3"/>
    <dgm:cxn modelId="{900449A6-889D-45B4-91D1-B44CECDE1F97}" type="presOf" srcId="{8AC28363-4A35-457F-B5B9-911B367FDD0B}" destId="{C2074898-8F86-43F2-9F40-EC5ABD903266}" srcOrd="0" destOrd="0" presId="urn:microsoft.com/office/officeart/2005/8/layout/hierarchy3"/>
    <dgm:cxn modelId="{6DD651A6-D67B-424B-A73E-9C5E12ADBCF7}" srcId="{F0D712C5-CDEF-4BF1-BF4F-03AB80DF5EA8}" destId="{B9EAA6E8-7C3C-4616-A56D-2967039CE631}" srcOrd="1" destOrd="0" parTransId="{90DCEBFE-728F-4921-A850-AD6B9829276F}" sibTransId="{14810746-59FD-43F3-8C3D-F5F39516FE51}"/>
    <dgm:cxn modelId="{93AB10AE-1234-4C5D-8394-36C4E35166F3}" srcId="{441980DF-AD44-4695-80CF-EC58A0C7A738}" destId="{C5C2DF0E-87E8-4FAF-9960-8236872AFAA2}" srcOrd="1" destOrd="0" parTransId="{FA8769DC-6CB5-4EB3-BA1F-B236CAA4E70B}" sibTransId="{F9EAB429-7584-4CA7-8445-C8D4ABC0D643}"/>
    <dgm:cxn modelId="{80E597AF-8A96-4A7A-A3AA-97C8529BF531}" srcId="{600F85D4-0EA9-4B12-9002-33A0A1FFEECE}" destId="{62DDC50D-737C-47C5-9D98-6E39B77711FA}" srcOrd="2" destOrd="0" parTransId="{3A7C8207-AC52-4632-AA8F-FE2588584743}" sibTransId="{62C19092-D02B-401C-A7A8-AE0C3C66C2CE}"/>
    <dgm:cxn modelId="{A796E3AF-5A10-42C4-8E3D-A675F5CF852B}" type="presOf" srcId="{F2AECD9D-5798-41CE-ADD5-FF1B252D5AD8}" destId="{982BCE1F-54A7-4AE9-BE8D-49808DA26ADD}" srcOrd="0" destOrd="2" presId="urn:microsoft.com/office/officeart/2005/8/layout/hierarchy3"/>
    <dgm:cxn modelId="{22FEBBB5-ACD3-40F5-980A-C019B76C3FA2}" srcId="{441980DF-AD44-4695-80CF-EC58A0C7A738}" destId="{FD2E49B9-7603-4E14-A3D3-34E48884ADD8}" srcOrd="0" destOrd="0" parTransId="{95D58C24-EDBE-4DDA-B63A-2C0BF0943411}" sibTransId="{5EF1D8D4-65BD-4DFC-8560-B9D5DDB41271}"/>
    <dgm:cxn modelId="{A014C7B6-0D61-43D5-848D-ED460E9260D9}" type="presOf" srcId="{ABBEF80C-4ECB-416A-BF2D-3FB10E115CE7}" destId="{A89CC172-1F86-4B42-A4E9-73F9EA2F3B8B}" srcOrd="0" destOrd="0" presId="urn:microsoft.com/office/officeart/2005/8/layout/hierarchy3"/>
    <dgm:cxn modelId="{D87CFBB6-CB49-4DD3-A46A-6C384CE551A9}" type="presOf" srcId="{2774393C-D6AA-4F70-A6E8-D1F4F1432695}" destId="{B710B3D8-F1A7-4E7B-A93D-FCA075C994CE}" srcOrd="0" destOrd="3" presId="urn:microsoft.com/office/officeart/2005/8/layout/hierarchy3"/>
    <dgm:cxn modelId="{585FA9B8-D61D-48B5-ACA9-58D2F412074E}" srcId="{EC8502AE-4D53-4FA2-BC12-944610F4EA22}" destId="{8D606F6C-CCB4-4B06-BD8E-528C5446AC35}" srcOrd="0" destOrd="0" parTransId="{7BD0F8EF-2BE8-47F7-977D-97636946E83E}" sibTransId="{2AF07F66-FAAC-4873-929D-0470FFCB6E96}"/>
    <dgm:cxn modelId="{639116BA-2525-498C-9A86-A4C198B72F93}" type="presOf" srcId="{3CE80F91-A0DA-411F-A5F5-887B44B6A33D}" destId="{73BA8B32-79C0-4398-B9A9-3472106DA944}" srcOrd="0" destOrd="1" presId="urn:microsoft.com/office/officeart/2005/8/layout/hierarchy3"/>
    <dgm:cxn modelId="{1A5D4BBE-A3B2-4491-A420-302467299839}" srcId="{F0D712C5-CDEF-4BF1-BF4F-03AB80DF5EA8}" destId="{095B5E6D-6013-47CB-8493-743AE484BC7E}" srcOrd="2" destOrd="0" parTransId="{F58F731A-7A7F-4852-AFA4-AFEDAC6D3DDC}" sibTransId="{D0B46685-77A2-40C3-8901-9EF6C32BC3A1}"/>
    <dgm:cxn modelId="{4634D7BF-CF41-4AB2-BB50-F5E380BF9685}" type="presOf" srcId="{8B8FA7D6-6C97-4D34-9A56-E75719222E54}" destId="{49970DC6-42F3-4685-82DF-9F8B49BDF6D1}" srcOrd="0" destOrd="4" presId="urn:microsoft.com/office/officeart/2005/8/layout/hierarchy3"/>
    <dgm:cxn modelId="{F14ED7C0-A99C-4A5C-8100-B3C87EE8808A}" type="presOf" srcId="{8D606F6C-CCB4-4B06-BD8E-528C5446AC35}" destId="{9900865C-D0AC-402A-BA11-24CE03D143D1}" srcOrd="0" destOrd="1" presId="urn:microsoft.com/office/officeart/2005/8/layout/hierarchy3"/>
    <dgm:cxn modelId="{A298C8C2-7215-4B95-A655-6D12FA70E160}" srcId="{EB3B3E9F-0144-4670-A99F-26C95D1F12F5}" destId="{003B7BAA-0E03-4746-B231-9AA8CD597FA2}" srcOrd="1" destOrd="0" parTransId="{8D6B35B6-1687-4679-B2D3-54482F4145B0}" sibTransId="{21D2F94B-A939-4B58-B4ED-938B6BEA7CE9}"/>
    <dgm:cxn modelId="{B70773C6-78A5-473B-923E-A4E62DD18B67}" type="presOf" srcId="{530B0E0A-933E-4E1B-9577-7E53E8288E95}" destId="{AD23A5B4-7517-4F35-A9B7-F341A16542C8}" srcOrd="0" destOrd="2" presId="urn:microsoft.com/office/officeart/2005/8/layout/hierarchy3"/>
    <dgm:cxn modelId="{0CBA8EC7-2083-4A4B-9228-9C11DABD0490}" type="presOf" srcId="{003B7BAA-0E03-4746-B231-9AA8CD597FA2}" destId="{75530694-32CE-4AB4-A8A4-D0F4CD07D260}" srcOrd="0" destOrd="0" presId="urn:microsoft.com/office/officeart/2005/8/layout/hierarchy3"/>
    <dgm:cxn modelId="{DEE2E8C8-6041-4294-9DB2-732F3AE34A8E}" srcId="{70B0CFCC-A831-47EB-A859-C2910FC18997}" destId="{1DA1AB55-5717-4BFC-BA0B-DE32FD0F8223}" srcOrd="2" destOrd="0" parTransId="{6EF41411-CBCC-43E2-8FC4-B656EC281E0B}" sibTransId="{6D4D8FD8-3875-4F69-8AA5-6C03BD069E95}"/>
    <dgm:cxn modelId="{FBF769CB-6BED-41A0-AC2C-8F2456FBC93E}" type="presOf" srcId="{84205462-B1C0-42AC-A087-267BB70E0891}" destId="{EDBE9C6F-9BA4-47E8-B1C4-99DF9AA7780D}" srcOrd="0" destOrd="0" presId="urn:microsoft.com/office/officeart/2005/8/layout/hierarchy3"/>
    <dgm:cxn modelId="{7CC098CC-0439-4FA4-BA41-7C2DCD88275E}" srcId="{F44CEEBC-9100-46C8-848A-01EED4532250}" destId="{5953248D-30E6-40FC-9C09-61CA8230AA92}" srcOrd="0" destOrd="0" parTransId="{041C69B3-3CCB-428E-9C51-272B78FFFE11}" sibTransId="{17900E24-EA93-40A7-BA04-B305813A3396}"/>
    <dgm:cxn modelId="{A01BE7CE-0E41-4E5E-94CB-85D7F6D3F85D}" type="presOf" srcId="{81B0D6E0-47EF-4FA7-8CD4-C8E12F2858DC}" destId="{AD23A5B4-7517-4F35-A9B7-F341A16542C8}" srcOrd="0" destOrd="4" presId="urn:microsoft.com/office/officeart/2005/8/layout/hierarchy3"/>
    <dgm:cxn modelId="{BD5F0ED0-6965-4186-9E9C-7866905AE79B}" type="presOf" srcId="{91E46166-3D08-4775-BB08-45E30D3942DC}" destId="{75530694-32CE-4AB4-A8A4-D0F4CD07D260}" srcOrd="0" destOrd="1" presId="urn:microsoft.com/office/officeart/2005/8/layout/hierarchy3"/>
    <dgm:cxn modelId="{C563F5DC-2629-48B3-A10C-5D42E0DF70B6}" srcId="{70B0CFCC-A831-47EB-A859-C2910FC18997}" destId="{6F06ACFB-AF87-4F75-883C-FB6F5DC795B5}" srcOrd="1" destOrd="0" parTransId="{D814AF66-12A0-4C37-96A6-2254B71F582A}" sibTransId="{422556C3-7827-457E-9A5F-1B64905939DF}"/>
    <dgm:cxn modelId="{E1EF8DDE-C39F-4880-99F0-F2EC82FB376F}" srcId="{5597FDAB-A7F7-4216-9C86-400287B4F96B}" destId="{70B0CFCC-A831-47EB-A859-C2910FC18997}" srcOrd="0" destOrd="0" parTransId="{C9290FF6-1861-4085-9D2A-46BC4CFD2F09}" sibTransId="{EFF59326-65FC-44CA-83DD-3A81B739E846}"/>
    <dgm:cxn modelId="{57F808E5-FB87-4200-BF7D-E5A149301BE9}" type="presOf" srcId="{0D986273-1414-4981-A803-836CB942774B}" destId="{9997B669-EF46-46E1-A6FF-36E2626214FF}" srcOrd="0" destOrd="0" presId="urn:microsoft.com/office/officeart/2005/8/layout/hierarchy3"/>
    <dgm:cxn modelId="{40FA34E6-0F5C-4D52-AD01-8DE7C969BBAB}" type="presOf" srcId="{70B0CFCC-A831-47EB-A859-C2910FC18997}" destId="{1D6EB655-0C68-46C4-BC78-611E0A81F39F}" srcOrd="0" destOrd="0" presId="urn:microsoft.com/office/officeart/2005/8/layout/hierarchy3"/>
    <dgm:cxn modelId="{3A2148EA-B243-4363-A48B-992CF9C1B85B}" srcId="{E8F9E2B3-E1C2-4BF5-9801-917B35CA3192}" destId="{321D0D72-DB39-4A82-BA30-4EED42324559}" srcOrd="0" destOrd="0" parTransId="{5CE40C1C-5BAC-4A02-B82A-588E0F24A539}" sibTransId="{297248BD-3B80-47B4-949D-E8238A416629}"/>
    <dgm:cxn modelId="{C7910BEC-9146-48B0-827A-DEB35D251BB5}" srcId="{41A172F9-DD05-4C25-8D8A-E12258FB8918}" destId="{C87A9027-F73C-4B73-B487-E934EA8B03BF}" srcOrd="2" destOrd="0" parTransId="{7A8F161B-BA60-4F8F-B13D-8A676B3EA201}" sibTransId="{F66141A0-E6B0-40BC-AAFB-9B8CD5F1995A}"/>
    <dgm:cxn modelId="{604E2BEE-CD09-4493-A022-9B1DDC86C4E0}" type="presOf" srcId="{5597FDAB-A7F7-4216-9C86-400287B4F96B}" destId="{A1021E27-16F1-4067-90FC-EF6EF2B505DD}" srcOrd="0" destOrd="0" presId="urn:microsoft.com/office/officeart/2005/8/layout/hierarchy3"/>
    <dgm:cxn modelId="{757C0CF0-7C60-46D9-BFF8-D61A979CCF6D}" type="presOf" srcId="{5597FDAB-A7F7-4216-9C86-400287B4F96B}" destId="{99D1EF55-AF8B-4DEB-9E8D-7257433A2E14}" srcOrd="1" destOrd="0" presId="urn:microsoft.com/office/officeart/2005/8/layout/hierarchy3"/>
    <dgm:cxn modelId="{825922F0-CCEA-4052-A5C3-48371B65A417}" srcId="{EC8502AE-4D53-4FA2-BC12-944610F4EA22}" destId="{8C4CC96B-F95C-4751-83B0-A27ECB32F578}" srcOrd="1" destOrd="0" parTransId="{6AA7B159-AB46-43FA-A826-ACD43F6571A7}" sibTransId="{F0227ED9-826F-481F-BDE0-8D90DFD4E38C}"/>
    <dgm:cxn modelId="{8D3E9EF1-5DD5-40CE-8AAE-9A9CF3EA5416}" srcId="{41A172F9-DD05-4C25-8D8A-E12258FB8918}" destId="{87DD143B-C9C8-4ADF-AD3E-EA7F19E6C9C8}" srcOrd="1" destOrd="0" parTransId="{CEA30E43-E461-486E-B138-D18D7422ED5D}" sibTransId="{BBA7712A-0513-4994-8A44-074B0DA61F12}"/>
    <dgm:cxn modelId="{9CAFACF3-D471-4832-96F7-FC100D2AA59B}" srcId="{F44CEEBC-9100-46C8-848A-01EED4532250}" destId="{F2AECD9D-5798-41CE-ADD5-FF1B252D5AD8}" srcOrd="1" destOrd="0" parTransId="{F4E17AD7-8761-4EC6-B5FE-D82DBD2826F0}" sibTransId="{7780EB55-F8F9-4FBC-B923-5D7BDB8AB1D6}"/>
    <dgm:cxn modelId="{E948AFF4-167A-4B27-8B3F-88E4C319C0CA}" srcId="{0D986273-1414-4981-A803-836CB942774B}" destId="{600F85D4-0EA9-4B12-9002-33A0A1FFEECE}" srcOrd="0" destOrd="0" parTransId="{4D2D565A-B1C0-48F2-89E3-E137E9B84A57}" sibTransId="{A3F03C1A-C538-438F-BEC2-065153D50C62}"/>
    <dgm:cxn modelId="{ACF275F6-23FC-4547-B6C9-0BA03F08CA4E}" type="presOf" srcId="{8C4CC96B-F95C-4751-83B0-A27ECB32F578}" destId="{9900865C-D0AC-402A-BA11-24CE03D143D1}" srcOrd="0" destOrd="2" presId="urn:microsoft.com/office/officeart/2005/8/layout/hierarchy3"/>
    <dgm:cxn modelId="{32BBFCF6-D629-4E91-84E3-216A36447CDD}" srcId="{600F85D4-0EA9-4B12-9002-33A0A1FFEECE}" destId="{81B0D6E0-47EF-4FA7-8CD4-C8E12F2858DC}" srcOrd="3" destOrd="0" parTransId="{5F531E5A-9F80-40FA-9D34-AF221EEF0A1D}" sibTransId="{2BD8790C-652D-4EA1-BCE7-A84096A402DF}"/>
    <dgm:cxn modelId="{AD4D14F7-6E50-4021-8A54-8BEA51326AEE}" srcId="{8AC28363-4A35-457F-B5B9-911B367FDD0B}" destId="{41A172F9-DD05-4C25-8D8A-E12258FB8918}" srcOrd="0" destOrd="0" parTransId="{ABBEF80C-4ECB-416A-BF2D-3FB10E115CE7}" sibTransId="{A2F0F1AC-4A77-497C-B22A-6CCD66B89BB2}"/>
    <dgm:cxn modelId="{2D764DFB-42BA-4A24-BD0F-5E2935DCCE38}" type="presOf" srcId="{259C06F9-DA10-40B7-86D3-F9F5E3F99A87}" destId="{7B7084B6-28D4-4C78-A607-1E70AF081994}" srcOrd="0" destOrd="0" presId="urn:microsoft.com/office/officeart/2005/8/layout/hierarchy3"/>
    <dgm:cxn modelId="{4749398C-84B8-4512-B9BB-C77D3AE10ECA}" type="presParOf" srcId="{7B7084B6-28D4-4C78-A607-1E70AF081994}" destId="{9940E671-C51C-4B1F-9843-3DD65D42F9EE}" srcOrd="0" destOrd="0" presId="urn:microsoft.com/office/officeart/2005/8/layout/hierarchy3"/>
    <dgm:cxn modelId="{468F4CBE-1B54-426B-9AE3-282837F317E8}" type="presParOf" srcId="{9940E671-C51C-4B1F-9843-3DD65D42F9EE}" destId="{34F95D39-0EE0-47A0-A561-0681B8836BBA}" srcOrd="0" destOrd="0" presId="urn:microsoft.com/office/officeart/2005/8/layout/hierarchy3"/>
    <dgm:cxn modelId="{574A1482-18B6-4EC8-8F2B-98775F8921F8}" type="presParOf" srcId="{34F95D39-0EE0-47A0-A561-0681B8836BBA}" destId="{1376DE94-19D0-4D99-9864-AFDE4CCCDC53}" srcOrd="0" destOrd="0" presId="urn:microsoft.com/office/officeart/2005/8/layout/hierarchy3"/>
    <dgm:cxn modelId="{6B3AE66B-9E03-485D-8227-F6C40E32F9B4}" type="presParOf" srcId="{34F95D39-0EE0-47A0-A561-0681B8836BBA}" destId="{85BC7844-053F-4CE1-84CC-AC1E60D44AE7}" srcOrd="1" destOrd="0" presId="urn:microsoft.com/office/officeart/2005/8/layout/hierarchy3"/>
    <dgm:cxn modelId="{29741E09-C6E7-4578-88FE-01A1CBE00B73}" type="presParOf" srcId="{9940E671-C51C-4B1F-9843-3DD65D42F9EE}" destId="{42DA8BB6-D040-4ACB-A3CE-CE314489996B}" srcOrd="1" destOrd="0" presId="urn:microsoft.com/office/officeart/2005/8/layout/hierarchy3"/>
    <dgm:cxn modelId="{34EC5A6F-518E-40A5-8354-EFECBB99D1F7}" type="presParOf" srcId="{42DA8BB6-D040-4ACB-A3CE-CE314489996B}" destId="{E098F056-CEF0-4632-B1E5-82DA65FD930B}" srcOrd="0" destOrd="0" presId="urn:microsoft.com/office/officeart/2005/8/layout/hierarchy3"/>
    <dgm:cxn modelId="{F2CD2EA7-3DBD-4539-954E-23399E5ACFBC}" type="presParOf" srcId="{42DA8BB6-D040-4ACB-A3CE-CE314489996B}" destId="{3AA6F992-1884-40E5-8341-264943017CE7}" srcOrd="1" destOrd="0" presId="urn:microsoft.com/office/officeart/2005/8/layout/hierarchy3"/>
    <dgm:cxn modelId="{15166910-F6EA-4A16-AAAC-55D72DDCE0FB}" type="presParOf" srcId="{42DA8BB6-D040-4ACB-A3CE-CE314489996B}" destId="{D069026F-C208-4030-80FB-2C86C3BB5211}" srcOrd="2" destOrd="0" presId="urn:microsoft.com/office/officeart/2005/8/layout/hierarchy3"/>
    <dgm:cxn modelId="{3AE73ECC-2DFD-4D1E-977A-44D3B9955A4A}" type="presParOf" srcId="{42DA8BB6-D040-4ACB-A3CE-CE314489996B}" destId="{6B47E4F6-93C1-4A45-840C-33741BD63FD8}" srcOrd="3" destOrd="0" presId="urn:microsoft.com/office/officeart/2005/8/layout/hierarchy3"/>
    <dgm:cxn modelId="{4C7876F6-96BF-4F70-BB89-1A01A50C32B2}" type="presParOf" srcId="{7B7084B6-28D4-4C78-A607-1E70AF081994}" destId="{01B6B0F3-2CCB-4B4D-9D09-56A27064432C}" srcOrd="1" destOrd="0" presId="urn:microsoft.com/office/officeart/2005/8/layout/hierarchy3"/>
    <dgm:cxn modelId="{22D06B85-447C-47F2-BC2E-1F9E67239ADC}" type="presParOf" srcId="{01B6B0F3-2CCB-4B4D-9D09-56A27064432C}" destId="{76D1C15F-554E-48E8-BC59-53A872770959}" srcOrd="0" destOrd="0" presId="urn:microsoft.com/office/officeart/2005/8/layout/hierarchy3"/>
    <dgm:cxn modelId="{83A30F42-654D-4657-B710-69C643F04C5E}" type="presParOf" srcId="{76D1C15F-554E-48E8-BC59-53A872770959}" destId="{9997B669-EF46-46E1-A6FF-36E2626214FF}" srcOrd="0" destOrd="0" presId="urn:microsoft.com/office/officeart/2005/8/layout/hierarchy3"/>
    <dgm:cxn modelId="{D12E3A52-E3C7-4035-B883-84A5156E064E}" type="presParOf" srcId="{76D1C15F-554E-48E8-BC59-53A872770959}" destId="{8C0854A6-F811-4C34-8C18-DF5E34E3A4AA}" srcOrd="1" destOrd="0" presId="urn:microsoft.com/office/officeart/2005/8/layout/hierarchy3"/>
    <dgm:cxn modelId="{648BC6DC-5C7B-4F12-B90D-98834E36DD2F}" type="presParOf" srcId="{01B6B0F3-2CCB-4B4D-9D09-56A27064432C}" destId="{9A6C3EB3-BF05-429A-BF7C-636F7A769061}" srcOrd="1" destOrd="0" presId="urn:microsoft.com/office/officeart/2005/8/layout/hierarchy3"/>
    <dgm:cxn modelId="{A9C3BE06-F37F-4913-8AA5-3AA78F47CD61}" type="presParOf" srcId="{9A6C3EB3-BF05-429A-BF7C-636F7A769061}" destId="{430FFE81-44D3-43FA-AA26-AF9B45402FC1}" srcOrd="0" destOrd="0" presId="urn:microsoft.com/office/officeart/2005/8/layout/hierarchy3"/>
    <dgm:cxn modelId="{5D52C15E-8B6C-4DAC-9B7D-6D118D9C0A3E}" type="presParOf" srcId="{9A6C3EB3-BF05-429A-BF7C-636F7A769061}" destId="{AD23A5B4-7517-4F35-A9B7-F341A16542C8}" srcOrd="1" destOrd="0" presId="urn:microsoft.com/office/officeart/2005/8/layout/hierarchy3"/>
    <dgm:cxn modelId="{E1BB4C34-CF6A-46C0-B256-BF339168B831}" type="presParOf" srcId="{9A6C3EB3-BF05-429A-BF7C-636F7A769061}" destId="{EDBE9C6F-9BA4-47E8-B1C4-99DF9AA7780D}" srcOrd="2" destOrd="0" presId="urn:microsoft.com/office/officeart/2005/8/layout/hierarchy3"/>
    <dgm:cxn modelId="{61BC7160-AB91-4B11-80F4-51C913AFAA91}" type="presParOf" srcId="{9A6C3EB3-BF05-429A-BF7C-636F7A769061}" destId="{49970DC6-42F3-4685-82DF-9F8B49BDF6D1}" srcOrd="3" destOrd="0" presId="urn:microsoft.com/office/officeart/2005/8/layout/hierarchy3"/>
    <dgm:cxn modelId="{4211C75C-FD60-4D2C-BA54-7F0847A3376F}" type="presParOf" srcId="{7B7084B6-28D4-4C78-A607-1E70AF081994}" destId="{86228E62-967B-435B-91B8-29111EAB44F0}" srcOrd="2" destOrd="0" presId="urn:microsoft.com/office/officeart/2005/8/layout/hierarchy3"/>
    <dgm:cxn modelId="{E4094E4A-5E47-450A-B15F-8A354F9F38C3}" type="presParOf" srcId="{86228E62-967B-435B-91B8-29111EAB44F0}" destId="{1D9EE72D-047A-4912-BB80-DE0A590482DB}" srcOrd="0" destOrd="0" presId="urn:microsoft.com/office/officeart/2005/8/layout/hierarchy3"/>
    <dgm:cxn modelId="{CB7E438B-1BDC-443B-850D-9D1480E817A3}" type="presParOf" srcId="{1D9EE72D-047A-4912-BB80-DE0A590482DB}" destId="{C2074898-8F86-43F2-9F40-EC5ABD903266}" srcOrd="0" destOrd="0" presId="urn:microsoft.com/office/officeart/2005/8/layout/hierarchy3"/>
    <dgm:cxn modelId="{6DDDE02B-2A00-4F1C-82F5-25711BA09CC1}" type="presParOf" srcId="{1D9EE72D-047A-4912-BB80-DE0A590482DB}" destId="{9EC25E02-5492-406D-8765-D856C1AF7CC6}" srcOrd="1" destOrd="0" presId="urn:microsoft.com/office/officeart/2005/8/layout/hierarchy3"/>
    <dgm:cxn modelId="{DEFAD1D4-0149-4A0B-A977-999B99CCCF33}" type="presParOf" srcId="{86228E62-967B-435B-91B8-29111EAB44F0}" destId="{10BFD669-62C3-4D8F-B0CA-B643BF363598}" srcOrd="1" destOrd="0" presId="urn:microsoft.com/office/officeart/2005/8/layout/hierarchy3"/>
    <dgm:cxn modelId="{82E8ADA5-A553-4918-BD35-BBC4C3655CD3}" type="presParOf" srcId="{10BFD669-62C3-4D8F-B0CA-B643BF363598}" destId="{A89CC172-1F86-4B42-A4E9-73F9EA2F3B8B}" srcOrd="0" destOrd="0" presId="urn:microsoft.com/office/officeart/2005/8/layout/hierarchy3"/>
    <dgm:cxn modelId="{FDE8D733-1F9B-462D-8CDF-F7A68DBC5353}" type="presParOf" srcId="{10BFD669-62C3-4D8F-B0CA-B643BF363598}" destId="{73BA8B32-79C0-4398-B9A9-3472106DA944}" srcOrd="1" destOrd="0" presId="urn:microsoft.com/office/officeart/2005/8/layout/hierarchy3"/>
    <dgm:cxn modelId="{E61A72E0-AC0C-47BD-8CBD-5A18481FF093}" type="presParOf" srcId="{10BFD669-62C3-4D8F-B0CA-B643BF363598}" destId="{4E7FD8CF-7DC1-4B12-9BB7-AF5C6C4566FC}" srcOrd="2" destOrd="0" presId="urn:microsoft.com/office/officeart/2005/8/layout/hierarchy3"/>
    <dgm:cxn modelId="{57919685-5E1C-43E5-988C-512913EBB33F}" type="presParOf" srcId="{10BFD669-62C3-4D8F-B0CA-B643BF363598}" destId="{B710B3D8-F1A7-4E7B-A93D-FCA075C994CE}" srcOrd="3" destOrd="0" presId="urn:microsoft.com/office/officeart/2005/8/layout/hierarchy3"/>
    <dgm:cxn modelId="{2F98683D-060C-4DF6-BF11-58BD4FFAC38A}" type="presParOf" srcId="{7B7084B6-28D4-4C78-A607-1E70AF081994}" destId="{D8248403-76F2-4DC4-8A74-2F0195A42F81}" srcOrd="3" destOrd="0" presId="urn:microsoft.com/office/officeart/2005/8/layout/hierarchy3"/>
    <dgm:cxn modelId="{9A1AD353-CEF5-497E-A41B-A59FA64E4A53}" type="presParOf" srcId="{D8248403-76F2-4DC4-8A74-2F0195A42F81}" destId="{53F5D132-5D9B-4FAE-93A7-2F51AB21E068}" srcOrd="0" destOrd="0" presId="urn:microsoft.com/office/officeart/2005/8/layout/hierarchy3"/>
    <dgm:cxn modelId="{0B82732F-8D68-430F-AF89-39234FD8E345}" type="presParOf" srcId="{53F5D132-5D9B-4FAE-93A7-2F51AB21E068}" destId="{7ECF2458-44CE-44B6-81F3-0A9CA2F2E419}" srcOrd="0" destOrd="0" presId="urn:microsoft.com/office/officeart/2005/8/layout/hierarchy3"/>
    <dgm:cxn modelId="{A652D706-6DCF-4F03-862D-0DA2247BAF0A}" type="presParOf" srcId="{53F5D132-5D9B-4FAE-93A7-2F51AB21E068}" destId="{AB0EA852-3B98-49A6-B3D6-D4E06E776304}" srcOrd="1" destOrd="0" presId="urn:microsoft.com/office/officeart/2005/8/layout/hierarchy3"/>
    <dgm:cxn modelId="{8AA7955E-DD5C-4527-B025-A197648FCCEB}" type="presParOf" srcId="{D8248403-76F2-4DC4-8A74-2F0195A42F81}" destId="{1A57E365-2F6D-4F6D-AF21-8E7D0AF914FC}" srcOrd="1" destOrd="0" presId="urn:microsoft.com/office/officeart/2005/8/layout/hierarchy3"/>
    <dgm:cxn modelId="{C256D65D-91B5-4E40-AD50-82DA6E24CAD1}" type="presParOf" srcId="{1A57E365-2F6D-4F6D-AF21-8E7D0AF914FC}" destId="{8986B707-013D-46C9-ADED-92E959948945}" srcOrd="0" destOrd="0" presId="urn:microsoft.com/office/officeart/2005/8/layout/hierarchy3"/>
    <dgm:cxn modelId="{7E42BA96-EC39-4722-9EB4-6BCE8195EF95}" type="presParOf" srcId="{1A57E365-2F6D-4F6D-AF21-8E7D0AF914FC}" destId="{982BCE1F-54A7-4AE9-BE8D-49808DA26ADD}" srcOrd="1" destOrd="0" presId="urn:microsoft.com/office/officeart/2005/8/layout/hierarchy3"/>
    <dgm:cxn modelId="{0CDA8C48-59C3-4C2A-B710-E07A2B5D1786}" type="presParOf" srcId="{1A57E365-2F6D-4F6D-AF21-8E7D0AF914FC}" destId="{91B44DAD-6076-423B-B910-0D2D0E1AC506}" srcOrd="2" destOrd="0" presId="urn:microsoft.com/office/officeart/2005/8/layout/hierarchy3"/>
    <dgm:cxn modelId="{5883614A-AC79-4623-8435-CBFA1DFFFED7}" type="presParOf" srcId="{1A57E365-2F6D-4F6D-AF21-8E7D0AF914FC}" destId="{75530694-32CE-4AB4-A8A4-D0F4CD07D260}" srcOrd="3" destOrd="0" presId="urn:microsoft.com/office/officeart/2005/8/layout/hierarchy3"/>
    <dgm:cxn modelId="{84A1FB79-3D9D-4CE6-B01F-63264C1F8289}" type="presParOf" srcId="{7B7084B6-28D4-4C78-A607-1E70AF081994}" destId="{7C66ABE6-09E7-4157-A32B-23965E83A349}" srcOrd="4" destOrd="0" presId="urn:microsoft.com/office/officeart/2005/8/layout/hierarchy3"/>
    <dgm:cxn modelId="{EC2804B2-FB36-495D-9A96-D9FAD85BF93C}" type="presParOf" srcId="{7C66ABE6-09E7-4157-A32B-23965E83A349}" destId="{76F089AE-A159-4022-8FB0-FE05C522C271}" srcOrd="0" destOrd="0" presId="urn:microsoft.com/office/officeart/2005/8/layout/hierarchy3"/>
    <dgm:cxn modelId="{131CD35B-E3A4-41C0-8D7C-CEE0E514A3E8}" type="presParOf" srcId="{76F089AE-A159-4022-8FB0-FE05C522C271}" destId="{A1021E27-16F1-4067-90FC-EF6EF2B505DD}" srcOrd="0" destOrd="0" presId="urn:microsoft.com/office/officeart/2005/8/layout/hierarchy3"/>
    <dgm:cxn modelId="{58C40C1D-94BD-4FDC-ADDF-2EA84E112214}" type="presParOf" srcId="{76F089AE-A159-4022-8FB0-FE05C522C271}" destId="{99D1EF55-AF8B-4DEB-9E8D-7257433A2E14}" srcOrd="1" destOrd="0" presId="urn:microsoft.com/office/officeart/2005/8/layout/hierarchy3"/>
    <dgm:cxn modelId="{66AEBFEC-1CD7-4A78-A299-5F101C418EB8}" type="presParOf" srcId="{7C66ABE6-09E7-4157-A32B-23965E83A349}" destId="{46A49849-7E5C-48B6-93BC-706F3AB83C3B}" srcOrd="1" destOrd="0" presId="urn:microsoft.com/office/officeart/2005/8/layout/hierarchy3"/>
    <dgm:cxn modelId="{01A155B5-9BF1-4000-905F-95611E744EF9}" type="presParOf" srcId="{46A49849-7E5C-48B6-93BC-706F3AB83C3B}" destId="{98CFD5C9-B398-4494-A8D0-E1D2D81EDE04}" srcOrd="0" destOrd="0" presId="urn:microsoft.com/office/officeart/2005/8/layout/hierarchy3"/>
    <dgm:cxn modelId="{413AC4BE-C052-4081-A1C2-A12B5A73425A}" type="presParOf" srcId="{46A49849-7E5C-48B6-93BC-706F3AB83C3B}" destId="{1D6EB655-0C68-46C4-BC78-611E0A81F39F}" srcOrd="1" destOrd="0" presId="urn:microsoft.com/office/officeart/2005/8/layout/hierarchy3"/>
    <dgm:cxn modelId="{FBA60082-D43B-4DB4-B304-4BAA4FDF2B52}" type="presParOf" srcId="{46A49849-7E5C-48B6-93BC-706F3AB83C3B}" destId="{A3AE1AE9-09F7-45A2-B1D4-2114C710C261}" srcOrd="2" destOrd="0" presId="urn:microsoft.com/office/officeart/2005/8/layout/hierarchy3"/>
    <dgm:cxn modelId="{9B2F1D51-AC2D-47AF-8FAA-22D07F8FCDD4}" type="presParOf" srcId="{46A49849-7E5C-48B6-93BC-706F3AB83C3B}" destId="{9900865C-D0AC-402A-BA11-24CE03D143D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B3B6316-4DBB-4BF8-B9D9-A6B7CA293FDC}" type="doc">
      <dgm:prSet loTypeId="urn:microsoft.com/office/officeart/2005/8/layout/lProcess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3CD6BB2-29E7-4AB4-B8FB-05D5335A58DD}">
      <dgm:prSet phldrT="[Text]"/>
      <dgm:spPr/>
      <dgm:t>
        <a:bodyPr/>
        <a:lstStyle/>
        <a:p>
          <a:r>
            <a:rPr lang="en-US" dirty="0"/>
            <a:t>Financial</a:t>
          </a:r>
        </a:p>
      </dgm:t>
    </dgm:pt>
    <dgm:pt modelId="{D4410D8F-5A06-4662-B8D4-00DA76987782}" type="parTrans" cxnId="{F30EDCDD-39DF-410F-B16C-B9DF39DF9DD2}">
      <dgm:prSet/>
      <dgm:spPr/>
      <dgm:t>
        <a:bodyPr/>
        <a:lstStyle/>
        <a:p>
          <a:endParaRPr lang="en-US"/>
        </a:p>
      </dgm:t>
    </dgm:pt>
    <dgm:pt modelId="{35F2F9E9-514B-4BE4-9013-4D66ADB49AAE}" type="sibTrans" cxnId="{F30EDCDD-39DF-410F-B16C-B9DF39DF9DD2}">
      <dgm:prSet/>
      <dgm:spPr/>
      <dgm:t>
        <a:bodyPr/>
        <a:lstStyle/>
        <a:p>
          <a:endParaRPr lang="en-US"/>
        </a:p>
      </dgm:t>
    </dgm:pt>
    <dgm:pt modelId="{9D2D7FAA-4D47-4A24-B1F8-4B7CCDD140FF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Reduced rework and repeat visits</a:t>
          </a:r>
        </a:p>
      </dgm:t>
    </dgm:pt>
    <dgm:pt modelId="{5B233D32-C313-4B72-AD79-D2A64548D69F}" type="parTrans" cxnId="{24D067B1-84D4-421D-82C6-9F4D0CA8B55E}">
      <dgm:prSet/>
      <dgm:spPr/>
      <dgm:t>
        <a:bodyPr/>
        <a:lstStyle/>
        <a:p>
          <a:endParaRPr lang="en-US"/>
        </a:p>
      </dgm:t>
    </dgm:pt>
    <dgm:pt modelId="{134A7904-F7F3-4F52-A76C-40E9B5814643}" type="sibTrans" cxnId="{24D067B1-84D4-421D-82C6-9F4D0CA8B55E}">
      <dgm:prSet/>
      <dgm:spPr/>
      <dgm:t>
        <a:bodyPr/>
        <a:lstStyle/>
        <a:p>
          <a:endParaRPr lang="en-US"/>
        </a:p>
      </dgm:t>
    </dgm:pt>
    <dgm:pt modelId="{51DA60F4-1A28-45EC-A721-69BBEE8985C4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↓ Operational costs</a:t>
          </a:r>
        </a:p>
      </dgm:t>
    </dgm:pt>
    <dgm:pt modelId="{CC07A4AC-E3B9-4A76-A1F8-9DE2472FE0D4}" type="parTrans" cxnId="{EBD4F0A3-A21D-422F-A4D1-0D1393AB95C4}">
      <dgm:prSet/>
      <dgm:spPr/>
      <dgm:t>
        <a:bodyPr/>
        <a:lstStyle/>
        <a:p>
          <a:endParaRPr lang="en-US"/>
        </a:p>
      </dgm:t>
    </dgm:pt>
    <dgm:pt modelId="{AAA83BF7-81BA-4DAE-8CEC-7531500B098C}" type="sibTrans" cxnId="{EBD4F0A3-A21D-422F-A4D1-0D1393AB95C4}">
      <dgm:prSet/>
      <dgm:spPr/>
      <dgm:t>
        <a:bodyPr/>
        <a:lstStyle/>
        <a:p>
          <a:endParaRPr lang="en-US"/>
        </a:p>
      </dgm:t>
    </dgm:pt>
    <dgm:pt modelId="{5E430B76-B9D1-4A35-980B-8466363D6564}">
      <dgm:prSet phldrT="[Text]"/>
      <dgm:spPr/>
      <dgm:t>
        <a:bodyPr/>
        <a:lstStyle/>
        <a:p>
          <a:r>
            <a:rPr lang="en-US" dirty="0"/>
            <a:t>Operational</a:t>
          </a:r>
        </a:p>
      </dgm:t>
    </dgm:pt>
    <dgm:pt modelId="{65741E11-2C46-4DE3-954A-AD8FABB4159F}" type="parTrans" cxnId="{7303EEB1-0254-4DB4-A536-208BCBBD4132}">
      <dgm:prSet/>
      <dgm:spPr/>
      <dgm:t>
        <a:bodyPr/>
        <a:lstStyle/>
        <a:p>
          <a:endParaRPr lang="en-US"/>
        </a:p>
      </dgm:t>
    </dgm:pt>
    <dgm:pt modelId="{B8AE4C59-7B4D-49E4-BC18-752DD81FEA39}" type="sibTrans" cxnId="{7303EEB1-0254-4DB4-A536-208BCBBD4132}">
      <dgm:prSet/>
      <dgm:spPr/>
      <dgm:t>
        <a:bodyPr/>
        <a:lstStyle/>
        <a:p>
          <a:endParaRPr lang="en-US"/>
        </a:p>
      </dgm:t>
    </dgm:pt>
    <dgm:pt modelId="{66C41EEA-F6EA-4959-B32C-DDF43595E6E6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Higher task completion rates</a:t>
          </a:r>
        </a:p>
      </dgm:t>
    </dgm:pt>
    <dgm:pt modelId="{C44937B4-6939-42D5-9CF0-CA3242BFCF28}" type="parTrans" cxnId="{A417E8A7-E017-4C39-9ED9-D2C18D2871F7}">
      <dgm:prSet/>
      <dgm:spPr/>
      <dgm:t>
        <a:bodyPr/>
        <a:lstStyle/>
        <a:p>
          <a:endParaRPr lang="en-US"/>
        </a:p>
      </dgm:t>
    </dgm:pt>
    <dgm:pt modelId="{AB5D1531-D0C3-4FDA-AB84-7182B4459283}" type="sibTrans" cxnId="{A417E8A7-E017-4C39-9ED9-D2C18D2871F7}">
      <dgm:prSet/>
      <dgm:spPr/>
      <dgm:t>
        <a:bodyPr/>
        <a:lstStyle/>
        <a:p>
          <a:endParaRPr lang="en-US"/>
        </a:p>
      </dgm:t>
    </dgm:pt>
    <dgm:pt modelId="{BCE2B3A6-8511-4792-9A0A-2F19FAFB07E5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↑ Efficiency, faster job turnaround</a:t>
          </a:r>
        </a:p>
      </dgm:t>
    </dgm:pt>
    <dgm:pt modelId="{C8F5E0F4-1A4C-4672-814F-C0A9ECB4D207}" type="parTrans" cxnId="{4573D2D1-A3C2-42AB-91C5-38B7FCA47D35}">
      <dgm:prSet/>
      <dgm:spPr/>
      <dgm:t>
        <a:bodyPr/>
        <a:lstStyle/>
        <a:p>
          <a:endParaRPr lang="en-US"/>
        </a:p>
      </dgm:t>
    </dgm:pt>
    <dgm:pt modelId="{1ACE7241-BD23-4E82-9489-6704B9D1FB72}" type="sibTrans" cxnId="{4573D2D1-A3C2-42AB-91C5-38B7FCA47D35}">
      <dgm:prSet/>
      <dgm:spPr/>
      <dgm:t>
        <a:bodyPr/>
        <a:lstStyle/>
        <a:p>
          <a:endParaRPr lang="en-US"/>
        </a:p>
      </dgm:t>
    </dgm:pt>
    <dgm:pt modelId="{464746A4-ABDD-4990-B5A6-C25B28D6D896}">
      <dgm:prSet phldrT="[Text]"/>
      <dgm:spPr/>
      <dgm:t>
        <a:bodyPr/>
        <a:lstStyle/>
        <a:p>
          <a:r>
            <a:rPr lang="en-US" dirty="0"/>
            <a:t>Strategic</a:t>
          </a:r>
        </a:p>
      </dgm:t>
    </dgm:pt>
    <dgm:pt modelId="{9E734037-8D19-4DB4-8850-43F41AF969D4}" type="parTrans" cxnId="{2FEC19D4-0B5A-4302-A368-08CAC8F05F87}">
      <dgm:prSet/>
      <dgm:spPr/>
      <dgm:t>
        <a:bodyPr/>
        <a:lstStyle/>
        <a:p>
          <a:endParaRPr lang="en-US"/>
        </a:p>
      </dgm:t>
    </dgm:pt>
    <dgm:pt modelId="{202A2171-D387-4174-8726-3CE468CFF54E}" type="sibTrans" cxnId="{2FEC19D4-0B5A-4302-A368-08CAC8F05F87}">
      <dgm:prSet/>
      <dgm:spPr/>
      <dgm:t>
        <a:bodyPr/>
        <a:lstStyle/>
        <a:p>
          <a:endParaRPr lang="en-US"/>
        </a:p>
      </dgm:t>
    </dgm:pt>
    <dgm:pt modelId="{CB830B92-7747-4164-AB49-D94FB19339ED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Improved customer satisfaction</a:t>
          </a:r>
        </a:p>
      </dgm:t>
    </dgm:pt>
    <dgm:pt modelId="{04E4DADB-3000-4156-AACF-C05A0AA769D2}" type="parTrans" cxnId="{81C1279F-EC57-42E6-8F28-78001D4763DE}">
      <dgm:prSet/>
      <dgm:spPr/>
      <dgm:t>
        <a:bodyPr/>
        <a:lstStyle/>
        <a:p>
          <a:endParaRPr lang="en-US"/>
        </a:p>
      </dgm:t>
    </dgm:pt>
    <dgm:pt modelId="{367141A6-B9E4-497F-BDFD-4B5007A05FAB}" type="sibTrans" cxnId="{81C1279F-EC57-42E6-8F28-78001D4763DE}">
      <dgm:prSet/>
      <dgm:spPr/>
      <dgm:t>
        <a:bodyPr/>
        <a:lstStyle/>
        <a:p>
          <a:endParaRPr lang="en-US"/>
        </a:p>
      </dgm:t>
    </dgm:pt>
    <dgm:pt modelId="{186811BF-CCF0-42B8-82C8-960FA59AD4A4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Increase technician satisfaction</a:t>
          </a:r>
        </a:p>
      </dgm:t>
    </dgm:pt>
    <dgm:pt modelId="{CBAE8961-8EA7-4F04-8BED-02CABB802BAA}" type="parTrans" cxnId="{F48AFC4C-FC43-4200-AC87-E9ECEE818AF4}">
      <dgm:prSet/>
      <dgm:spPr/>
      <dgm:t>
        <a:bodyPr/>
        <a:lstStyle/>
        <a:p>
          <a:endParaRPr lang="en-US"/>
        </a:p>
      </dgm:t>
    </dgm:pt>
    <dgm:pt modelId="{3FD4CA78-4A3D-45BB-BB7E-21B9509C7A8A}" type="sibTrans" cxnId="{F48AFC4C-FC43-4200-AC87-E9ECEE818AF4}">
      <dgm:prSet/>
      <dgm:spPr/>
      <dgm:t>
        <a:bodyPr/>
        <a:lstStyle/>
        <a:p>
          <a:endParaRPr lang="en-US"/>
        </a:p>
      </dgm:t>
    </dgm:pt>
    <dgm:pt modelId="{ABFB0AC3-7C3F-4280-A6C7-3997F2277DD9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↑ profit margins</a:t>
          </a:r>
        </a:p>
      </dgm:t>
    </dgm:pt>
    <dgm:pt modelId="{5C49319C-6705-43BF-8AB5-CE2D28555087}" type="parTrans" cxnId="{04910BD3-12DB-4559-BC66-16D9F9E8D33F}">
      <dgm:prSet/>
      <dgm:spPr/>
      <dgm:t>
        <a:bodyPr/>
        <a:lstStyle/>
        <a:p>
          <a:endParaRPr lang="en-US"/>
        </a:p>
      </dgm:t>
    </dgm:pt>
    <dgm:pt modelId="{E4F1CC9D-9A08-4E8E-8D10-3355F7F10641}" type="sibTrans" cxnId="{04910BD3-12DB-4559-BC66-16D9F9E8D33F}">
      <dgm:prSet/>
      <dgm:spPr/>
      <dgm:t>
        <a:bodyPr/>
        <a:lstStyle/>
        <a:p>
          <a:endParaRPr lang="en-US"/>
        </a:p>
      </dgm:t>
    </dgm:pt>
    <dgm:pt modelId="{0EC326CC-B6E3-46A6-A259-4DCBD578D713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Better technician-job matching</a:t>
          </a:r>
        </a:p>
      </dgm:t>
    </dgm:pt>
    <dgm:pt modelId="{9DC7DFD7-574D-4888-B7D0-B8FA7C48B10B}" type="parTrans" cxnId="{1513A77E-9A02-4612-BAC4-CA1126290037}">
      <dgm:prSet/>
      <dgm:spPr/>
      <dgm:t>
        <a:bodyPr/>
        <a:lstStyle/>
        <a:p>
          <a:endParaRPr lang="en-US"/>
        </a:p>
      </dgm:t>
    </dgm:pt>
    <dgm:pt modelId="{F032DD1E-4200-41F4-9B61-08A5C45019E2}" type="sibTrans" cxnId="{1513A77E-9A02-4612-BAC4-CA1126290037}">
      <dgm:prSet/>
      <dgm:spPr/>
      <dgm:t>
        <a:bodyPr/>
        <a:lstStyle/>
        <a:p>
          <a:endParaRPr lang="en-US"/>
        </a:p>
      </dgm:t>
    </dgm:pt>
    <dgm:pt modelId="{B314F81E-C52F-442C-9AF0-6B46CB4D5150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↓ Errors,</a:t>
          </a:r>
        </a:p>
      </dgm:t>
    </dgm:pt>
    <dgm:pt modelId="{200D253B-EBBF-4E86-938A-034CA0EE2F5C}" type="parTrans" cxnId="{3B20768D-0C36-410F-977F-6CD44874111E}">
      <dgm:prSet/>
      <dgm:spPr/>
      <dgm:t>
        <a:bodyPr/>
        <a:lstStyle/>
        <a:p>
          <a:endParaRPr lang="en-US"/>
        </a:p>
      </dgm:t>
    </dgm:pt>
    <dgm:pt modelId="{4724522F-49BA-46DF-952A-26947E3F9581}" type="sibTrans" cxnId="{3B20768D-0C36-410F-977F-6CD44874111E}">
      <dgm:prSet/>
      <dgm:spPr/>
      <dgm:t>
        <a:bodyPr/>
        <a:lstStyle/>
        <a:p>
          <a:endParaRPr lang="en-US"/>
        </a:p>
      </dgm:t>
    </dgm:pt>
    <dgm:pt modelId="{12C1992E-9BC8-4026-8742-4E0903AB94F5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↑ first-time fix rate</a:t>
          </a:r>
        </a:p>
      </dgm:t>
    </dgm:pt>
    <dgm:pt modelId="{3728918A-21CB-454C-979B-2AC151BD56A3}" type="parTrans" cxnId="{C1DDB664-0ACC-42AD-8512-D9D6B092F9B8}">
      <dgm:prSet/>
      <dgm:spPr/>
      <dgm:t>
        <a:bodyPr/>
        <a:lstStyle/>
        <a:p>
          <a:endParaRPr lang="en-US"/>
        </a:p>
      </dgm:t>
    </dgm:pt>
    <dgm:pt modelId="{BE5F21B7-E2C4-40E4-B417-EF82E4135C09}" type="sibTrans" cxnId="{C1DDB664-0ACC-42AD-8512-D9D6B092F9B8}">
      <dgm:prSet/>
      <dgm:spPr/>
      <dgm:t>
        <a:bodyPr/>
        <a:lstStyle/>
        <a:p>
          <a:endParaRPr lang="en-US"/>
        </a:p>
      </dgm:t>
    </dgm:pt>
    <dgm:pt modelId="{23AC2C20-E7AF-4094-B33B-E6EF59B45982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↑ Retention &amp; referrals</a:t>
          </a:r>
        </a:p>
      </dgm:t>
    </dgm:pt>
    <dgm:pt modelId="{3BF960CB-340F-49E7-8B19-EABC2BBBF1D8}" type="parTrans" cxnId="{B89C21FD-8325-4590-A6AF-9D62D8320A68}">
      <dgm:prSet/>
      <dgm:spPr/>
      <dgm:t>
        <a:bodyPr/>
        <a:lstStyle/>
        <a:p>
          <a:endParaRPr lang="en-US"/>
        </a:p>
      </dgm:t>
    </dgm:pt>
    <dgm:pt modelId="{0398C5BF-665A-419F-8B84-79BABFBE2DAD}" type="sibTrans" cxnId="{B89C21FD-8325-4590-A6AF-9D62D8320A68}">
      <dgm:prSet/>
      <dgm:spPr/>
      <dgm:t>
        <a:bodyPr/>
        <a:lstStyle/>
        <a:p>
          <a:endParaRPr lang="en-US"/>
        </a:p>
      </dgm:t>
    </dgm:pt>
    <dgm:pt modelId="{A24707B1-B8BE-4714-8586-6901EB7AD0FC}">
      <dgm:prSet phldrT="[Text]"/>
      <dgm:spPr/>
      <dgm:t>
        <a:bodyPr/>
        <a:lstStyle/>
        <a:p>
          <a:pPr>
            <a:buFontTx/>
            <a:buChar char="-"/>
          </a:pPr>
          <a:r>
            <a:rPr lang="en-US" dirty="0"/>
            <a:t>↓ Turnover, stronger workforce</a:t>
          </a:r>
        </a:p>
      </dgm:t>
    </dgm:pt>
    <dgm:pt modelId="{36F95CE4-ED5B-41D0-9C80-7D4295AE47EC}" type="parTrans" cxnId="{151D1DD9-780C-490C-B275-15684FCFA0EE}">
      <dgm:prSet/>
      <dgm:spPr/>
      <dgm:t>
        <a:bodyPr/>
        <a:lstStyle/>
        <a:p>
          <a:endParaRPr lang="en-US"/>
        </a:p>
      </dgm:t>
    </dgm:pt>
    <dgm:pt modelId="{2487C7D6-2DDB-4B3A-AB99-0AE996D5BCE6}" type="sibTrans" cxnId="{151D1DD9-780C-490C-B275-15684FCFA0EE}">
      <dgm:prSet/>
      <dgm:spPr/>
      <dgm:t>
        <a:bodyPr/>
        <a:lstStyle/>
        <a:p>
          <a:endParaRPr lang="en-US"/>
        </a:p>
      </dgm:t>
    </dgm:pt>
    <dgm:pt modelId="{6B3854C3-D154-4263-93DC-E1A6A51BDB79}" type="pres">
      <dgm:prSet presAssocID="{5B3B6316-4DBB-4BF8-B9D9-A6B7CA293FDC}" presName="theList" presStyleCnt="0">
        <dgm:presLayoutVars>
          <dgm:dir/>
          <dgm:animLvl val="lvl"/>
          <dgm:resizeHandles val="exact"/>
        </dgm:presLayoutVars>
      </dgm:prSet>
      <dgm:spPr/>
    </dgm:pt>
    <dgm:pt modelId="{B128CAE0-714B-4C08-B87F-BA7B8075893A}" type="pres">
      <dgm:prSet presAssocID="{E3CD6BB2-29E7-4AB4-B8FB-05D5335A58DD}" presName="compNode" presStyleCnt="0"/>
      <dgm:spPr/>
    </dgm:pt>
    <dgm:pt modelId="{9AE6E9E7-2AC4-42E1-B8C3-EBA31F4B53FE}" type="pres">
      <dgm:prSet presAssocID="{E3CD6BB2-29E7-4AB4-B8FB-05D5335A58DD}" presName="aNode" presStyleLbl="bgShp" presStyleIdx="0" presStyleCnt="3" custLinFactNeighborX="-1399" custLinFactNeighborY="25133"/>
      <dgm:spPr/>
    </dgm:pt>
    <dgm:pt modelId="{0FFD156E-3136-4194-800B-B1D0A42347E2}" type="pres">
      <dgm:prSet presAssocID="{E3CD6BB2-29E7-4AB4-B8FB-05D5335A58DD}" presName="textNode" presStyleLbl="bgShp" presStyleIdx="0" presStyleCnt="3"/>
      <dgm:spPr/>
    </dgm:pt>
    <dgm:pt modelId="{9172D1F9-955F-44B8-9739-72E44F5B1068}" type="pres">
      <dgm:prSet presAssocID="{E3CD6BB2-29E7-4AB4-B8FB-05D5335A58DD}" presName="compChildNode" presStyleCnt="0"/>
      <dgm:spPr/>
    </dgm:pt>
    <dgm:pt modelId="{B4CEE808-07AB-4894-8415-EF76A29CD623}" type="pres">
      <dgm:prSet presAssocID="{E3CD6BB2-29E7-4AB4-B8FB-05D5335A58DD}" presName="theInnerList" presStyleCnt="0"/>
      <dgm:spPr/>
    </dgm:pt>
    <dgm:pt modelId="{AC28C1E0-E8FD-47D7-8E57-78E0B2192CDD}" type="pres">
      <dgm:prSet presAssocID="{9D2D7FAA-4D47-4A24-B1F8-4B7CCDD140FF}" presName="childNode" presStyleLbl="node1" presStyleIdx="0" presStyleCnt="5">
        <dgm:presLayoutVars>
          <dgm:bulletEnabled val="1"/>
        </dgm:presLayoutVars>
      </dgm:prSet>
      <dgm:spPr/>
    </dgm:pt>
    <dgm:pt modelId="{C32631A9-E7CE-482A-8415-8AFF4EA8F1CF}" type="pres">
      <dgm:prSet presAssocID="{E3CD6BB2-29E7-4AB4-B8FB-05D5335A58DD}" presName="aSpace" presStyleCnt="0"/>
      <dgm:spPr/>
    </dgm:pt>
    <dgm:pt modelId="{311A5362-FD75-4E8C-A5E9-D9B40F291CD0}" type="pres">
      <dgm:prSet presAssocID="{5E430B76-B9D1-4A35-980B-8466363D6564}" presName="compNode" presStyleCnt="0"/>
      <dgm:spPr/>
    </dgm:pt>
    <dgm:pt modelId="{FDA1D751-0A16-4956-942D-F42D94E50972}" type="pres">
      <dgm:prSet presAssocID="{5E430B76-B9D1-4A35-980B-8466363D6564}" presName="aNode" presStyleLbl="bgShp" presStyleIdx="1" presStyleCnt="3"/>
      <dgm:spPr/>
    </dgm:pt>
    <dgm:pt modelId="{08B23201-8405-44E4-88BA-6D1D3E57DEF6}" type="pres">
      <dgm:prSet presAssocID="{5E430B76-B9D1-4A35-980B-8466363D6564}" presName="textNode" presStyleLbl="bgShp" presStyleIdx="1" presStyleCnt="3"/>
      <dgm:spPr/>
    </dgm:pt>
    <dgm:pt modelId="{769758CF-AD2E-4C61-884E-3CD3C118B6A1}" type="pres">
      <dgm:prSet presAssocID="{5E430B76-B9D1-4A35-980B-8466363D6564}" presName="compChildNode" presStyleCnt="0"/>
      <dgm:spPr/>
    </dgm:pt>
    <dgm:pt modelId="{CA3BC0B8-7AF7-459F-9C11-3C877449D815}" type="pres">
      <dgm:prSet presAssocID="{5E430B76-B9D1-4A35-980B-8466363D6564}" presName="theInnerList" presStyleCnt="0"/>
      <dgm:spPr/>
    </dgm:pt>
    <dgm:pt modelId="{85B8FB2C-7491-48EB-8AF8-923632D5CA52}" type="pres">
      <dgm:prSet presAssocID="{66C41EEA-F6EA-4959-B32C-DDF43595E6E6}" presName="childNode" presStyleLbl="node1" presStyleIdx="1" presStyleCnt="5">
        <dgm:presLayoutVars>
          <dgm:bulletEnabled val="1"/>
        </dgm:presLayoutVars>
      </dgm:prSet>
      <dgm:spPr/>
    </dgm:pt>
    <dgm:pt modelId="{89C74225-C836-4FD7-8176-9DADAEF176B9}" type="pres">
      <dgm:prSet presAssocID="{66C41EEA-F6EA-4959-B32C-DDF43595E6E6}" presName="aSpace2" presStyleCnt="0"/>
      <dgm:spPr/>
    </dgm:pt>
    <dgm:pt modelId="{F1BCA86F-8267-4EE6-908A-3AB733C61717}" type="pres">
      <dgm:prSet presAssocID="{0EC326CC-B6E3-46A6-A259-4DCBD578D713}" presName="childNode" presStyleLbl="node1" presStyleIdx="2" presStyleCnt="5">
        <dgm:presLayoutVars>
          <dgm:bulletEnabled val="1"/>
        </dgm:presLayoutVars>
      </dgm:prSet>
      <dgm:spPr/>
    </dgm:pt>
    <dgm:pt modelId="{3853DAA8-6674-4EDB-92D9-AD7D14E90C78}" type="pres">
      <dgm:prSet presAssocID="{5E430B76-B9D1-4A35-980B-8466363D6564}" presName="aSpace" presStyleCnt="0"/>
      <dgm:spPr/>
    </dgm:pt>
    <dgm:pt modelId="{F7564B41-AFB1-4461-9738-A38807E41D3E}" type="pres">
      <dgm:prSet presAssocID="{464746A4-ABDD-4990-B5A6-C25B28D6D896}" presName="compNode" presStyleCnt="0"/>
      <dgm:spPr/>
    </dgm:pt>
    <dgm:pt modelId="{2ECAA9B4-E0BA-49C3-92DB-93F14044E9C9}" type="pres">
      <dgm:prSet presAssocID="{464746A4-ABDD-4990-B5A6-C25B28D6D896}" presName="aNode" presStyleLbl="bgShp" presStyleIdx="2" presStyleCnt="3" custLinFactX="17528" custLinFactNeighborX="100000" custLinFactNeighborY="53028"/>
      <dgm:spPr/>
    </dgm:pt>
    <dgm:pt modelId="{21E53E42-27B6-4E28-BFF4-F847AE16CC62}" type="pres">
      <dgm:prSet presAssocID="{464746A4-ABDD-4990-B5A6-C25B28D6D896}" presName="textNode" presStyleLbl="bgShp" presStyleIdx="2" presStyleCnt="3"/>
      <dgm:spPr/>
    </dgm:pt>
    <dgm:pt modelId="{3ECC4053-F2B2-4EB8-BAEC-CE72FF67A1E5}" type="pres">
      <dgm:prSet presAssocID="{464746A4-ABDD-4990-B5A6-C25B28D6D896}" presName="compChildNode" presStyleCnt="0"/>
      <dgm:spPr/>
    </dgm:pt>
    <dgm:pt modelId="{9309240C-7BE2-4765-BFD7-B6C1F8E9C8C5}" type="pres">
      <dgm:prSet presAssocID="{464746A4-ABDD-4990-B5A6-C25B28D6D896}" presName="theInnerList" presStyleCnt="0"/>
      <dgm:spPr/>
    </dgm:pt>
    <dgm:pt modelId="{FCB25E41-8F35-4348-A7C7-CCF043EAB73E}" type="pres">
      <dgm:prSet presAssocID="{CB830B92-7747-4164-AB49-D94FB19339ED}" presName="childNode" presStyleLbl="node1" presStyleIdx="3" presStyleCnt="5">
        <dgm:presLayoutVars>
          <dgm:bulletEnabled val="1"/>
        </dgm:presLayoutVars>
      </dgm:prSet>
      <dgm:spPr/>
    </dgm:pt>
    <dgm:pt modelId="{1660D1EE-AE0C-4206-A881-201434C7E999}" type="pres">
      <dgm:prSet presAssocID="{CB830B92-7747-4164-AB49-D94FB19339ED}" presName="aSpace2" presStyleCnt="0"/>
      <dgm:spPr/>
    </dgm:pt>
    <dgm:pt modelId="{A0020B70-7823-49A6-A3CC-E5C371B7324D}" type="pres">
      <dgm:prSet presAssocID="{186811BF-CCF0-42B8-82C8-960FA59AD4A4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13165D00-E8FB-46C9-83E5-2CA035B7E365}" type="presOf" srcId="{464746A4-ABDD-4990-B5A6-C25B28D6D896}" destId="{21E53E42-27B6-4E28-BFF4-F847AE16CC62}" srcOrd="1" destOrd="0" presId="urn:microsoft.com/office/officeart/2005/8/layout/lProcess2"/>
    <dgm:cxn modelId="{1F265827-B049-4B1F-B040-55EE8451B5FD}" type="presOf" srcId="{5E430B76-B9D1-4A35-980B-8466363D6564}" destId="{08B23201-8405-44E4-88BA-6D1D3E57DEF6}" srcOrd="1" destOrd="0" presId="urn:microsoft.com/office/officeart/2005/8/layout/lProcess2"/>
    <dgm:cxn modelId="{F6A32828-1BD1-42A6-B4C4-1687DD360AB0}" type="presOf" srcId="{66C41EEA-F6EA-4959-B32C-DDF43595E6E6}" destId="{85B8FB2C-7491-48EB-8AF8-923632D5CA52}" srcOrd="0" destOrd="0" presId="urn:microsoft.com/office/officeart/2005/8/layout/lProcess2"/>
    <dgm:cxn modelId="{58E78F5F-3050-47A2-B683-C5C962187E84}" type="presOf" srcId="{9D2D7FAA-4D47-4A24-B1F8-4B7CCDD140FF}" destId="{AC28C1E0-E8FD-47D7-8E57-78E0B2192CDD}" srcOrd="0" destOrd="0" presId="urn:microsoft.com/office/officeart/2005/8/layout/lProcess2"/>
    <dgm:cxn modelId="{C1DDB664-0ACC-42AD-8512-D9D6B092F9B8}" srcId="{0EC326CC-B6E3-46A6-A259-4DCBD578D713}" destId="{12C1992E-9BC8-4026-8742-4E0903AB94F5}" srcOrd="1" destOrd="0" parTransId="{3728918A-21CB-454C-979B-2AC151BD56A3}" sibTransId="{BE5F21B7-E2C4-40E4-B417-EF82E4135C09}"/>
    <dgm:cxn modelId="{368E8D45-71A1-4F26-A872-5357057AA673}" type="presOf" srcId="{464746A4-ABDD-4990-B5A6-C25B28D6D896}" destId="{2ECAA9B4-E0BA-49C3-92DB-93F14044E9C9}" srcOrd="0" destOrd="0" presId="urn:microsoft.com/office/officeart/2005/8/layout/lProcess2"/>
    <dgm:cxn modelId="{7685E045-C5DA-41EE-ABC2-9310189CA3FB}" type="presOf" srcId="{ABFB0AC3-7C3F-4280-A6C7-3997F2277DD9}" destId="{AC28C1E0-E8FD-47D7-8E57-78E0B2192CDD}" srcOrd="0" destOrd="2" presId="urn:microsoft.com/office/officeart/2005/8/layout/lProcess2"/>
    <dgm:cxn modelId="{E547AF6C-A142-4E44-83DF-11DC568B1551}" type="presOf" srcId="{23AC2C20-E7AF-4094-B33B-E6EF59B45982}" destId="{FCB25E41-8F35-4348-A7C7-CCF043EAB73E}" srcOrd="0" destOrd="1" presId="urn:microsoft.com/office/officeart/2005/8/layout/lProcess2"/>
    <dgm:cxn modelId="{F48AFC4C-FC43-4200-AC87-E9ECEE818AF4}" srcId="{464746A4-ABDD-4990-B5A6-C25B28D6D896}" destId="{186811BF-CCF0-42B8-82C8-960FA59AD4A4}" srcOrd="1" destOrd="0" parTransId="{CBAE8961-8EA7-4F04-8BED-02CABB802BAA}" sibTransId="{3FD4CA78-4A3D-45BB-BB7E-21B9509C7A8A}"/>
    <dgm:cxn modelId="{DF41E976-565E-4C16-AA2F-1D97E3B78C7E}" type="presOf" srcId="{B314F81E-C52F-442C-9AF0-6B46CB4D5150}" destId="{F1BCA86F-8267-4EE6-908A-3AB733C61717}" srcOrd="0" destOrd="1" presId="urn:microsoft.com/office/officeart/2005/8/layout/lProcess2"/>
    <dgm:cxn modelId="{E323A477-960D-4D7F-8C5F-4F13A1EE21CE}" type="presOf" srcId="{186811BF-CCF0-42B8-82C8-960FA59AD4A4}" destId="{A0020B70-7823-49A6-A3CC-E5C371B7324D}" srcOrd="0" destOrd="0" presId="urn:microsoft.com/office/officeart/2005/8/layout/lProcess2"/>
    <dgm:cxn modelId="{49964079-6612-4BB9-A460-4D18028F8B03}" type="presOf" srcId="{51DA60F4-1A28-45EC-A721-69BBEE8985C4}" destId="{AC28C1E0-E8FD-47D7-8E57-78E0B2192CDD}" srcOrd="0" destOrd="1" presId="urn:microsoft.com/office/officeart/2005/8/layout/lProcess2"/>
    <dgm:cxn modelId="{1513A77E-9A02-4612-BAC4-CA1126290037}" srcId="{5E430B76-B9D1-4A35-980B-8466363D6564}" destId="{0EC326CC-B6E3-46A6-A259-4DCBD578D713}" srcOrd="1" destOrd="0" parTransId="{9DC7DFD7-574D-4888-B7D0-B8FA7C48B10B}" sibTransId="{F032DD1E-4200-41F4-9B61-08A5C45019E2}"/>
    <dgm:cxn modelId="{2486547F-546B-410F-8642-A0CDDC46FE59}" type="presOf" srcId="{12C1992E-9BC8-4026-8742-4E0903AB94F5}" destId="{F1BCA86F-8267-4EE6-908A-3AB733C61717}" srcOrd="0" destOrd="2" presId="urn:microsoft.com/office/officeart/2005/8/layout/lProcess2"/>
    <dgm:cxn modelId="{3B20768D-0C36-410F-977F-6CD44874111E}" srcId="{0EC326CC-B6E3-46A6-A259-4DCBD578D713}" destId="{B314F81E-C52F-442C-9AF0-6B46CB4D5150}" srcOrd="0" destOrd="0" parTransId="{200D253B-EBBF-4E86-938A-034CA0EE2F5C}" sibTransId="{4724522F-49BA-46DF-952A-26947E3F9581}"/>
    <dgm:cxn modelId="{83E45892-ECFC-4790-95FF-6DE6D5DAEC89}" type="presOf" srcId="{5E430B76-B9D1-4A35-980B-8466363D6564}" destId="{FDA1D751-0A16-4956-942D-F42D94E50972}" srcOrd="0" destOrd="0" presId="urn:microsoft.com/office/officeart/2005/8/layout/lProcess2"/>
    <dgm:cxn modelId="{95684094-D6FC-4360-A62D-D5B6E69DA376}" type="presOf" srcId="{E3CD6BB2-29E7-4AB4-B8FB-05D5335A58DD}" destId="{0FFD156E-3136-4194-800B-B1D0A42347E2}" srcOrd="1" destOrd="0" presId="urn:microsoft.com/office/officeart/2005/8/layout/lProcess2"/>
    <dgm:cxn modelId="{23BEEE9B-1A71-4605-984E-0136A982460B}" type="presOf" srcId="{BCE2B3A6-8511-4792-9A0A-2F19FAFB07E5}" destId="{85B8FB2C-7491-48EB-8AF8-923632D5CA52}" srcOrd="0" destOrd="1" presId="urn:microsoft.com/office/officeart/2005/8/layout/lProcess2"/>
    <dgm:cxn modelId="{81C1279F-EC57-42E6-8F28-78001D4763DE}" srcId="{464746A4-ABDD-4990-B5A6-C25B28D6D896}" destId="{CB830B92-7747-4164-AB49-D94FB19339ED}" srcOrd="0" destOrd="0" parTransId="{04E4DADB-3000-4156-AACF-C05A0AA769D2}" sibTransId="{367141A6-B9E4-497F-BDFD-4B5007A05FAB}"/>
    <dgm:cxn modelId="{EBD4F0A3-A21D-422F-A4D1-0D1393AB95C4}" srcId="{9D2D7FAA-4D47-4A24-B1F8-4B7CCDD140FF}" destId="{51DA60F4-1A28-45EC-A721-69BBEE8985C4}" srcOrd="0" destOrd="0" parTransId="{CC07A4AC-E3B9-4A76-A1F8-9DE2472FE0D4}" sibTransId="{AAA83BF7-81BA-4DAE-8CEC-7531500B098C}"/>
    <dgm:cxn modelId="{A417E8A7-E017-4C39-9ED9-D2C18D2871F7}" srcId="{5E430B76-B9D1-4A35-980B-8466363D6564}" destId="{66C41EEA-F6EA-4959-B32C-DDF43595E6E6}" srcOrd="0" destOrd="0" parTransId="{C44937B4-6939-42D5-9CF0-CA3242BFCF28}" sibTransId="{AB5D1531-D0C3-4FDA-AB84-7182B4459283}"/>
    <dgm:cxn modelId="{24D067B1-84D4-421D-82C6-9F4D0CA8B55E}" srcId="{E3CD6BB2-29E7-4AB4-B8FB-05D5335A58DD}" destId="{9D2D7FAA-4D47-4A24-B1F8-4B7CCDD140FF}" srcOrd="0" destOrd="0" parTransId="{5B233D32-C313-4B72-AD79-D2A64548D69F}" sibTransId="{134A7904-F7F3-4F52-A76C-40E9B5814643}"/>
    <dgm:cxn modelId="{7303EEB1-0254-4DB4-A536-208BCBBD4132}" srcId="{5B3B6316-4DBB-4BF8-B9D9-A6B7CA293FDC}" destId="{5E430B76-B9D1-4A35-980B-8466363D6564}" srcOrd="1" destOrd="0" parTransId="{65741E11-2C46-4DE3-954A-AD8FABB4159F}" sibTransId="{B8AE4C59-7B4D-49E4-BC18-752DD81FEA39}"/>
    <dgm:cxn modelId="{C3CD5FBA-CD39-4F87-B6A2-CEC05048F1BD}" type="presOf" srcId="{0EC326CC-B6E3-46A6-A259-4DCBD578D713}" destId="{F1BCA86F-8267-4EE6-908A-3AB733C61717}" srcOrd="0" destOrd="0" presId="urn:microsoft.com/office/officeart/2005/8/layout/lProcess2"/>
    <dgm:cxn modelId="{4573D2D1-A3C2-42AB-91C5-38B7FCA47D35}" srcId="{66C41EEA-F6EA-4959-B32C-DDF43595E6E6}" destId="{BCE2B3A6-8511-4792-9A0A-2F19FAFB07E5}" srcOrd="0" destOrd="0" parTransId="{C8F5E0F4-1A4C-4672-814F-C0A9ECB4D207}" sibTransId="{1ACE7241-BD23-4E82-9489-6704B9D1FB72}"/>
    <dgm:cxn modelId="{04910BD3-12DB-4559-BC66-16D9F9E8D33F}" srcId="{9D2D7FAA-4D47-4A24-B1F8-4B7CCDD140FF}" destId="{ABFB0AC3-7C3F-4280-A6C7-3997F2277DD9}" srcOrd="1" destOrd="0" parTransId="{5C49319C-6705-43BF-8AB5-CE2D28555087}" sibTransId="{E4F1CC9D-9A08-4E8E-8D10-3355F7F10641}"/>
    <dgm:cxn modelId="{2FEC19D4-0B5A-4302-A368-08CAC8F05F87}" srcId="{5B3B6316-4DBB-4BF8-B9D9-A6B7CA293FDC}" destId="{464746A4-ABDD-4990-B5A6-C25B28D6D896}" srcOrd="2" destOrd="0" parTransId="{9E734037-8D19-4DB4-8850-43F41AF969D4}" sibTransId="{202A2171-D387-4174-8726-3CE468CFF54E}"/>
    <dgm:cxn modelId="{151D1DD9-780C-490C-B275-15684FCFA0EE}" srcId="{186811BF-CCF0-42B8-82C8-960FA59AD4A4}" destId="{A24707B1-B8BE-4714-8586-6901EB7AD0FC}" srcOrd="0" destOrd="0" parTransId="{36F95CE4-ED5B-41D0-9C80-7D4295AE47EC}" sibTransId="{2487C7D6-2DDB-4B3A-AB99-0AE996D5BCE6}"/>
    <dgm:cxn modelId="{2BB51ED9-9100-4BDD-B92F-7B12135B8CC2}" type="presOf" srcId="{CB830B92-7747-4164-AB49-D94FB19339ED}" destId="{FCB25E41-8F35-4348-A7C7-CCF043EAB73E}" srcOrd="0" destOrd="0" presId="urn:microsoft.com/office/officeart/2005/8/layout/lProcess2"/>
    <dgm:cxn modelId="{56D3EADC-441E-4B2C-822C-CF3600FEE3C2}" type="presOf" srcId="{5B3B6316-4DBB-4BF8-B9D9-A6B7CA293FDC}" destId="{6B3854C3-D154-4263-93DC-E1A6A51BDB79}" srcOrd="0" destOrd="0" presId="urn:microsoft.com/office/officeart/2005/8/layout/lProcess2"/>
    <dgm:cxn modelId="{F30EDCDD-39DF-410F-B16C-B9DF39DF9DD2}" srcId="{5B3B6316-4DBB-4BF8-B9D9-A6B7CA293FDC}" destId="{E3CD6BB2-29E7-4AB4-B8FB-05D5335A58DD}" srcOrd="0" destOrd="0" parTransId="{D4410D8F-5A06-4662-B8D4-00DA76987782}" sibTransId="{35F2F9E9-514B-4BE4-9013-4D66ADB49AAE}"/>
    <dgm:cxn modelId="{53A51BF2-4272-4709-8966-A8AD2F786FD2}" type="presOf" srcId="{E3CD6BB2-29E7-4AB4-B8FB-05D5335A58DD}" destId="{9AE6E9E7-2AC4-42E1-B8C3-EBA31F4B53FE}" srcOrd="0" destOrd="0" presId="urn:microsoft.com/office/officeart/2005/8/layout/lProcess2"/>
    <dgm:cxn modelId="{32FC5FF7-34C5-494E-A3CD-D696C697CBF2}" type="presOf" srcId="{A24707B1-B8BE-4714-8586-6901EB7AD0FC}" destId="{A0020B70-7823-49A6-A3CC-E5C371B7324D}" srcOrd="0" destOrd="1" presId="urn:microsoft.com/office/officeart/2005/8/layout/lProcess2"/>
    <dgm:cxn modelId="{B89C21FD-8325-4590-A6AF-9D62D8320A68}" srcId="{CB830B92-7747-4164-AB49-D94FB19339ED}" destId="{23AC2C20-E7AF-4094-B33B-E6EF59B45982}" srcOrd="0" destOrd="0" parTransId="{3BF960CB-340F-49E7-8B19-EABC2BBBF1D8}" sibTransId="{0398C5BF-665A-419F-8B84-79BABFBE2DAD}"/>
    <dgm:cxn modelId="{92124619-796E-4152-85A4-50AD657EDD27}" type="presParOf" srcId="{6B3854C3-D154-4263-93DC-E1A6A51BDB79}" destId="{B128CAE0-714B-4C08-B87F-BA7B8075893A}" srcOrd="0" destOrd="0" presId="urn:microsoft.com/office/officeart/2005/8/layout/lProcess2"/>
    <dgm:cxn modelId="{58FA8A61-6104-42B9-876B-136B6DE90231}" type="presParOf" srcId="{B128CAE0-714B-4C08-B87F-BA7B8075893A}" destId="{9AE6E9E7-2AC4-42E1-B8C3-EBA31F4B53FE}" srcOrd="0" destOrd="0" presId="urn:microsoft.com/office/officeart/2005/8/layout/lProcess2"/>
    <dgm:cxn modelId="{D492E0D8-5E8E-4036-8449-897919011BBE}" type="presParOf" srcId="{B128CAE0-714B-4C08-B87F-BA7B8075893A}" destId="{0FFD156E-3136-4194-800B-B1D0A42347E2}" srcOrd="1" destOrd="0" presId="urn:microsoft.com/office/officeart/2005/8/layout/lProcess2"/>
    <dgm:cxn modelId="{7D811855-F0E2-4C8C-A081-64DF08B524BE}" type="presParOf" srcId="{B128CAE0-714B-4C08-B87F-BA7B8075893A}" destId="{9172D1F9-955F-44B8-9739-72E44F5B1068}" srcOrd="2" destOrd="0" presId="urn:microsoft.com/office/officeart/2005/8/layout/lProcess2"/>
    <dgm:cxn modelId="{023EB095-116C-4E57-A11D-5072C1F5BCB1}" type="presParOf" srcId="{9172D1F9-955F-44B8-9739-72E44F5B1068}" destId="{B4CEE808-07AB-4894-8415-EF76A29CD623}" srcOrd="0" destOrd="0" presId="urn:microsoft.com/office/officeart/2005/8/layout/lProcess2"/>
    <dgm:cxn modelId="{507A7299-C9AC-469C-9825-D405A76C3BA8}" type="presParOf" srcId="{B4CEE808-07AB-4894-8415-EF76A29CD623}" destId="{AC28C1E0-E8FD-47D7-8E57-78E0B2192CDD}" srcOrd="0" destOrd="0" presId="urn:microsoft.com/office/officeart/2005/8/layout/lProcess2"/>
    <dgm:cxn modelId="{8F3F9B4D-0246-44AE-BC1A-E015CEA1EB13}" type="presParOf" srcId="{6B3854C3-D154-4263-93DC-E1A6A51BDB79}" destId="{C32631A9-E7CE-482A-8415-8AFF4EA8F1CF}" srcOrd="1" destOrd="0" presId="urn:microsoft.com/office/officeart/2005/8/layout/lProcess2"/>
    <dgm:cxn modelId="{F7F2D2BE-1971-47E1-817A-FD04B80A1563}" type="presParOf" srcId="{6B3854C3-D154-4263-93DC-E1A6A51BDB79}" destId="{311A5362-FD75-4E8C-A5E9-D9B40F291CD0}" srcOrd="2" destOrd="0" presId="urn:microsoft.com/office/officeart/2005/8/layout/lProcess2"/>
    <dgm:cxn modelId="{F39D3944-04CD-46B6-A689-53DD15CCE4C0}" type="presParOf" srcId="{311A5362-FD75-4E8C-A5E9-D9B40F291CD0}" destId="{FDA1D751-0A16-4956-942D-F42D94E50972}" srcOrd="0" destOrd="0" presId="urn:microsoft.com/office/officeart/2005/8/layout/lProcess2"/>
    <dgm:cxn modelId="{8C1C2FE5-C958-4919-9B85-6474318748A2}" type="presParOf" srcId="{311A5362-FD75-4E8C-A5E9-D9B40F291CD0}" destId="{08B23201-8405-44E4-88BA-6D1D3E57DEF6}" srcOrd="1" destOrd="0" presId="urn:microsoft.com/office/officeart/2005/8/layout/lProcess2"/>
    <dgm:cxn modelId="{E9D1BE21-F644-4EFB-9C57-855ED6E4F76A}" type="presParOf" srcId="{311A5362-FD75-4E8C-A5E9-D9B40F291CD0}" destId="{769758CF-AD2E-4C61-884E-3CD3C118B6A1}" srcOrd="2" destOrd="0" presId="urn:microsoft.com/office/officeart/2005/8/layout/lProcess2"/>
    <dgm:cxn modelId="{BAD584F9-25FE-4EE6-AB01-EB1C069D1B03}" type="presParOf" srcId="{769758CF-AD2E-4C61-884E-3CD3C118B6A1}" destId="{CA3BC0B8-7AF7-459F-9C11-3C877449D815}" srcOrd="0" destOrd="0" presId="urn:microsoft.com/office/officeart/2005/8/layout/lProcess2"/>
    <dgm:cxn modelId="{502CA509-87D6-47B4-8094-43B0CF4381F3}" type="presParOf" srcId="{CA3BC0B8-7AF7-459F-9C11-3C877449D815}" destId="{85B8FB2C-7491-48EB-8AF8-923632D5CA52}" srcOrd="0" destOrd="0" presId="urn:microsoft.com/office/officeart/2005/8/layout/lProcess2"/>
    <dgm:cxn modelId="{7556E873-47E8-4DA3-B5D4-702D7FB80D42}" type="presParOf" srcId="{CA3BC0B8-7AF7-459F-9C11-3C877449D815}" destId="{89C74225-C836-4FD7-8176-9DADAEF176B9}" srcOrd="1" destOrd="0" presId="urn:microsoft.com/office/officeart/2005/8/layout/lProcess2"/>
    <dgm:cxn modelId="{AEA64E0E-6BC4-4BBE-90B7-E5DD413845D8}" type="presParOf" srcId="{CA3BC0B8-7AF7-459F-9C11-3C877449D815}" destId="{F1BCA86F-8267-4EE6-908A-3AB733C61717}" srcOrd="2" destOrd="0" presId="urn:microsoft.com/office/officeart/2005/8/layout/lProcess2"/>
    <dgm:cxn modelId="{5D6C3346-3608-4338-90FE-ACE0F4E6A046}" type="presParOf" srcId="{6B3854C3-D154-4263-93DC-E1A6A51BDB79}" destId="{3853DAA8-6674-4EDB-92D9-AD7D14E90C78}" srcOrd="3" destOrd="0" presId="urn:microsoft.com/office/officeart/2005/8/layout/lProcess2"/>
    <dgm:cxn modelId="{515FB506-F238-45BD-A1E5-DA1A670057B2}" type="presParOf" srcId="{6B3854C3-D154-4263-93DC-E1A6A51BDB79}" destId="{F7564B41-AFB1-4461-9738-A38807E41D3E}" srcOrd="4" destOrd="0" presId="urn:microsoft.com/office/officeart/2005/8/layout/lProcess2"/>
    <dgm:cxn modelId="{E2BAC257-0F07-4BEC-A207-D5C7C51C8C21}" type="presParOf" srcId="{F7564B41-AFB1-4461-9738-A38807E41D3E}" destId="{2ECAA9B4-E0BA-49C3-92DB-93F14044E9C9}" srcOrd="0" destOrd="0" presId="urn:microsoft.com/office/officeart/2005/8/layout/lProcess2"/>
    <dgm:cxn modelId="{07D5AE99-7A37-4BC6-9D84-3B0C677A85A8}" type="presParOf" srcId="{F7564B41-AFB1-4461-9738-A38807E41D3E}" destId="{21E53E42-27B6-4E28-BFF4-F847AE16CC62}" srcOrd="1" destOrd="0" presId="urn:microsoft.com/office/officeart/2005/8/layout/lProcess2"/>
    <dgm:cxn modelId="{7BEF005E-877C-4EAD-9000-5544DB06A6B6}" type="presParOf" srcId="{F7564B41-AFB1-4461-9738-A38807E41D3E}" destId="{3ECC4053-F2B2-4EB8-BAEC-CE72FF67A1E5}" srcOrd="2" destOrd="0" presId="urn:microsoft.com/office/officeart/2005/8/layout/lProcess2"/>
    <dgm:cxn modelId="{065E71AF-2EE9-4D14-AED2-D591E217D160}" type="presParOf" srcId="{3ECC4053-F2B2-4EB8-BAEC-CE72FF67A1E5}" destId="{9309240C-7BE2-4765-BFD7-B6C1F8E9C8C5}" srcOrd="0" destOrd="0" presId="urn:microsoft.com/office/officeart/2005/8/layout/lProcess2"/>
    <dgm:cxn modelId="{DA366D96-E9BC-42D3-A8CF-A3404D67E2DE}" type="presParOf" srcId="{9309240C-7BE2-4765-BFD7-B6C1F8E9C8C5}" destId="{FCB25E41-8F35-4348-A7C7-CCF043EAB73E}" srcOrd="0" destOrd="0" presId="urn:microsoft.com/office/officeart/2005/8/layout/lProcess2"/>
    <dgm:cxn modelId="{4ABD78F5-7446-4177-AF10-DBEF18C19A9B}" type="presParOf" srcId="{9309240C-7BE2-4765-BFD7-B6C1F8E9C8C5}" destId="{1660D1EE-AE0C-4206-A881-201434C7E999}" srcOrd="1" destOrd="0" presId="urn:microsoft.com/office/officeart/2005/8/layout/lProcess2"/>
    <dgm:cxn modelId="{65D58558-0732-4713-BCDC-2AFF590CB64C}" type="presParOf" srcId="{9309240C-7BE2-4765-BFD7-B6C1F8E9C8C5}" destId="{A0020B70-7823-49A6-A3CC-E5C371B7324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33FB1-031C-40A6-99A1-4EC6F261EEE9}">
      <dsp:nvSpPr>
        <dsp:cNvPr id="0" name=""/>
        <dsp:cNvSpPr/>
      </dsp:nvSpPr>
      <dsp:spPr>
        <a:xfrm>
          <a:off x="890952" y="555540"/>
          <a:ext cx="1663339" cy="110944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Automated Matching</a:t>
          </a:r>
        </a:p>
      </dsp:txBody>
      <dsp:txXfrm>
        <a:off x="1157087" y="555540"/>
        <a:ext cx="1397204" cy="1109447"/>
      </dsp:txXfrm>
    </dsp:sp>
    <dsp:sp modelId="{B4807707-5B0B-42E7-86BE-AF7A8683FC4E}">
      <dsp:nvSpPr>
        <dsp:cNvPr id="0" name=""/>
        <dsp:cNvSpPr/>
      </dsp:nvSpPr>
      <dsp:spPr>
        <a:xfrm>
          <a:off x="890952" y="1664988"/>
          <a:ext cx="1663339" cy="110944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Matches best technician to job based on skillset</a:t>
          </a:r>
        </a:p>
      </dsp:txBody>
      <dsp:txXfrm>
        <a:off x="1157087" y="1664988"/>
        <a:ext cx="1397204" cy="1109447"/>
      </dsp:txXfrm>
    </dsp:sp>
    <dsp:sp modelId="{34FE3C88-B2AE-4275-A157-DF9917108922}">
      <dsp:nvSpPr>
        <dsp:cNvPr id="0" name=""/>
        <dsp:cNvSpPr/>
      </dsp:nvSpPr>
      <dsp:spPr>
        <a:xfrm>
          <a:off x="514167" y="215654"/>
          <a:ext cx="702838" cy="7129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1</a:t>
          </a:r>
        </a:p>
      </dsp:txBody>
      <dsp:txXfrm>
        <a:off x="617095" y="320058"/>
        <a:ext cx="496982" cy="504110"/>
      </dsp:txXfrm>
    </dsp:sp>
    <dsp:sp modelId="{C4C41B82-F985-4EF0-A20A-DC47EABAE6A5}">
      <dsp:nvSpPr>
        <dsp:cNvPr id="0" name=""/>
        <dsp:cNvSpPr/>
      </dsp:nvSpPr>
      <dsp:spPr>
        <a:xfrm>
          <a:off x="3257130" y="555540"/>
          <a:ext cx="1663339" cy="110944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Faster Service</a:t>
          </a:r>
        </a:p>
      </dsp:txBody>
      <dsp:txXfrm>
        <a:off x="3523264" y="555540"/>
        <a:ext cx="1397204" cy="1109447"/>
      </dsp:txXfrm>
    </dsp:sp>
    <dsp:sp modelId="{B9600FEA-6AC7-45AE-A6C7-52430BBE2D7C}">
      <dsp:nvSpPr>
        <dsp:cNvPr id="0" name=""/>
        <dsp:cNvSpPr/>
      </dsp:nvSpPr>
      <dsp:spPr>
        <a:xfrm>
          <a:off x="3257130" y="1664988"/>
          <a:ext cx="1663339" cy="110944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Improves connectivity</a:t>
          </a:r>
        </a:p>
      </dsp:txBody>
      <dsp:txXfrm>
        <a:off x="3523264" y="1664988"/>
        <a:ext cx="1397204" cy="1109447"/>
      </dsp:txXfrm>
    </dsp:sp>
    <dsp:sp modelId="{9FAB36B3-6AF0-44DC-9560-BD87CBEA9875}">
      <dsp:nvSpPr>
        <dsp:cNvPr id="0" name=""/>
        <dsp:cNvSpPr/>
      </dsp:nvSpPr>
      <dsp:spPr>
        <a:xfrm>
          <a:off x="2776686" y="255518"/>
          <a:ext cx="726402" cy="7321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</a:t>
          </a:r>
        </a:p>
      </dsp:txBody>
      <dsp:txXfrm>
        <a:off x="2883065" y="362743"/>
        <a:ext cx="513644" cy="517729"/>
      </dsp:txXfrm>
    </dsp:sp>
    <dsp:sp modelId="{1FF0A2B4-2E4C-4C7A-B585-7DF342AB8E41}">
      <dsp:nvSpPr>
        <dsp:cNvPr id="0" name=""/>
        <dsp:cNvSpPr/>
      </dsp:nvSpPr>
      <dsp:spPr>
        <a:xfrm>
          <a:off x="5646872" y="555540"/>
          <a:ext cx="1663339" cy="110944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Happier Customers</a:t>
          </a:r>
        </a:p>
      </dsp:txBody>
      <dsp:txXfrm>
        <a:off x="5913006" y="555540"/>
        <a:ext cx="1397204" cy="1109447"/>
      </dsp:txXfrm>
    </dsp:sp>
    <dsp:sp modelId="{7A76F4F2-ABBD-4CA0-A828-48B8C7BB5713}">
      <dsp:nvSpPr>
        <dsp:cNvPr id="0" name=""/>
        <dsp:cNvSpPr/>
      </dsp:nvSpPr>
      <dsp:spPr>
        <a:xfrm>
          <a:off x="5646872" y="1664988"/>
          <a:ext cx="1663339" cy="1109447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Raises satisfaction scores</a:t>
          </a:r>
        </a:p>
      </dsp:txBody>
      <dsp:txXfrm>
        <a:off x="5913006" y="1664988"/>
        <a:ext cx="1397204" cy="1109447"/>
      </dsp:txXfrm>
    </dsp:sp>
    <dsp:sp modelId="{90AD13C0-5849-4549-BD54-2CE3F86BA086}">
      <dsp:nvSpPr>
        <dsp:cNvPr id="0" name=""/>
        <dsp:cNvSpPr/>
      </dsp:nvSpPr>
      <dsp:spPr>
        <a:xfrm>
          <a:off x="5197619" y="239362"/>
          <a:ext cx="683543" cy="7131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3</a:t>
          </a:r>
        </a:p>
      </dsp:txBody>
      <dsp:txXfrm>
        <a:off x="5297722" y="343804"/>
        <a:ext cx="483337" cy="5042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59ABDF-94F1-485D-ABD9-5B9781F6AC2D}">
      <dsp:nvSpPr>
        <dsp:cNvPr id="0" name=""/>
        <dsp:cNvSpPr/>
      </dsp:nvSpPr>
      <dsp:spPr>
        <a:xfrm>
          <a:off x="512823" y="1860"/>
          <a:ext cx="1354084" cy="135408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bg1"/>
              </a:solidFill>
            </a:rPr>
            <a:t>Advanced Network Technology</a:t>
          </a:r>
        </a:p>
      </dsp:txBody>
      <dsp:txXfrm>
        <a:off x="711124" y="200161"/>
        <a:ext cx="957482" cy="957482"/>
      </dsp:txXfrm>
    </dsp:sp>
    <dsp:sp modelId="{6AD54EA0-1F74-43AA-9F7B-3A531EFC5C52}">
      <dsp:nvSpPr>
        <dsp:cNvPr id="0" name=""/>
        <dsp:cNvSpPr/>
      </dsp:nvSpPr>
      <dsp:spPr>
        <a:xfrm>
          <a:off x="797181" y="1465896"/>
          <a:ext cx="785369" cy="785369"/>
        </a:xfrm>
        <a:prstGeom prst="mathPlus">
          <a:avLst/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901282" y="1766221"/>
        <a:ext cx="577167" cy="184719"/>
      </dsp:txXfrm>
    </dsp:sp>
    <dsp:sp modelId="{9675D9DA-53AD-4C4E-BCF5-1AE061153220}">
      <dsp:nvSpPr>
        <dsp:cNvPr id="0" name=""/>
        <dsp:cNvSpPr/>
      </dsp:nvSpPr>
      <dsp:spPr>
        <a:xfrm>
          <a:off x="512823" y="2361217"/>
          <a:ext cx="1354084" cy="1354084"/>
        </a:xfrm>
        <a:prstGeom prst="ellipse">
          <a:avLst/>
        </a:prstGeom>
        <a:solidFill>
          <a:schemeClr val="accent1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solidFill>
                <a:schemeClr val="bg1"/>
              </a:solidFill>
            </a:rPr>
            <a:t>Misaligned</a:t>
          </a:r>
          <a:r>
            <a:rPr lang="en-US" sz="1500" kern="1200" dirty="0">
              <a:solidFill>
                <a:schemeClr val="bg1"/>
              </a:solidFill>
            </a:rPr>
            <a:t> Technician Assignments</a:t>
          </a:r>
        </a:p>
      </dsp:txBody>
      <dsp:txXfrm>
        <a:off x="711124" y="2559518"/>
        <a:ext cx="957482" cy="957482"/>
      </dsp:txXfrm>
    </dsp:sp>
    <dsp:sp modelId="{AC7F66F6-46BB-49C6-8B41-EC98A7E52B72}">
      <dsp:nvSpPr>
        <dsp:cNvPr id="0" name=""/>
        <dsp:cNvSpPr/>
      </dsp:nvSpPr>
      <dsp:spPr>
        <a:xfrm>
          <a:off x="2070020" y="1606721"/>
          <a:ext cx="430598" cy="5037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070020" y="1707465"/>
        <a:ext cx="301419" cy="302231"/>
      </dsp:txXfrm>
    </dsp:sp>
    <dsp:sp modelId="{67E0A14F-63CC-439B-8C40-950D370CDE9B}">
      <dsp:nvSpPr>
        <dsp:cNvPr id="0" name=""/>
        <dsp:cNvSpPr/>
      </dsp:nvSpPr>
      <dsp:spPr>
        <a:xfrm>
          <a:off x="2679359" y="504496"/>
          <a:ext cx="2708169" cy="27081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Lost Trust &amp; Dissatisfaction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bg1"/>
              </a:solidFill>
            </a:rPr>
            <a:t>Losing </a:t>
          </a:r>
          <a:r>
            <a:rPr lang="en-US" sz="2000" b="1" kern="1200" dirty="0">
              <a:solidFill>
                <a:schemeClr val="bg1"/>
              </a:solidFill>
            </a:rPr>
            <a:t>$2.09 billion</a:t>
          </a:r>
          <a:r>
            <a:rPr lang="en-US" sz="2000" kern="1200" dirty="0">
              <a:solidFill>
                <a:schemeClr val="bg1"/>
              </a:solidFill>
            </a:rPr>
            <a:t>/year from churn*</a:t>
          </a:r>
        </a:p>
      </dsp:txBody>
      <dsp:txXfrm>
        <a:off x="3075961" y="901098"/>
        <a:ext cx="1914965" cy="19149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7D82D3-02F0-419C-862A-13E999653E22}">
      <dsp:nvSpPr>
        <dsp:cNvPr id="0" name=""/>
        <dsp:cNvSpPr/>
      </dsp:nvSpPr>
      <dsp:spPr>
        <a:xfrm>
          <a:off x="6840" y="425337"/>
          <a:ext cx="1318498" cy="704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Task request</a:t>
          </a:r>
        </a:p>
      </dsp:txBody>
      <dsp:txXfrm>
        <a:off x="6840" y="425337"/>
        <a:ext cx="1318498" cy="469876"/>
      </dsp:txXfrm>
    </dsp:sp>
    <dsp:sp modelId="{26E2DB53-DFF1-4235-8F86-4184067A26FB}">
      <dsp:nvSpPr>
        <dsp:cNvPr id="0" name=""/>
        <dsp:cNvSpPr/>
      </dsp:nvSpPr>
      <dsp:spPr>
        <a:xfrm>
          <a:off x="335422" y="943040"/>
          <a:ext cx="1318498" cy="14397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400" kern="1200" dirty="0"/>
            <a:t>Customer schedules technician service requests</a:t>
          </a:r>
        </a:p>
      </dsp:txBody>
      <dsp:txXfrm>
        <a:off x="374039" y="981657"/>
        <a:ext cx="1241264" cy="1362544"/>
      </dsp:txXfrm>
    </dsp:sp>
    <dsp:sp modelId="{29345F63-C045-47FF-841E-0469DD9BAB98}">
      <dsp:nvSpPr>
        <dsp:cNvPr id="0" name=""/>
        <dsp:cNvSpPr/>
      </dsp:nvSpPr>
      <dsp:spPr>
        <a:xfrm rot="21581413">
          <a:off x="1525214" y="490351"/>
          <a:ext cx="423750" cy="328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25215" y="556270"/>
        <a:ext cx="325270" cy="196961"/>
      </dsp:txXfrm>
    </dsp:sp>
    <dsp:sp modelId="{71D6746F-2EF7-475B-8E92-9C69D0813D5E}">
      <dsp:nvSpPr>
        <dsp:cNvPr id="0" name=""/>
        <dsp:cNvSpPr/>
      </dsp:nvSpPr>
      <dsp:spPr>
        <a:xfrm>
          <a:off x="2124856" y="413557"/>
          <a:ext cx="1440024" cy="704815"/>
        </a:xfrm>
        <a:prstGeom prst="roundRect">
          <a:avLst>
            <a:gd name="adj" fmla="val 10000"/>
          </a:avLst>
        </a:prstGeom>
        <a:solidFill>
          <a:schemeClr val="accent4">
            <a:hueOff val="-276512"/>
            <a:satOff val="-868"/>
            <a:lumOff val="-455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Dispatcher assigns manually </a:t>
          </a:r>
        </a:p>
      </dsp:txBody>
      <dsp:txXfrm>
        <a:off x="2124856" y="413557"/>
        <a:ext cx="1440024" cy="469876"/>
      </dsp:txXfrm>
    </dsp:sp>
    <dsp:sp modelId="{F11AF00A-D95F-4C00-B989-BCF3BE3AEDEB}">
      <dsp:nvSpPr>
        <dsp:cNvPr id="0" name=""/>
        <dsp:cNvSpPr/>
      </dsp:nvSpPr>
      <dsp:spPr>
        <a:xfrm>
          <a:off x="2455673" y="883434"/>
          <a:ext cx="1318498" cy="1486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276512"/>
              <a:satOff val="-868"/>
              <a:lumOff val="-45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400" kern="1200" dirty="0"/>
            <a:t>Relies on availability or location only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400" kern="1200" dirty="0"/>
            <a:t>No expertise matching</a:t>
          </a:r>
        </a:p>
      </dsp:txBody>
      <dsp:txXfrm>
        <a:off x="2494290" y="922051"/>
        <a:ext cx="1241264" cy="1409664"/>
      </dsp:txXfrm>
    </dsp:sp>
    <dsp:sp modelId="{6D7A0BBF-9F8C-4A6B-A8F8-34688F4D0BCC}">
      <dsp:nvSpPr>
        <dsp:cNvPr id="0" name=""/>
        <dsp:cNvSpPr/>
      </dsp:nvSpPr>
      <dsp:spPr>
        <a:xfrm>
          <a:off x="3749569" y="484362"/>
          <a:ext cx="391540" cy="328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368683"/>
            <a:satOff val="-1157"/>
            <a:lumOff val="-607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749569" y="550015"/>
        <a:ext cx="293060" cy="196961"/>
      </dsp:txXfrm>
    </dsp:sp>
    <dsp:sp modelId="{427E87E7-8482-4626-81A7-A6A79D211653}">
      <dsp:nvSpPr>
        <dsp:cNvPr id="0" name=""/>
        <dsp:cNvSpPr/>
      </dsp:nvSpPr>
      <dsp:spPr>
        <a:xfrm>
          <a:off x="4303635" y="413557"/>
          <a:ext cx="1318498" cy="704815"/>
        </a:xfrm>
        <a:prstGeom prst="roundRect">
          <a:avLst>
            <a:gd name="adj" fmla="val 10000"/>
          </a:avLst>
        </a:prstGeom>
        <a:solidFill>
          <a:schemeClr val="accent4">
            <a:hueOff val="-553025"/>
            <a:satOff val="-1735"/>
            <a:lumOff val="-911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Technician assigned randomly </a:t>
          </a:r>
        </a:p>
      </dsp:txBody>
      <dsp:txXfrm>
        <a:off x="4303635" y="413557"/>
        <a:ext cx="1318498" cy="469876"/>
      </dsp:txXfrm>
    </dsp:sp>
    <dsp:sp modelId="{1AF180F8-E441-4269-8A87-5F0348086CBD}">
      <dsp:nvSpPr>
        <dsp:cNvPr id="0" name=""/>
        <dsp:cNvSpPr/>
      </dsp:nvSpPr>
      <dsp:spPr>
        <a:xfrm>
          <a:off x="4573689" y="883434"/>
          <a:ext cx="1318498" cy="1486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553025"/>
              <a:satOff val="-1735"/>
              <a:lumOff val="-9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400" kern="1200" dirty="0"/>
            <a:t>Frequent mismatches → failed work orders &amp; costly rework</a:t>
          </a:r>
        </a:p>
      </dsp:txBody>
      <dsp:txXfrm>
        <a:off x="4612306" y="922051"/>
        <a:ext cx="1241264" cy="1409664"/>
      </dsp:txXfrm>
    </dsp:sp>
    <dsp:sp modelId="{BFF7EE14-AF04-4327-A5DB-535B3C98452F}">
      <dsp:nvSpPr>
        <dsp:cNvPr id="0" name=""/>
        <dsp:cNvSpPr/>
      </dsp:nvSpPr>
      <dsp:spPr>
        <a:xfrm>
          <a:off x="5822013" y="484362"/>
          <a:ext cx="423744" cy="328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737366"/>
            <a:satOff val="-2313"/>
            <a:lumOff val="-121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822013" y="550015"/>
        <a:ext cx="325264" cy="196961"/>
      </dsp:txXfrm>
    </dsp:sp>
    <dsp:sp modelId="{969FA144-7833-488F-A55A-1F624475AC0E}">
      <dsp:nvSpPr>
        <dsp:cNvPr id="0" name=""/>
        <dsp:cNvSpPr/>
      </dsp:nvSpPr>
      <dsp:spPr>
        <a:xfrm>
          <a:off x="6421651" y="413557"/>
          <a:ext cx="1318498" cy="704815"/>
        </a:xfrm>
        <a:prstGeom prst="roundRect">
          <a:avLst>
            <a:gd name="adj" fmla="val 10000"/>
          </a:avLst>
        </a:prstGeom>
        <a:solidFill>
          <a:schemeClr val="accent4">
            <a:hueOff val="-829537"/>
            <a:satOff val="-2603"/>
            <a:lumOff val="-136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Task execution </a:t>
          </a:r>
        </a:p>
      </dsp:txBody>
      <dsp:txXfrm>
        <a:off x="6421651" y="413557"/>
        <a:ext cx="1318498" cy="469876"/>
      </dsp:txXfrm>
    </dsp:sp>
    <dsp:sp modelId="{86F3F724-5FD4-4993-A935-D47E380DF994}">
      <dsp:nvSpPr>
        <dsp:cNvPr id="0" name=""/>
        <dsp:cNvSpPr/>
      </dsp:nvSpPr>
      <dsp:spPr>
        <a:xfrm>
          <a:off x="6691705" y="883434"/>
          <a:ext cx="1318498" cy="1486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829537"/>
              <a:satOff val="-2603"/>
              <a:lumOff val="-136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400" kern="1200" dirty="0"/>
            <a:t>Technician frustration &amp; burnout</a:t>
          </a:r>
        </a:p>
      </dsp:txBody>
      <dsp:txXfrm>
        <a:off x="6730322" y="922051"/>
        <a:ext cx="1241264" cy="1409664"/>
      </dsp:txXfrm>
    </dsp:sp>
    <dsp:sp modelId="{0E3CEF6E-9B86-46C4-9854-03CB70332758}">
      <dsp:nvSpPr>
        <dsp:cNvPr id="0" name=""/>
        <dsp:cNvSpPr/>
      </dsp:nvSpPr>
      <dsp:spPr>
        <a:xfrm>
          <a:off x="7940029" y="484362"/>
          <a:ext cx="423744" cy="328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-1106049"/>
            <a:satOff val="-3470"/>
            <a:lumOff val="-1823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940029" y="550015"/>
        <a:ext cx="325264" cy="196961"/>
      </dsp:txXfrm>
    </dsp:sp>
    <dsp:sp modelId="{A67D30E2-05ED-4949-B9CB-52F7AD647B2B}">
      <dsp:nvSpPr>
        <dsp:cNvPr id="0" name=""/>
        <dsp:cNvSpPr/>
      </dsp:nvSpPr>
      <dsp:spPr>
        <a:xfrm>
          <a:off x="8539668" y="413557"/>
          <a:ext cx="1318498" cy="704815"/>
        </a:xfrm>
        <a:prstGeom prst="roundRect">
          <a:avLst>
            <a:gd name="adj" fmla="val 10000"/>
          </a:avLst>
        </a:prstGeom>
        <a:solidFill>
          <a:schemeClr val="accent4">
            <a:hueOff val="-1106049"/>
            <a:satOff val="-3470"/>
            <a:lumOff val="-1823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Outcome</a:t>
          </a:r>
        </a:p>
      </dsp:txBody>
      <dsp:txXfrm>
        <a:off x="8539668" y="413557"/>
        <a:ext cx="1318498" cy="469876"/>
      </dsp:txXfrm>
    </dsp:sp>
    <dsp:sp modelId="{52124CBC-0F76-48B5-9E0E-3FE2EB0F1567}">
      <dsp:nvSpPr>
        <dsp:cNvPr id="0" name=""/>
        <dsp:cNvSpPr/>
      </dsp:nvSpPr>
      <dsp:spPr>
        <a:xfrm>
          <a:off x="8809721" y="883434"/>
          <a:ext cx="1318498" cy="14868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-1106049"/>
              <a:satOff val="-3470"/>
              <a:lumOff val="-18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200" kern="1200" dirty="0"/>
            <a:t>Customer dissatisfaction — delays &amp; missed appointments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200" kern="1200"/>
            <a:t>Low morale → high turnover &amp; labor risks</a:t>
          </a:r>
          <a:endParaRPr lang="en-US" sz="1200" kern="1200" dirty="0"/>
        </a:p>
      </dsp:txBody>
      <dsp:txXfrm>
        <a:off x="8848338" y="922051"/>
        <a:ext cx="1241264" cy="1409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68EE7-0729-4387-ACC6-AA97F145B758}">
      <dsp:nvSpPr>
        <dsp:cNvPr id="0" name=""/>
        <dsp:cNvSpPr/>
      </dsp:nvSpPr>
      <dsp:spPr>
        <a:xfrm>
          <a:off x="662051" y="687607"/>
          <a:ext cx="1233785" cy="82293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Expertise </a:t>
          </a:r>
          <a:r>
            <a:rPr lang="en-US" sz="1400" kern="1200"/>
            <a:t>Match Rate</a:t>
          </a:r>
          <a:endParaRPr lang="en-US" sz="1400" kern="1200" dirty="0"/>
        </a:p>
      </dsp:txBody>
      <dsp:txXfrm>
        <a:off x="859456" y="687607"/>
        <a:ext cx="1036379" cy="822934"/>
      </dsp:txXfrm>
    </dsp:sp>
    <dsp:sp modelId="{FE7F598B-6C42-43BD-9C70-F775B81E9E7B}">
      <dsp:nvSpPr>
        <dsp:cNvPr id="0" name=""/>
        <dsp:cNvSpPr/>
      </dsp:nvSpPr>
      <dsp:spPr>
        <a:xfrm>
          <a:off x="4032" y="358598"/>
          <a:ext cx="822523" cy="822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58%</a:t>
          </a:r>
        </a:p>
      </dsp:txBody>
      <dsp:txXfrm>
        <a:off x="124488" y="479054"/>
        <a:ext cx="581611" cy="581611"/>
      </dsp:txXfrm>
    </dsp:sp>
    <dsp:sp modelId="{8815A827-B2A2-46C2-B9A4-209F2720CC8D}">
      <dsp:nvSpPr>
        <dsp:cNvPr id="0" name=""/>
        <dsp:cNvSpPr/>
      </dsp:nvSpPr>
      <dsp:spPr>
        <a:xfrm>
          <a:off x="2718359" y="687607"/>
          <a:ext cx="1233785" cy="82293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Task Completion Rate</a:t>
          </a:r>
        </a:p>
      </dsp:txBody>
      <dsp:txXfrm>
        <a:off x="2915765" y="687607"/>
        <a:ext cx="1036379" cy="822934"/>
      </dsp:txXfrm>
    </dsp:sp>
    <dsp:sp modelId="{7B717EE1-3C95-4008-8FDE-1B647F94D66F}">
      <dsp:nvSpPr>
        <dsp:cNvPr id="0" name=""/>
        <dsp:cNvSpPr/>
      </dsp:nvSpPr>
      <dsp:spPr>
        <a:xfrm>
          <a:off x="2060341" y="358598"/>
          <a:ext cx="822523" cy="822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58%</a:t>
          </a:r>
        </a:p>
      </dsp:txBody>
      <dsp:txXfrm>
        <a:off x="2180797" y="479054"/>
        <a:ext cx="581611" cy="581611"/>
      </dsp:txXfrm>
    </dsp:sp>
    <dsp:sp modelId="{C725CD0C-7382-4E71-8825-8D7F2868B5C2}">
      <dsp:nvSpPr>
        <dsp:cNvPr id="0" name=""/>
        <dsp:cNvSpPr/>
      </dsp:nvSpPr>
      <dsp:spPr>
        <a:xfrm>
          <a:off x="4774668" y="687607"/>
          <a:ext cx="1233785" cy="82293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Total Penalty Cost for Delays</a:t>
          </a:r>
        </a:p>
      </dsp:txBody>
      <dsp:txXfrm>
        <a:off x="4972074" y="687607"/>
        <a:ext cx="1036379" cy="822934"/>
      </dsp:txXfrm>
    </dsp:sp>
    <dsp:sp modelId="{2AFF3D1C-16C6-4285-9446-AA45439E44A8}">
      <dsp:nvSpPr>
        <dsp:cNvPr id="0" name=""/>
        <dsp:cNvSpPr/>
      </dsp:nvSpPr>
      <dsp:spPr>
        <a:xfrm>
          <a:off x="4065447" y="319479"/>
          <a:ext cx="881728" cy="822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$16.8K</a:t>
          </a:r>
        </a:p>
      </dsp:txBody>
      <dsp:txXfrm>
        <a:off x="4194573" y="439935"/>
        <a:ext cx="623476" cy="581611"/>
      </dsp:txXfrm>
    </dsp:sp>
    <dsp:sp modelId="{F280C316-3B76-4BCE-9C73-202EDEA4C93D}">
      <dsp:nvSpPr>
        <dsp:cNvPr id="0" name=""/>
        <dsp:cNvSpPr/>
      </dsp:nvSpPr>
      <dsp:spPr>
        <a:xfrm>
          <a:off x="6890182" y="687607"/>
          <a:ext cx="1233785" cy="82293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Customer Satisfaction Score</a:t>
          </a:r>
        </a:p>
      </dsp:txBody>
      <dsp:txXfrm>
        <a:off x="7087587" y="687607"/>
        <a:ext cx="1036379" cy="822934"/>
      </dsp:txXfrm>
    </dsp:sp>
    <dsp:sp modelId="{D521A7E5-A2BB-4BB0-A5BA-ACBEC632E650}">
      <dsp:nvSpPr>
        <dsp:cNvPr id="0" name=""/>
        <dsp:cNvSpPr/>
      </dsp:nvSpPr>
      <dsp:spPr>
        <a:xfrm>
          <a:off x="6232163" y="358598"/>
          <a:ext cx="822523" cy="822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3.06</a:t>
          </a:r>
        </a:p>
      </dsp:txBody>
      <dsp:txXfrm>
        <a:off x="6352619" y="479054"/>
        <a:ext cx="581611" cy="5816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6E9E7-2AC4-42E1-B8C3-EBA31F4B53FE}">
      <dsp:nvSpPr>
        <dsp:cNvPr id="0" name=""/>
        <dsp:cNvSpPr/>
      </dsp:nvSpPr>
      <dsp:spPr>
        <a:xfrm>
          <a:off x="1142" y="0"/>
          <a:ext cx="2970526" cy="453122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Financial</a:t>
          </a:r>
        </a:p>
      </dsp:txBody>
      <dsp:txXfrm>
        <a:off x="1142" y="0"/>
        <a:ext cx="2970526" cy="1359367"/>
      </dsp:txXfrm>
    </dsp:sp>
    <dsp:sp modelId="{AC28C1E0-E8FD-47D7-8E57-78E0B2192CDD}">
      <dsp:nvSpPr>
        <dsp:cNvPr id="0" name=""/>
        <dsp:cNvSpPr/>
      </dsp:nvSpPr>
      <dsp:spPr>
        <a:xfrm>
          <a:off x="298195" y="1359754"/>
          <a:ext cx="2376420" cy="890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500" kern="1200"/>
            <a:t>Escalating </a:t>
          </a:r>
          <a:r>
            <a:rPr lang="en-US" sz="1500" b="1" kern="1200"/>
            <a:t>rework costs</a:t>
          </a:r>
          <a:r>
            <a:rPr lang="en-US" sz="1500" kern="1200"/>
            <a:t> from failed assignments (e.g., truck rolls, technician overtime)</a:t>
          </a:r>
          <a:endParaRPr lang="en-US" sz="1500" kern="1200" dirty="0"/>
        </a:p>
      </dsp:txBody>
      <dsp:txXfrm>
        <a:off x="324268" y="1385827"/>
        <a:ext cx="2324274" cy="838058"/>
      </dsp:txXfrm>
    </dsp:sp>
    <dsp:sp modelId="{6EC631FA-DB0C-49B2-B647-D077F8FD855D}">
      <dsp:nvSpPr>
        <dsp:cNvPr id="0" name=""/>
        <dsp:cNvSpPr/>
      </dsp:nvSpPr>
      <dsp:spPr>
        <a:xfrm>
          <a:off x="298195" y="2386914"/>
          <a:ext cx="2376420" cy="890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500" kern="1200"/>
            <a:t>Lost revenue due to </a:t>
          </a:r>
          <a:r>
            <a:rPr lang="en-US" sz="1500" b="1" kern="1200"/>
            <a:t>missed SLAs and churn</a:t>
          </a:r>
          <a:r>
            <a:rPr lang="en-US" sz="1500" kern="1200"/>
            <a:t> from dissatisfied customers</a:t>
          </a:r>
          <a:endParaRPr lang="en-US" sz="1500" kern="1200" dirty="0"/>
        </a:p>
      </dsp:txBody>
      <dsp:txXfrm>
        <a:off x="324268" y="2412987"/>
        <a:ext cx="2324274" cy="838058"/>
      </dsp:txXfrm>
    </dsp:sp>
    <dsp:sp modelId="{91E16534-DB26-40F9-815C-3D6AB6F0D9D8}">
      <dsp:nvSpPr>
        <dsp:cNvPr id="0" name=""/>
        <dsp:cNvSpPr/>
      </dsp:nvSpPr>
      <dsp:spPr>
        <a:xfrm>
          <a:off x="298195" y="3414073"/>
          <a:ext cx="2376420" cy="890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500" kern="1200"/>
            <a:t>Inability to scale → </a:t>
          </a:r>
          <a:r>
            <a:rPr lang="en-US" sz="1500" b="1" kern="1200"/>
            <a:t>foregone market opportunities </a:t>
          </a:r>
          <a:r>
            <a:rPr lang="en-US" sz="1500" b="0" kern="1200"/>
            <a:t>and</a:t>
          </a:r>
          <a:r>
            <a:rPr lang="en-US" sz="1500" b="1" kern="1200"/>
            <a:t> lose industry competitiveness</a:t>
          </a:r>
          <a:endParaRPr lang="en-US" sz="1500" kern="1200" dirty="0"/>
        </a:p>
      </dsp:txBody>
      <dsp:txXfrm>
        <a:off x="324268" y="3440146"/>
        <a:ext cx="2324274" cy="838058"/>
      </dsp:txXfrm>
    </dsp:sp>
    <dsp:sp modelId="{FDA1D751-0A16-4956-942D-F42D94E50972}">
      <dsp:nvSpPr>
        <dsp:cNvPr id="0" name=""/>
        <dsp:cNvSpPr/>
      </dsp:nvSpPr>
      <dsp:spPr>
        <a:xfrm>
          <a:off x="3194457" y="0"/>
          <a:ext cx="2970526" cy="453122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Operational</a:t>
          </a:r>
        </a:p>
      </dsp:txBody>
      <dsp:txXfrm>
        <a:off x="3194457" y="0"/>
        <a:ext cx="2970526" cy="1359367"/>
      </dsp:txXfrm>
    </dsp:sp>
    <dsp:sp modelId="{85B8FB2C-7491-48EB-8AF8-923632D5CA52}">
      <dsp:nvSpPr>
        <dsp:cNvPr id="0" name=""/>
        <dsp:cNvSpPr/>
      </dsp:nvSpPr>
      <dsp:spPr>
        <a:xfrm>
          <a:off x="3491510" y="1359754"/>
          <a:ext cx="2376420" cy="890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500" kern="1200"/>
            <a:t>Continued </a:t>
          </a:r>
          <a:r>
            <a:rPr lang="en-US" sz="1500" b="1" kern="1200"/>
            <a:t>inefficient scheduling</a:t>
          </a:r>
          <a:r>
            <a:rPr lang="en-US" sz="1500" kern="1200"/>
            <a:t> → technician idle time and misallocations</a:t>
          </a:r>
          <a:endParaRPr lang="en-US" sz="1500" kern="1200" dirty="0"/>
        </a:p>
      </dsp:txBody>
      <dsp:txXfrm>
        <a:off x="3517583" y="1385827"/>
        <a:ext cx="2324274" cy="838058"/>
      </dsp:txXfrm>
    </dsp:sp>
    <dsp:sp modelId="{D83BDF92-E922-4211-A911-D70E8FAE146C}">
      <dsp:nvSpPr>
        <dsp:cNvPr id="0" name=""/>
        <dsp:cNvSpPr/>
      </dsp:nvSpPr>
      <dsp:spPr>
        <a:xfrm>
          <a:off x="3491510" y="2386914"/>
          <a:ext cx="2376420" cy="890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500" kern="1200"/>
            <a:t>Increased </a:t>
          </a:r>
          <a:r>
            <a:rPr lang="en-US" sz="1500" b="1" kern="1200"/>
            <a:t>turnover and burnout</a:t>
          </a:r>
          <a:r>
            <a:rPr lang="en-US" sz="1500" kern="1200"/>
            <a:t>, driving up recruiting and training costs</a:t>
          </a:r>
          <a:endParaRPr lang="en-US" sz="1500" kern="1200" dirty="0"/>
        </a:p>
      </dsp:txBody>
      <dsp:txXfrm>
        <a:off x="3517583" y="2412987"/>
        <a:ext cx="2324274" cy="838058"/>
      </dsp:txXfrm>
    </dsp:sp>
    <dsp:sp modelId="{7921D674-2C73-44DF-A352-F15EDC7056F5}">
      <dsp:nvSpPr>
        <dsp:cNvPr id="0" name=""/>
        <dsp:cNvSpPr/>
      </dsp:nvSpPr>
      <dsp:spPr>
        <a:xfrm>
          <a:off x="3491510" y="3414073"/>
          <a:ext cx="2376420" cy="890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500" b="1" kern="1200"/>
            <a:t>Stagnant service capacity</a:t>
          </a:r>
          <a:r>
            <a:rPr lang="en-US" sz="1500" kern="1200"/>
            <a:t> limits ability to handle growth</a:t>
          </a:r>
          <a:endParaRPr lang="en-US" sz="1500" kern="1200" dirty="0"/>
        </a:p>
      </dsp:txBody>
      <dsp:txXfrm>
        <a:off x="3517583" y="3440146"/>
        <a:ext cx="2324274" cy="838058"/>
      </dsp:txXfrm>
    </dsp:sp>
    <dsp:sp modelId="{2ECAA9B4-E0BA-49C3-92DB-93F14044E9C9}">
      <dsp:nvSpPr>
        <dsp:cNvPr id="0" name=""/>
        <dsp:cNvSpPr/>
      </dsp:nvSpPr>
      <dsp:spPr>
        <a:xfrm>
          <a:off x="6388915" y="0"/>
          <a:ext cx="2970526" cy="453122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Reputational</a:t>
          </a:r>
        </a:p>
      </dsp:txBody>
      <dsp:txXfrm>
        <a:off x="6388915" y="0"/>
        <a:ext cx="2970526" cy="1359367"/>
      </dsp:txXfrm>
    </dsp:sp>
    <dsp:sp modelId="{5F04DBFE-84B6-4A92-B059-25A26F9CDB55}">
      <dsp:nvSpPr>
        <dsp:cNvPr id="0" name=""/>
        <dsp:cNvSpPr/>
      </dsp:nvSpPr>
      <dsp:spPr>
        <a:xfrm>
          <a:off x="6684826" y="1360695"/>
          <a:ext cx="2376420" cy="13662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500" kern="1200"/>
            <a:t>Decline in </a:t>
          </a:r>
          <a:r>
            <a:rPr lang="en-US" sz="1500" b="1" kern="1200"/>
            <a:t>customer trust </a:t>
          </a:r>
          <a:r>
            <a:rPr lang="en-US" sz="1500" kern="1200"/>
            <a:t>and satisfaction scores</a:t>
          </a:r>
          <a:endParaRPr lang="en-US" sz="1500" kern="1200" dirty="0"/>
        </a:p>
      </dsp:txBody>
      <dsp:txXfrm>
        <a:off x="6724841" y="1400710"/>
        <a:ext cx="2296390" cy="1286196"/>
      </dsp:txXfrm>
    </dsp:sp>
    <dsp:sp modelId="{A0020B70-7823-49A6-A3CC-E5C371B7324D}">
      <dsp:nvSpPr>
        <dsp:cNvPr id="0" name=""/>
        <dsp:cNvSpPr/>
      </dsp:nvSpPr>
      <dsp:spPr>
        <a:xfrm>
          <a:off x="6684826" y="2937110"/>
          <a:ext cx="2376420" cy="13662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500" kern="1200"/>
            <a:t>Risk </a:t>
          </a:r>
          <a:r>
            <a:rPr lang="en-US" sz="1500" b="1" kern="1200"/>
            <a:t>of negative reviews</a:t>
          </a:r>
          <a:r>
            <a:rPr lang="en-US" sz="1500" kern="1200"/>
            <a:t>, regulatory scrutiny,</a:t>
          </a:r>
          <a:r>
            <a:rPr lang="en-US" sz="1500" b="1" kern="1200"/>
            <a:t> </a:t>
          </a:r>
          <a:r>
            <a:rPr lang="en-US" sz="1500" b="0" kern="1200"/>
            <a:t>or </a:t>
          </a:r>
          <a:r>
            <a:rPr lang="en-US" sz="1500" b="1" kern="1200"/>
            <a:t>union action</a:t>
          </a:r>
          <a:r>
            <a:rPr lang="en-US" sz="1500" kern="1200"/>
            <a:t> due to poor working conditions</a:t>
          </a:r>
          <a:endParaRPr lang="en-US" sz="1500" kern="1200" dirty="0"/>
        </a:p>
      </dsp:txBody>
      <dsp:txXfrm>
        <a:off x="6724841" y="2977125"/>
        <a:ext cx="2296390" cy="1286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F3BF49-A404-4084-88D9-B4564F8134AD}">
      <dsp:nvSpPr>
        <dsp:cNvPr id="0" name=""/>
        <dsp:cNvSpPr/>
      </dsp:nvSpPr>
      <dsp:spPr>
        <a:xfrm>
          <a:off x="2704919" y="1518260"/>
          <a:ext cx="2280268" cy="1432932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Automated Technical Task Matching System</a:t>
          </a:r>
        </a:p>
      </dsp:txBody>
      <dsp:txXfrm>
        <a:off x="2774869" y="1588210"/>
        <a:ext cx="2140368" cy="1293032"/>
      </dsp:txXfrm>
    </dsp:sp>
    <dsp:sp modelId="{34DBE9BA-69EE-402D-B028-84B5E7DD299E}">
      <dsp:nvSpPr>
        <dsp:cNvPr id="0" name=""/>
        <dsp:cNvSpPr/>
      </dsp:nvSpPr>
      <dsp:spPr>
        <a:xfrm rot="17148232">
          <a:off x="3856501" y="1265240"/>
          <a:ext cx="5259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5918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CAE5F-FCAB-4CC4-8BE8-18472D193909}">
      <dsp:nvSpPr>
        <dsp:cNvPr id="0" name=""/>
        <dsp:cNvSpPr/>
      </dsp:nvSpPr>
      <dsp:spPr>
        <a:xfrm>
          <a:off x="3449450" y="-2576"/>
          <a:ext cx="1770484" cy="101479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Scalable Infrastructure &amp; Automation: Cloud-based, real-time assignment engine</a:t>
          </a:r>
        </a:p>
      </dsp:txBody>
      <dsp:txXfrm>
        <a:off x="3498988" y="46962"/>
        <a:ext cx="1671408" cy="915722"/>
      </dsp:txXfrm>
    </dsp:sp>
    <dsp:sp modelId="{C21BD58D-3282-4918-B3E2-D242D16B4D44}">
      <dsp:nvSpPr>
        <dsp:cNvPr id="0" name=""/>
        <dsp:cNvSpPr/>
      </dsp:nvSpPr>
      <dsp:spPr>
        <a:xfrm rot="2478020">
          <a:off x="4547847" y="3250318"/>
          <a:ext cx="9064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6432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39B0C-FC33-44DF-A7BE-B6596D629637}">
      <dsp:nvSpPr>
        <dsp:cNvPr id="0" name=""/>
        <dsp:cNvSpPr/>
      </dsp:nvSpPr>
      <dsp:spPr>
        <a:xfrm>
          <a:off x="4971164" y="3549443"/>
          <a:ext cx="1887621" cy="10075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>
              <a:solidFill>
                <a:schemeClr val="bg1"/>
              </a:solidFill>
            </a:rPr>
            <a:t>Improved UI for seamless and intuitive navigation</a:t>
          </a:r>
        </a:p>
      </dsp:txBody>
      <dsp:txXfrm>
        <a:off x="5020348" y="3598627"/>
        <a:ext cx="1789253" cy="909181"/>
      </dsp:txXfrm>
    </dsp:sp>
    <dsp:sp modelId="{7FD28923-B814-49FD-A917-EADA0757D832}">
      <dsp:nvSpPr>
        <dsp:cNvPr id="0" name=""/>
        <dsp:cNvSpPr/>
      </dsp:nvSpPr>
      <dsp:spPr>
        <a:xfrm rot="6996402">
          <a:off x="3111211" y="3182740"/>
          <a:ext cx="51794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7945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AF54F-EAD8-4D19-94EF-0C4925D792E9}">
      <dsp:nvSpPr>
        <dsp:cNvPr id="0" name=""/>
        <dsp:cNvSpPr/>
      </dsp:nvSpPr>
      <dsp:spPr>
        <a:xfrm>
          <a:off x="1957844" y="3414288"/>
          <a:ext cx="1945744" cy="12915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 dirty="0">
              <a:solidFill>
                <a:schemeClr val="bg1"/>
              </a:solidFill>
            </a:rPr>
            <a:t>ML Matching Algorithm: Leverages historical performance, expertise, and task data</a:t>
          </a:r>
        </a:p>
      </dsp:txBody>
      <dsp:txXfrm>
        <a:off x="2020894" y="3477338"/>
        <a:ext cx="1819644" cy="1165484"/>
      </dsp:txXfrm>
    </dsp:sp>
    <dsp:sp modelId="{B429C2B4-33DE-4DAB-A9A8-C25386FCD850}">
      <dsp:nvSpPr>
        <dsp:cNvPr id="0" name=""/>
        <dsp:cNvSpPr/>
      </dsp:nvSpPr>
      <dsp:spPr>
        <a:xfrm rot="10468235">
          <a:off x="1787228" y="2389415"/>
          <a:ext cx="91983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19830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9D531-766F-42DF-A635-695D892F64E5}">
      <dsp:nvSpPr>
        <dsp:cNvPr id="0" name=""/>
        <dsp:cNvSpPr/>
      </dsp:nvSpPr>
      <dsp:spPr>
        <a:xfrm>
          <a:off x="0" y="1962267"/>
          <a:ext cx="1789368" cy="111615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>
              <a:solidFill>
                <a:schemeClr val="bg1"/>
              </a:solidFill>
            </a:rPr>
            <a:t>Continuous Monitoring: Feedback loop to fine-tune performance</a:t>
          </a:r>
        </a:p>
      </dsp:txBody>
      <dsp:txXfrm>
        <a:off x="54486" y="2016753"/>
        <a:ext cx="1680396" cy="1007180"/>
      </dsp:txXfrm>
    </dsp:sp>
    <dsp:sp modelId="{5A51EC91-4B1A-471D-815F-B818382810D4}">
      <dsp:nvSpPr>
        <dsp:cNvPr id="0" name=""/>
        <dsp:cNvSpPr/>
      </dsp:nvSpPr>
      <dsp:spPr>
        <a:xfrm rot="12625843">
          <a:off x="2045130" y="1385541"/>
          <a:ext cx="70859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8595" y="0"/>
              </a:lnTo>
            </a:path>
          </a:pathLst>
        </a:custGeom>
        <a:noFill/>
        <a:ln w="15875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0938A-581B-4EBF-8A88-EAD63B1A0A2A}">
      <dsp:nvSpPr>
        <dsp:cNvPr id="0" name=""/>
        <dsp:cNvSpPr/>
      </dsp:nvSpPr>
      <dsp:spPr>
        <a:xfrm>
          <a:off x="671832" y="284280"/>
          <a:ext cx="1422105" cy="1008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bg1"/>
              </a:solidFill>
            </a:rPr>
            <a:t>Robust Database &amp; Pipeline to feed algorithm</a:t>
          </a:r>
        </a:p>
      </dsp:txBody>
      <dsp:txXfrm>
        <a:off x="721051" y="333499"/>
        <a:ext cx="1323667" cy="90981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01657-1A39-4F69-9906-3976C5CFBD61}">
      <dsp:nvSpPr>
        <dsp:cNvPr id="0" name=""/>
        <dsp:cNvSpPr/>
      </dsp:nvSpPr>
      <dsp:spPr>
        <a:xfrm>
          <a:off x="989056" y="-29674"/>
          <a:ext cx="6032812" cy="6032812"/>
        </a:xfrm>
        <a:prstGeom prst="circularArrow">
          <a:avLst>
            <a:gd name="adj1" fmla="val 5274"/>
            <a:gd name="adj2" fmla="val 312630"/>
            <a:gd name="adj3" fmla="val 14332789"/>
            <a:gd name="adj4" fmla="val 17066032"/>
            <a:gd name="adj5" fmla="val 547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20F9F-4DDB-4ABD-9258-C7392DADAE47}">
      <dsp:nvSpPr>
        <dsp:cNvPr id="0" name=""/>
        <dsp:cNvSpPr/>
      </dsp:nvSpPr>
      <dsp:spPr>
        <a:xfrm>
          <a:off x="2927047" y="-261693"/>
          <a:ext cx="2156830" cy="15634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Business Understanding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Determine objectives &amp; success criteria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Assess Situation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Create Project Plan</a:t>
          </a:r>
        </a:p>
      </dsp:txBody>
      <dsp:txXfrm>
        <a:off x="3003369" y="-185371"/>
        <a:ext cx="2004186" cy="1410822"/>
      </dsp:txXfrm>
    </dsp:sp>
    <dsp:sp modelId="{C86A6C3E-C516-4B54-897B-EE5441BF1BB9}">
      <dsp:nvSpPr>
        <dsp:cNvPr id="0" name=""/>
        <dsp:cNvSpPr/>
      </dsp:nvSpPr>
      <dsp:spPr>
        <a:xfrm>
          <a:off x="5686024" y="1237506"/>
          <a:ext cx="2140860" cy="8922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Data Understanding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Identify &amp; collect data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EDA</a:t>
          </a:r>
        </a:p>
      </dsp:txBody>
      <dsp:txXfrm>
        <a:off x="5729582" y="1281064"/>
        <a:ext cx="2053744" cy="805183"/>
      </dsp:txXfrm>
    </dsp:sp>
    <dsp:sp modelId="{E6D324C7-C7EE-4CDF-ABD9-703C925A2377}">
      <dsp:nvSpPr>
        <dsp:cNvPr id="0" name=""/>
        <dsp:cNvSpPr/>
      </dsp:nvSpPr>
      <dsp:spPr>
        <a:xfrm>
          <a:off x="5785508" y="3015954"/>
          <a:ext cx="2063366" cy="9293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Data Preparation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Clean, transform, and standardize data</a:t>
          </a:r>
        </a:p>
      </dsp:txBody>
      <dsp:txXfrm>
        <a:off x="5830874" y="3061320"/>
        <a:ext cx="1972634" cy="838587"/>
      </dsp:txXfrm>
    </dsp:sp>
    <dsp:sp modelId="{E073B96C-BB5B-47C4-A42D-ABC6D3797265}">
      <dsp:nvSpPr>
        <dsp:cNvPr id="0" name=""/>
        <dsp:cNvSpPr/>
      </dsp:nvSpPr>
      <dsp:spPr>
        <a:xfrm>
          <a:off x="4009436" y="4398639"/>
          <a:ext cx="2003788" cy="177772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Modeling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Model selection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Develop algorithm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Test &amp; validate model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Develop backend &amp; frontend framework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Develop UI</a:t>
          </a:r>
        </a:p>
      </dsp:txBody>
      <dsp:txXfrm>
        <a:off x="4096217" y="4485420"/>
        <a:ext cx="1830226" cy="1604162"/>
      </dsp:txXfrm>
    </dsp:sp>
    <dsp:sp modelId="{F2EFAEAE-54EE-4868-83B5-BE93BDC49FF9}">
      <dsp:nvSpPr>
        <dsp:cNvPr id="0" name=""/>
        <dsp:cNvSpPr/>
      </dsp:nvSpPr>
      <dsp:spPr>
        <a:xfrm>
          <a:off x="886100" y="4255735"/>
          <a:ext cx="2275233" cy="114398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Evaluation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Assess results vs objectives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Fine tuning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User acceptance testing</a:t>
          </a:r>
        </a:p>
      </dsp:txBody>
      <dsp:txXfrm>
        <a:off x="941945" y="4311580"/>
        <a:ext cx="2163543" cy="1032298"/>
      </dsp:txXfrm>
    </dsp:sp>
    <dsp:sp modelId="{130369C0-7CDB-40E0-BB38-1872E68113A8}">
      <dsp:nvSpPr>
        <dsp:cNvPr id="0" name=""/>
        <dsp:cNvSpPr/>
      </dsp:nvSpPr>
      <dsp:spPr>
        <a:xfrm>
          <a:off x="45424" y="1224794"/>
          <a:ext cx="2150950" cy="22442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Deployment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Integrate model into current 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Document process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System Training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Develop Monitoring and Maintenance Plan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Develop continuous Improvement plan</a:t>
          </a:r>
        </a:p>
      </dsp:txBody>
      <dsp:txXfrm>
        <a:off x="150425" y="1329795"/>
        <a:ext cx="1940948" cy="20342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6DE94-19D0-4D99-9864-AFDE4CCCDC53}">
      <dsp:nvSpPr>
        <dsp:cNvPr id="0" name=""/>
        <dsp:cNvSpPr/>
      </dsp:nvSpPr>
      <dsp:spPr>
        <a:xfrm>
          <a:off x="7262" y="434046"/>
          <a:ext cx="1799691" cy="821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Administration Team</a:t>
          </a:r>
        </a:p>
      </dsp:txBody>
      <dsp:txXfrm>
        <a:off x="31334" y="458118"/>
        <a:ext cx="1751547" cy="773728"/>
      </dsp:txXfrm>
    </dsp:sp>
    <dsp:sp modelId="{E098F056-CEF0-4632-B1E5-82DA65FD930B}">
      <dsp:nvSpPr>
        <dsp:cNvPr id="0" name=""/>
        <dsp:cNvSpPr/>
      </dsp:nvSpPr>
      <dsp:spPr>
        <a:xfrm>
          <a:off x="187231" y="1255918"/>
          <a:ext cx="179969" cy="90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6514"/>
              </a:lnTo>
              <a:lnTo>
                <a:pt x="179969" y="906514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A6F992-1884-40E5-8341-264943017CE7}">
      <dsp:nvSpPr>
        <dsp:cNvPr id="0" name=""/>
        <dsp:cNvSpPr/>
      </dsp:nvSpPr>
      <dsp:spPr>
        <a:xfrm>
          <a:off x="367200" y="1509111"/>
          <a:ext cx="1620430" cy="130664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Human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Project managers (PM)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Business stakeholders (BS)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Change managers (CM)</a:t>
          </a:r>
        </a:p>
      </dsp:txBody>
      <dsp:txXfrm>
        <a:off x="405470" y="1547381"/>
        <a:ext cx="1543890" cy="1230104"/>
      </dsp:txXfrm>
    </dsp:sp>
    <dsp:sp modelId="{D069026F-C208-4030-80FB-2C86C3BB5211}">
      <dsp:nvSpPr>
        <dsp:cNvPr id="0" name=""/>
        <dsp:cNvSpPr/>
      </dsp:nvSpPr>
      <dsp:spPr>
        <a:xfrm>
          <a:off x="187231" y="1255918"/>
          <a:ext cx="179969" cy="2515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15855"/>
              </a:lnTo>
              <a:lnTo>
                <a:pt x="179969" y="2515855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47E4F6-93C1-4A45-840C-33741BD63FD8}">
      <dsp:nvSpPr>
        <dsp:cNvPr id="0" name=""/>
        <dsp:cNvSpPr/>
      </dsp:nvSpPr>
      <dsp:spPr>
        <a:xfrm>
          <a:off x="367200" y="3068948"/>
          <a:ext cx="1620430" cy="1405652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Project Management platform (Excel)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Documentation tool (SharePoint)</a:t>
          </a:r>
        </a:p>
      </dsp:txBody>
      <dsp:txXfrm>
        <a:off x="408370" y="3110118"/>
        <a:ext cx="1538090" cy="1323312"/>
      </dsp:txXfrm>
    </dsp:sp>
    <dsp:sp modelId="{9997B669-EF46-46E1-A6FF-36E2626214FF}">
      <dsp:nvSpPr>
        <dsp:cNvPr id="0" name=""/>
        <dsp:cNvSpPr/>
      </dsp:nvSpPr>
      <dsp:spPr>
        <a:xfrm>
          <a:off x="2313338" y="434046"/>
          <a:ext cx="1768902" cy="7371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Analyst Team</a:t>
          </a:r>
        </a:p>
      </dsp:txBody>
      <dsp:txXfrm>
        <a:off x="2334929" y="455637"/>
        <a:ext cx="1725720" cy="694002"/>
      </dsp:txXfrm>
    </dsp:sp>
    <dsp:sp modelId="{430FFE81-44D3-43FA-AA26-AF9B45402FC1}">
      <dsp:nvSpPr>
        <dsp:cNvPr id="0" name=""/>
        <dsp:cNvSpPr/>
      </dsp:nvSpPr>
      <dsp:spPr>
        <a:xfrm>
          <a:off x="2490228" y="1171231"/>
          <a:ext cx="176890" cy="806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6594"/>
              </a:lnTo>
              <a:lnTo>
                <a:pt x="176890" y="806594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23A5B4-7517-4F35-A9B7-F341A16542C8}">
      <dsp:nvSpPr>
        <dsp:cNvPr id="0" name=""/>
        <dsp:cNvSpPr/>
      </dsp:nvSpPr>
      <dsp:spPr>
        <a:xfrm>
          <a:off x="2667118" y="1424423"/>
          <a:ext cx="1620430" cy="1106804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Human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analysts (DA)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scientists (DS)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engineer (DE)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ML engineer (ML Eng)</a:t>
          </a:r>
        </a:p>
      </dsp:txBody>
      <dsp:txXfrm>
        <a:off x="2699535" y="1456840"/>
        <a:ext cx="1555596" cy="1041970"/>
      </dsp:txXfrm>
    </dsp:sp>
    <dsp:sp modelId="{EDBE9C6F-9BA4-47E8-B1C4-99DF9AA7780D}">
      <dsp:nvSpPr>
        <dsp:cNvPr id="0" name=""/>
        <dsp:cNvSpPr/>
      </dsp:nvSpPr>
      <dsp:spPr>
        <a:xfrm>
          <a:off x="2490228" y="1171231"/>
          <a:ext cx="176890" cy="289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7259"/>
              </a:lnTo>
              <a:lnTo>
                <a:pt x="176890" y="2897259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70DC6-42F3-4685-82DF-9F8B49BDF6D1}">
      <dsp:nvSpPr>
        <dsp:cNvPr id="0" name=""/>
        <dsp:cNvSpPr/>
      </dsp:nvSpPr>
      <dsp:spPr>
        <a:xfrm>
          <a:off x="2667118" y="2784420"/>
          <a:ext cx="1760776" cy="256813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Data: Historical work orders, technician attributes, performance records (Kaggle*)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 storage (SQL/PostgreSQL)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Visualization tool (</a:t>
          </a:r>
          <a:r>
            <a:rPr lang="en-US" sz="1200" kern="1200" dirty="0" err="1"/>
            <a:t>PowerBI</a:t>
          </a:r>
          <a:r>
            <a:rPr lang="en-US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Source code editor (VS Code)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Machine Learning environment (Python &amp; AWS </a:t>
          </a:r>
          <a:r>
            <a:rPr lang="en-US" sz="1200" kern="1200" dirty="0" err="1"/>
            <a:t>Sagemaker</a:t>
          </a:r>
          <a:r>
            <a:rPr lang="en-US" sz="1200" kern="1200" dirty="0"/>
            <a:t>)</a:t>
          </a:r>
        </a:p>
      </dsp:txBody>
      <dsp:txXfrm>
        <a:off x="2718689" y="2835991"/>
        <a:ext cx="1657634" cy="2464997"/>
      </dsp:txXfrm>
    </dsp:sp>
    <dsp:sp modelId="{C2074898-8F86-43F2-9F40-EC5ABD903266}">
      <dsp:nvSpPr>
        <dsp:cNvPr id="0" name=""/>
        <dsp:cNvSpPr/>
      </dsp:nvSpPr>
      <dsp:spPr>
        <a:xfrm>
          <a:off x="4588625" y="434046"/>
          <a:ext cx="1867668" cy="8586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Backend Development Team</a:t>
          </a:r>
        </a:p>
      </dsp:txBody>
      <dsp:txXfrm>
        <a:off x="4613775" y="459196"/>
        <a:ext cx="1817368" cy="808386"/>
      </dsp:txXfrm>
    </dsp:sp>
    <dsp:sp modelId="{A89CC172-1F86-4B42-A4E9-73F9EA2F3B8B}">
      <dsp:nvSpPr>
        <dsp:cNvPr id="0" name=""/>
        <dsp:cNvSpPr/>
      </dsp:nvSpPr>
      <dsp:spPr>
        <a:xfrm>
          <a:off x="4775392" y="1292733"/>
          <a:ext cx="186766" cy="884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4512"/>
              </a:lnTo>
              <a:lnTo>
                <a:pt x="186766" y="884512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A8B32-79C0-4398-B9A9-3472106DA944}">
      <dsp:nvSpPr>
        <dsp:cNvPr id="0" name=""/>
        <dsp:cNvSpPr/>
      </dsp:nvSpPr>
      <dsp:spPr>
        <a:xfrm>
          <a:off x="4962159" y="1545925"/>
          <a:ext cx="1727444" cy="126263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Human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Backend developer (Back Dev)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API architect (API Arch)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Database developer (DB Dev)</a:t>
          </a:r>
        </a:p>
      </dsp:txBody>
      <dsp:txXfrm>
        <a:off x="4999140" y="1582906"/>
        <a:ext cx="1653482" cy="1188677"/>
      </dsp:txXfrm>
    </dsp:sp>
    <dsp:sp modelId="{4E7FD8CF-7DC1-4B12-9BB7-AF5C6C4566FC}">
      <dsp:nvSpPr>
        <dsp:cNvPr id="0" name=""/>
        <dsp:cNvSpPr/>
      </dsp:nvSpPr>
      <dsp:spPr>
        <a:xfrm>
          <a:off x="4775392" y="1292733"/>
          <a:ext cx="186766" cy="23986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8632"/>
              </a:lnTo>
              <a:lnTo>
                <a:pt x="186766" y="2398632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0B3D8-F1A7-4E7B-A93D-FCA075C994CE}">
      <dsp:nvSpPr>
        <dsp:cNvPr id="0" name=""/>
        <dsp:cNvSpPr/>
      </dsp:nvSpPr>
      <dsp:spPr>
        <a:xfrm>
          <a:off x="4962159" y="3061757"/>
          <a:ext cx="1727444" cy="1259216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Backend framework (</a:t>
          </a:r>
          <a:r>
            <a:rPr lang="en-US" sz="1200" kern="1200" dirty="0" err="1"/>
            <a:t>FastAPI</a:t>
          </a:r>
          <a:r>
            <a:rPr lang="en-US" sz="1200" kern="1200" dirty="0"/>
            <a:t>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REST API setup (Postman)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Version control (GitHub)</a:t>
          </a:r>
        </a:p>
      </dsp:txBody>
      <dsp:txXfrm>
        <a:off x="4999040" y="3098638"/>
        <a:ext cx="1653682" cy="1185454"/>
      </dsp:txXfrm>
    </dsp:sp>
    <dsp:sp modelId="{7ECF2458-44CE-44B6-81F3-0A9CA2F2E419}">
      <dsp:nvSpPr>
        <dsp:cNvPr id="0" name=""/>
        <dsp:cNvSpPr/>
      </dsp:nvSpPr>
      <dsp:spPr>
        <a:xfrm>
          <a:off x="6962678" y="434046"/>
          <a:ext cx="1803539" cy="93290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Frontend Development Team</a:t>
          </a:r>
        </a:p>
      </dsp:txBody>
      <dsp:txXfrm>
        <a:off x="6990002" y="461370"/>
        <a:ext cx="1748891" cy="878254"/>
      </dsp:txXfrm>
    </dsp:sp>
    <dsp:sp modelId="{8986B707-013D-46C9-ADED-92E959948945}">
      <dsp:nvSpPr>
        <dsp:cNvPr id="0" name=""/>
        <dsp:cNvSpPr/>
      </dsp:nvSpPr>
      <dsp:spPr>
        <a:xfrm>
          <a:off x="7143032" y="1366948"/>
          <a:ext cx="180353" cy="7900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0056"/>
              </a:lnTo>
              <a:lnTo>
                <a:pt x="180353" y="790056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2BCE1F-54A7-4AE9-BE8D-49808DA26ADD}">
      <dsp:nvSpPr>
        <dsp:cNvPr id="0" name=""/>
        <dsp:cNvSpPr/>
      </dsp:nvSpPr>
      <dsp:spPr>
        <a:xfrm>
          <a:off x="7323386" y="1620141"/>
          <a:ext cx="1620430" cy="1073727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Human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Frontend developer (Front Dev)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UI/UX developer (UI/UX Dev)</a:t>
          </a:r>
        </a:p>
      </dsp:txBody>
      <dsp:txXfrm>
        <a:off x="7354834" y="1651589"/>
        <a:ext cx="1557534" cy="1010831"/>
      </dsp:txXfrm>
    </dsp:sp>
    <dsp:sp modelId="{91B44DAD-6076-423B-B910-0D2D0E1AC506}">
      <dsp:nvSpPr>
        <dsp:cNvPr id="0" name=""/>
        <dsp:cNvSpPr/>
      </dsp:nvSpPr>
      <dsp:spPr>
        <a:xfrm>
          <a:off x="7143032" y="1366948"/>
          <a:ext cx="180353" cy="2090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0452"/>
              </a:lnTo>
              <a:lnTo>
                <a:pt x="180353" y="2090452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30694-32CE-4AB4-A8A4-D0F4CD07D260}">
      <dsp:nvSpPr>
        <dsp:cNvPr id="0" name=""/>
        <dsp:cNvSpPr/>
      </dsp:nvSpPr>
      <dsp:spPr>
        <a:xfrm>
          <a:off x="7323386" y="2947061"/>
          <a:ext cx="1759868" cy="1020679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Frontend framework (React)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UI libraries (Tailwind CSS)</a:t>
          </a:r>
        </a:p>
      </dsp:txBody>
      <dsp:txXfrm>
        <a:off x="7353281" y="2976956"/>
        <a:ext cx="1700078" cy="960889"/>
      </dsp:txXfrm>
    </dsp:sp>
    <dsp:sp modelId="{A1021E27-16F1-4067-90FC-EF6EF2B505DD}">
      <dsp:nvSpPr>
        <dsp:cNvPr id="0" name=""/>
        <dsp:cNvSpPr/>
      </dsp:nvSpPr>
      <dsp:spPr>
        <a:xfrm>
          <a:off x="9294701" y="434046"/>
          <a:ext cx="1632523" cy="8153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Operations</a:t>
          </a:r>
        </a:p>
      </dsp:txBody>
      <dsp:txXfrm>
        <a:off x="9318582" y="457927"/>
        <a:ext cx="1584761" cy="767588"/>
      </dsp:txXfrm>
    </dsp:sp>
    <dsp:sp modelId="{98CFD5C9-B398-4494-A8D0-E1D2D81EDE04}">
      <dsp:nvSpPr>
        <dsp:cNvPr id="0" name=""/>
        <dsp:cNvSpPr/>
      </dsp:nvSpPr>
      <dsp:spPr>
        <a:xfrm>
          <a:off x="9457953" y="1249396"/>
          <a:ext cx="141153" cy="9312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1261"/>
              </a:lnTo>
              <a:lnTo>
                <a:pt x="141153" y="931261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EB655-0C68-46C4-BC78-611E0A81F39F}">
      <dsp:nvSpPr>
        <dsp:cNvPr id="0" name=""/>
        <dsp:cNvSpPr/>
      </dsp:nvSpPr>
      <dsp:spPr>
        <a:xfrm>
          <a:off x="9599107" y="1502588"/>
          <a:ext cx="1620430" cy="1356138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Human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DevOps engineer (DevOps)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Cloud architect (Cloud Arch)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Security engineer (Sec Eng)</a:t>
          </a:r>
        </a:p>
      </dsp:txBody>
      <dsp:txXfrm>
        <a:off x="9638827" y="1542308"/>
        <a:ext cx="1540990" cy="1276698"/>
      </dsp:txXfrm>
    </dsp:sp>
    <dsp:sp modelId="{A3AE1AE9-09F7-45A2-B1D4-2114C710C261}">
      <dsp:nvSpPr>
        <dsp:cNvPr id="0" name=""/>
        <dsp:cNvSpPr/>
      </dsp:nvSpPr>
      <dsp:spPr>
        <a:xfrm>
          <a:off x="9457953" y="1249396"/>
          <a:ext cx="141153" cy="2691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1165"/>
              </a:lnTo>
              <a:lnTo>
                <a:pt x="141153" y="2691165"/>
              </a:lnTo>
            </a:path>
          </a:pathLst>
        </a:custGeom>
        <a:noFill/>
        <a:ln w="15875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0865C-D0AC-402A-BA11-24CE03D143D1}">
      <dsp:nvSpPr>
        <dsp:cNvPr id="0" name=""/>
        <dsp:cNvSpPr/>
      </dsp:nvSpPr>
      <dsp:spPr>
        <a:xfrm>
          <a:off x="9599107" y="3111919"/>
          <a:ext cx="1620430" cy="1657285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Technical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Cloud environment (AWS EC2)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Containerization (</a:t>
          </a:r>
          <a:r>
            <a:rPr lang="en-US" sz="1200" kern="1200"/>
            <a:t>Docker)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CI/CD tools (GitHub Actions)</a:t>
          </a:r>
        </a:p>
      </dsp:txBody>
      <dsp:txXfrm>
        <a:off x="9646568" y="3159380"/>
        <a:ext cx="1525508" cy="156236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6E9E7-2AC4-42E1-B8C3-EBA31F4B53FE}">
      <dsp:nvSpPr>
        <dsp:cNvPr id="0" name=""/>
        <dsp:cNvSpPr/>
      </dsp:nvSpPr>
      <dsp:spPr>
        <a:xfrm>
          <a:off x="0" y="0"/>
          <a:ext cx="2919815" cy="434191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Financial</a:t>
          </a:r>
        </a:p>
      </dsp:txBody>
      <dsp:txXfrm>
        <a:off x="0" y="0"/>
        <a:ext cx="2919815" cy="1302574"/>
      </dsp:txXfrm>
    </dsp:sp>
    <dsp:sp modelId="{AC28C1E0-E8FD-47D7-8E57-78E0B2192CDD}">
      <dsp:nvSpPr>
        <dsp:cNvPr id="0" name=""/>
        <dsp:cNvSpPr/>
      </dsp:nvSpPr>
      <dsp:spPr>
        <a:xfrm>
          <a:off x="293104" y="1302574"/>
          <a:ext cx="2335852" cy="282224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/>
            <a:t>Reduced rework and repeat visits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700" kern="1200" dirty="0"/>
            <a:t>↓ Operational costs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700" kern="1200" dirty="0"/>
            <a:t>↑ profit margins</a:t>
          </a:r>
        </a:p>
      </dsp:txBody>
      <dsp:txXfrm>
        <a:off x="361519" y="1370989"/>
        <a:ext cx="2199022" cy="2685415"/>
      </dsp:txXfrm>
    </dsp:sp>
    <dsp:sp modelId="{FDA1D751-0A16-4956-942D-F42D94E50972}">
      <dsp:nvSpPr>
        <dsp:cNvPr id="0" name=""/>
        <dsp:cNvSpPr/>
      </dsp:nvSpPr>
      <dsp:spPr>
        <a:xfrm>
          <a:off x="3139924" y="0"/>
          <a:ext cx="2919815" cy="434191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Operational</a:t>
          </a:r>
        </a:p>
      </dsp:txBody>
      <dsp:txXfrm>
        <a:off x="3139924" y="0"/>
        <a:ext cx="2919815" cy="1302574"/>
      </dsp:txXfrm>
    </dsp:sp>
    <dsp:sp modelId="{85B8FB2C-7491-48EB-8AF8-923632D5CA52}">
      <dsp:nvSpPr>
        <dsp:cNvPr id="0" name=""/>
        <dsp:cNvSpPr/>
      </dsp:nvSpPr>
      <dsp:spPr>
        <a:xfrm>
          <a:off x="3431905" y="1303846"/>
          <a:ext cx="2335852" cy="1309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/>
            <a:t>Higher task completion rates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700" kern="1200" dirty="0"/>
            <a:t>↑ Efficiency, faster job turnaround</a:t>
          </a:r>
        </a:p>
      </dsp:txBody>
      <dsp:txXfrm>
        <a:off x="3470249" y="1342190"/>
        <a:ext cx="2259164" cy="1232459"/>
      </dsp:txXfrm>
    </dsp:sp>
    <dsp:sp modelId="{F1BCA86F-8267-4EE6-908A-3AB733C61717}">
      <dsp:nvSpPr>
        <dsp:cNvPr id="0" name=""/>
        <dsp:cNvSpPr/>
      </dsp:nvSpPr>
      <dsp:spPr>
        <a:xfrm>
          <a:off x="3431905" y="2814401"/>
          <a:ext cx="2335852" cy="1309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/>
            <a:t>Better technician-job matching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700" kern="1200" dirty="0"/>
            <a:t>↓ Errors,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700" kern="1200" dirty="0"/>
            <a:t>↑ first-time fix rate</a:t>
          </a:r>
        </a:p>
      </dsp:txBody>
      <dsp:txXfrm>
        <a:off x="3470249" y="2852745"/>
        <a:ext cx="2259164" cy="1232459"/>
      </dsp:txXfrm>
    </dsp:sp>
    <dsp:sp modelId="{2ECAA9B4-E0BA-49C3-92DB-93F14044E9C9}">
      <dsp:nvSpPr>
        <dsp:cNvPr id="0" name=""/>
        <dsp:cNvSpPr/>
      </dsp:nvSpPr>
      <dsp:spPr>
        <a:xfrm>
          <a:off x="6279848" y="0"/>
          <a:ext cx="2919815" cy="434191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Strategic</a:t>
          </a:r>
        </a:p>
      </dsp:txBody>
      <dsp:txXfrm>
        <a:off x="6279848" y="0"/>
        <a:ext cx="2919815" cy="1302574"/>
      </dsp:txXfrm>
    </dsp:sp>
    <dsp:sp modelId="{FCB25E41-8F35-4348-A7C7-CCF043EAB73E}">
      <dsp:nvSpPr>
        <dsp:cNvPr id="0" name=""/>
        <dsp:cNvSpPr/>
      </dsp:nvSpPr>
      <dsp:spPr>
        <a:xfrm>
          <a:off x="6570707" y="1303846"/>
          <a:ext cx="2335852" cy="1309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/>
            <a:t>Improved customer satisfaction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700" kern="1200" dirty="0"/>
            <a:t>↑ Retention &amp; referrals</a:t>
          </a:r>
        </a:p>
      </dsp:txBody>
      <dsp:txXfrm>
        <a:off x="6609051" y="1342190"/>
        <a:ext cx="2259164" cy="1232459"/>
      </dsp:txXfrm>
    </dsp:sp>
    <dsp:sp modelId="{A0020B70-7823-49A6-A3CC-E5C371B7324D}">
      <dsp:nvSpPr>
        <dsp:cNvPr id="0" name=""/>
        <dsp:cNvSpPr/>
      </dsp:nvSpPr>
      <dsp:spPr>
        <a:xfrm>
          <a:off x="6570707" y="2814401"/>
          <a:ext cx="2335852" cy="130914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2200" kern="1200" dirty="0"/>
            <a:t>Increase technician satisfaction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Char char="-"/>
          </a:pPr>
          <a:r>
            <a:rPr lang="en-US" sz="1700" kern="1200" dirty="0"/>
            <a:t>↓ Turnover, stronger workforce</a:t>
          </a:r>
        </a:p>
      </dsp:txBody>
      <dsp:txXfrm>
        <a:off x="6609051" y="2852745"/>
        <a:ext cx="2259164" cy="12324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AEA731-F441-47FB-8AC3-B23CD2AACDD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6E5AA-2C20-4C4E-BE94-E4CD41247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2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1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73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8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3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8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1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0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2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2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0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9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6E5AA-2C20-4C4E-BE94-E4CD41247A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6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2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6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3909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9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7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2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75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6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5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4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0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C6C37-217C-4E3F-A720-649A358A311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29862-F48E-4F54-913B-BAA21766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8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sv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6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2DA2F2-1054-DB29-D32C-D0D829148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4700"/>
              <a:t>Business Case/Proposal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A2BED-F95B-318A-3D69-FE25FE159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Sue </a:t>
            </a:r>
            <a:r>
              <a:rPr lang="en-US" sz="2400" dirty="0" err="1"/>
              <a:t>Byeon</a:t>
            </a:r>
            <a:endParaRPr lang="en-US" sz="24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429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6BCB4-AAFE-5542-6B98-F4380BC78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96" name="Picture 2">
            <a:extLst>
              <a:ext uri="{FF2B5EF4-FFF2-40B4-BE49-F238E27FC236}">
                <a16:creationId xmlns:a16="http://schemas.microsoft.com/office/drawing/2014/main" id="{43BCD4D4-0FCB-418E-9D58-033B2DB41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BC3E363D-4793-4E9B-88F5-58007346C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AA3F2319-3466-4D84-ABE4-77BC773F3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593BD-7092-D924-A6B6-F8592B176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737" y="33426"/>
            <a:ext cx="9926638" cy="67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1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06A1F-CDA9-6815-0BFA-813FD5A42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D9F1-3AD1-AE0B-404A-30433963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&amp; Expected Outcomes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045625-6F13-ABC6-5F14-1B52B17C6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5199896"/>
              </p:ext>
            </p:extLst>
          </p:nvPr>
        </p:nvGraphicFramePr>
        <p:xfrm>
          <a:off x="1414691" y="1839428"/>
          <a:ext cx="9199664" cy="4341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735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0C37-2E65-F2D4-0D69-E8C9CE27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5372-3B1B-5B5D-F221-B2F9864A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09A6EF4-6703-09CA-624F-CD228163C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404857"/>
              </p:ext>
            </p:extLst>
          </p:nvPr>
        </p:nvGraphicFramePr>
        <p:xfrm>
          <a:off x="1741376" y="1832280"/>
          <a:ext cx="8233734" cy="2103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3480">
                  <a:extLst>
                    <a:ext uri="{9D8B030D-6E8A-4147-A177-3AD203B41FA5}">
                      <a16:colId xmlns:a16="http://schemas.microsoft.com/office/drawing/2014/main" val="1845751218"/>
                    </a:ext>
                  </a:extLst>
                </a:gridCol>
                <a:gridCol w="2125676">
                  <a:extLst>
                    <a:ext uri="{9D8B030D-6E8A-4147-A177-3AD203B41FA5}">
                      <a16:colId xmlns:a16="http://schemas.microsoft.com/office/drawing/2014/main" val="3072242484"/>
                    </a:ext>
                  </a:extLst>
                </a:gridCol>
                <a:gridCol w="2744578">
                  <a:extLst>
                    <a:ext uri="{9D8B030D-6E8A-4147-A177-3AD203B41FA5}">
                      <a16:colId xmlns:a16="http://schemas.microsoft.com/office/drawing/2014/main" val="1669698466"/>
                    </a:ext>
                  </a:extLst>
                </a:gridCol>
              </a:tblGrid>
              <a:tr h="286555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27323"/>
                  </a:ext>
                </a:extLst>
              </a:tr>
              <a:tr h="131692">
                <a:tc>
                  <a:txBody>
                    <a:bodyPr/>
                    <a:lstStyle/>
                    <a:p>
                      <a:pPr lvl="1"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Expertise Match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↑ to 90%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590440"/>
                  </a:ext>
                </a:extLst>
              </a:tr>
              <a:tr h="139952">
                <a:tc>
                  <a:txBody>
                    <a:bodyPr/>
                    <a:lstStyle/>
                    <a:p>
                      <a:pPr lvl="1"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Task Completion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↑ to 90%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22713"/>
                  </a:ext>
                </a:extLst>
              </a:tr>
              <a:tr h="333019">
                <a:tc>
                  <a:txBody>
                    <a:bodyPr/>
                    <a:lstStyle/>
                    <a:p>
                      <a:pPr lvl="1"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Total Penalty Cost for 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$16.8K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↓ to $8K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914486"/>
                  </a:ext>
                </a:extLst>
              </a:tr>
              <a:tr h="286555">
                <a:tc>
                  <a:txBody>
                    <a:bodyPr/>
                    <a:lstStyle/>
                    <a:p>
                      <a:pPr lvl="1" algn="l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Customer Satisfaction Score (Poor: 1- Great: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↑ to 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092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60F38C-CF40-507C-C5B0-B291305BBD08}"/>
              </a:ext>
            </a:extLst>
          </p:cNvPr>
          <p:cNvSpPr txBox="1"/>
          <p:nvPr/>
        </p:nvSpPr>
        <p:spPr>
          <a:xfrm>
            <a:off x="1628323" y="4262157"/>
            <a:ext cx="8634901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Milestones &amp; Measurement Plan</a:t>
            </a:r>
          </a:p>
          <a:p>
            <a:r>
              <a:rPr lang="en-US" dirty="0"/>
              <a:t>Baseline Established — Metrics collected from current system (Week 1)</a:t>
            </a:r>
          </a:p>
          <a:p>
            <a:r>
              <a:rPr lang="en-US" dirty="0"/>
              <a:t>Pilot Implementation — Run system on limited group, measure impact (Week 8-9)</a:t>
            </a:r>
          </a:p>
          <a:p>
            <a:r>
              <a:rPr lang="en-US" dirty="0"/>
              <a:t>Full Deployment — Track weekly performance vs. targets (4 weeks after Week 10)</a:t>
            </a:r>
          </a:p>
          <a:p>
            <a:r>
              <a:rPr lang="en-US" dirty="0"/>
              <a:t>Success Evaluation — Metrics reviewed; success = hitting ≥80% of targets (Week 14)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81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FA02F-2349-53B3-813B-4D0B4228F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6BA675-A821-77B9-39AB-E7EF3EF0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517743" cy="1478570"/>
          </a:xfrm>
        </p:spPr>
        <p:txBody>
          <a:bodyPr>
            <a:normAutofit/>
          </a:bodyPr>
          <a:lstStyle/>
          <a:p>
            <a:r>
              <a:rPr lang="en-US" sz="3200" dirty="0"/>
              <a:t>Risk Management &amp; Mitigation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5765A0-E63D-5EC8-8C61-51751EF7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37365"/>
              </p:ext>
            </p:extLst>
          </p:nvPr>
        </p:nvGraphicFramePr>
        <p:xfrm>
          <a:off x="1509031" y="2097088"/>
          <a:ext cx="9040585" cy="387177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3515580">
                  <a:extLst>
                    <a:ext uri="{9D8B030D-6E8A-4147-A177-3AD203B41FA5}">
                      <a16:colId xmlns:a16="http://schemas.microsoft.com/office/drawing/2014/main" val="3459554690"/>
                    </a:ext>
                  </a:extLst>
                </a:gridCol>
                <a:gridCol w="5525005">
                  <a:extLst>
                    <a:ext uri="{9D8B030D-6E8A-4147-A177-3AD203B41FA5}">
                      <a16:colId xmlns:a16="http://schemas.microsoft.com/office/drawing/2014/main" val="927837845"/>
                    </a:ext>
                  </a:extLst>
                </a:gridCol>
              </a:tblGrid>
              <a:tr h="409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Risk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205" marR="92019" marT="90602" marB="90602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Mitigation Strategy</a:t>
                      </a:r>
                      <a:endParaRPr lang="en-US" sz="2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205" marR="92019" marT="90602" marB="90602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638644"/>
                  </a:ext>
                </a:extLst>
              </a:tr>
              <a:tr h="864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quality issues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205" marR="92019" marT="90602" marB="9060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Establish data validation and cleaning pipelines; use imputation for missing values; run regular bias checks.</a:t>
                      </a:r>
                    </a:p>
                  </a:txBody>
                  <a:tcPr marL="181205" marR="92019" marT="90602" marB="90602" anchor="ctr"/>
                </a:tc>
                <a:extLst>
                  <a:ext uri="{0D108BD9-81ED-4DB2-BD59-A6C34878D82A}">
                    <a16:rowId xmlns:a16="http://schemas.microsoft.com/office/drawing/2014/main" val="811018690"/>
                  </a:ext>
                </a:extLst>
              </a:tr>
              <a:tr h="690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Limited specialized technicians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205" marR="92019" marT="90602" marB="9060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Start with high-impact job matching first; implement targeted training or hiring plans to close skill gaps.</a:t>
                      </a:r>
                    </a:p>
                  </a:txBody>
                  <a:tcPr marL="181205" marR="92019" marT="90602" marB="90602" anchor="ctr"/>
                </a:tc>
                <a:extLst>
                  <a:ext uri="{0D108BD9-81ED-4DB2-BD59-A6C34878D82A}">
                    <a16:rowId xmlns:a16="http://schemas.microsoft.com/office/drawing/2014/main" val="2383879021"/>
                  </a:ext>
                </a:extLst>
              </a:tr>
              <a:tr h="864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Expensive infrastructure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205" marR="92019" marT="90602" marB="9060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Begin with a pilot to optimize cloud usage; leverage autoscaling and model optimization to manage costs.</a:t>
                      </a:r>
                    </a:p>
                  </a:txBody>
                  <a:tcPr marL="181205" marR="92019" marT="90602" marB="90602" anchor="ctr"/>
                </a:tc>
                <a:extLst>
                  <a:ext uri="{0D108BD9-81ED-4DB2-BD59-A6C34878D82A}">
                    <a16:rowId xmlns:a16="http://schemas.microsoft.com/office/drawing/2014/main" val="3767061337"/>
                  </a:ext>
                </a:extLst>
              </a:tr>
              <a:tr h="864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Change management resistance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1205" marR="92019" marT="90602" marB="9060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Engage stakeholders early, provide training, run parallel manual + automated scheduling before full adoption.</a:t>
                      </a:r>
                    </a:p>
                  </a:txBody>
                  <a:tcPr marL="181205" marR="92019" marT="90602" marB="90602" anchor="ctr"/>
                </a:tc>
                <a:extLst>
                  <a:ext uri="{0D108BD9-81ED-4DB2-BD59-A6C34878D82A}">
                    <a16:rowId xmlns:a16="http://schemas.microsoft.com/office/drawing/2014/main" val="800114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16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09F9-69A8-367D-E61B-B61EB53A7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2285-C3A7-DABC-F989-DB608EAC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6581" y="1733384"/>
            <a:ext cx="8475661" cy="1884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Legacy manual task assignment </a:t>
            </a:r>
            <a:r>
              <a:rPr lang="en-US" b="1" dirty="0"/>
              <a:t>incurs operational costs</a:t>
            </a:r>
            <a:r>
              <a:rPr lang="en-US" dirty="0"/>
              <a:t>, </a:t>
            </a:r>
            <a:r>
              <a:rPr lang="en-US" b="1" dirty="0"/>
              <a:t>reduces service quality</a:t>
            </a:r>
            <a:r>
              <a:rPr lang="en-US" dirty="0"/>
              <a:t>, and </a:t>
            </a:r>
            <a:r>
              <a:rPr lang="en-US" b="1" dirty="0"/>
              <a:t>lowers customer satisfaction </a:t>
            </a:r>
            <a:r>
              <a:rPr lang="en-US" dirty="0"/>
              <a:t>in telecom. 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/>
              <a:t>But </a:t>
            </a:r>
            <a:r>
              <a:rPr lang="en-US" b="1" dirty="0"/>
              <a:t>Automated Technical Task Matching System </a:t>
            </a:r>
            <a:r>
              <a:rPr lang="en-US" dirty="0"/>
              <a:t>can provide: </a:t>
            </a:r>
            <a:endParaRPr lang="en-US" b="1" dirty="0"/>
          </a:p>
        </p:txBody>
      </p:sp>
      <p:pic>
        <p:nvPicPr>
          <p:cNvPr id="6" name="Graphic 5" descr="Warning outline">
            <a:extLst>
              <a:ext uri="{FF2B5EF4-FFF2-40B4-BE49-F238E27FC236}">
                <a16:creationId xmlns:a16="http://schemas.microsoft.com/office/drawing/2014/main" id="{EE130BED-9A8C-EE16-BE3B-33133464D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191" y="1874356"/>
            <a:ext cx="715169" cy="715169"/>
          </a:xfrm>
          <a:prstGeom prst="rect">
            <a:avLst/>
          </a:prstGeom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567F77D-824E-D911-58C5-4FD13122C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2638330"/>
              </p:ext>
            </p:extLst>
          </p:nvPr>
        </p:nvGraphicFramePr>
        <p:xfrm>
          <a:off x="2186609" y="3429000"/>
          <a:ext cx="7314050" cy="288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0843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AD17-8189-B718-4C48-FF91ADDA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EDF8-07FE-11AF-2D6E-03DA1BCB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Context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460340-1D13-1F84-4A8D-F784AA77C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14337"/>
              </p:ext>
            </p:extLst>
          </p:nvPr>
        </p:nvGraphicFramePr>
        <p:xfrm>
          <a:off x="1565275" y="2097088"/>
          <a:ext cx="8578850" cy="2865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775">
                  <a:extLst>
                    <a:ext uri="{9D8B030D-6E8A-4147-A177-3AD203B41FA5}">
                      <a16:colId xmlns:a16="http://schemas.microsoft.com/office/drawing/2014/main" val="1384231109"/>
                    </a:ext>
                  </a:extLst>
                </a:gridCol>
                <a:gridCol w="4791075">
                  <a:extLst>
                    <a:ext uri="{9D8B030D-6E8A-4147-A177-3AD203B41FA5}">
                      <a16:colId xmlns:a16="http://schemas.microsoft.com/office/drawing/2014/main" val="1198353530"/>
                    </a:ext>
                  </a:extLst>
                </a:gridCol>
              </a:tblGrid>
              <a:tr h="55191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Focus Industry: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Telecommunications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60887"/>
                  </a:ext>
                </a:extLst>
              </a:tr>
              <a:tr h="95262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Population Impacted: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Individuals &amp; Business needing Reliable Internet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35104"/>
                  </a:ext>
                </a:extLst>
              </a:tr>
              <a:tr h="136089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Key Challenges: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Inefficient Technician Management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Outdated Scheduling System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Unmet Service Requests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45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5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CBCD-4140-8102-A874-94783DD8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2F99-8841-41C3-747A-9A2C60DDD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143" y="1857471"/>
            <a:ext cx="4207994" cy="3717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Customers rely on fast, reliable connections for work, school, and social life. </a:t>
            </a:r>
            <a:endParaRPr lang="en-US" b="1" dirty="0"/>
          </a:p>
          <a:p>
            <a:pPr marL="0" indent="0">
              <a:buNone/>
            </a:pP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Great Product, Poor Experience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C6CA4C-0467-1B86-95A3-4B848E36E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3279095"/>
              </p:ext>
            </p:extLst>
          </p:nvPr>
        </p:nvGraphicFramePr>
        <p:xfrm>
          <a:off x="5613137" y="1697676"/>
          <a:ext cx="5900352" cy="3717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D1FFE96-47BC-DBA7-118C-FF8308D844DC}"/>
              </a:ext>
            </a:extLst>
          </p:cNvPr>
          <p:cNvSpPr txBox="1"/>
          <p:nvPr/>
        </p:nvSpPr>
        <p:spPr>
          <a:xfrm>
            <a:off x="1921475" y="6309330"/>
            <a:ext cx="834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For a company with 100,000 customers, 30% annual churn rate, and ARPU of $69,690</a:t>
            </a:r>
          </a:p>
        </p:txBody>
      </p:sp>
    </p:spTree>
    <p:extLst>
      <p:ext uri="{BB962C8B-B14F-4D97-AF65-F5344CB8AC3E}">
        <p14:creationId xmlns:p14="http://schemas.microsoft.com/office/powerpoint/2010/main" val="165630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2FB5-1B38-36DC-023D-FCFDF15A9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0589-597F-E741-EE06-AD760ED2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 Analysis &amp; Metrics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1F95E2E-0ADF-7A2B-E284-1A0F8DFA6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465043"/>
              </p:ext>
            </p:extLst>
          </p:nvPr>
        </p:nvGraphicFramePr>
        <p:xfrm>
          <a:off x="1026882" y="1612948"/>
          <a:ext cx="10135060" cy="2783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3CA2015-24ED-73B5-8A5E-6994BBAF32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497594"/>
              </p:ext>
            </p:extLst>
          </p:nvPr>
        </p:nvGraphicFramePr>
        <p:xfrm>
          <a:off x="1877359" y="4249271"/>
          <a:ext cx="8128000" cy="1869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4771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53C9C-2FBC-29BD-DF1D-9B43758F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227D-3954-7A23-7DEA-176D2D7F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Risks of Inaction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F3B29F8-45D4-792C-17A4-EFFF571F14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0530847"/>
              </p:ext>
            </p:extLst>
          </p:nvPr>
        </p:nvGraphicFramePr>
        <p:xfrm>
          <a:off x="1544750" y="1814490"/>
          <a:ext cx="9359442" cy="453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7690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DF91-2DEA-C746-D16D-9BE71045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Proposal/Technical Solution Overview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B366090-4732-1BA2-414A-110E9905A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364422"/>
              </p:ext>
            </p:extLst>
          </p:nvPr>
        </p:nvGraphicFramePr>
        <p:xfrm>
          <a:off x="1141413" y="1682498"/>
          <a:ext cx="7892859" cy="4776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2EB73F8C-61BD-4B43-3CF6-0E628F02F03D}"/>
              </a:ext>
            </a:extLst>
          </p:cNvPr>
          <p:cNvSpPr/>
          <p:nvPr/>
        </p:nvSpPr>
        <p:spPr>
          <a:xfrm>
            <a:off x="6508146" y="3262435"/>
            <a:ext cx="1640988" cy="96012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2E4E0-2952-12EE-7D2C-201F6A2C5C61}"/>
              </a:ext>
            </a:extLst>
          </p:cNvPr>
          <p:cNvSpPr txBox="1"/>
          <p:nvPr/>
        </p:nvSpPr>
        <p:spPr>
          <a:xfrm>
            <a:off x="8631937" y="2472539"/>
            <a:ext cx="2538374" cy="261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Faster</a:t>
            </a:r>
            <a:r>
              <a:rPr lang="en-US" sz="3200" dirty="0"/>
              <a:t> &amp; </a:t>
            </a:r>
            <a:r>
              <a:rPr lang="en-US" sz="3200" b="1" dirty="0"/>
              <a:t>Smarter</a:t>
            </a:r>
            <a:r>
              <a:rPr lang="en-US" sz="3200" dirty="0"/>
              <a:t> Decisions on Assigning Technicians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6DD515E-1F3E-DF39-EB52-087362F28A16}"/>
              </a:ext>
            </a:extLst>
          </p:cNvPr>
          <p:cNvSpPr/>
          <p:nvPr/>
        </p:nvSpPr>
        <p:spPr>
          <a:xfrm>
            <a:off x="8558784" y="2377440"/>
            <a:ext cx="2611526" cy="2798062"/>
          </a:xfrm>
          <a:prstGeom prst="round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8BFB-9785-CCAC-3DF0-866792679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02F2-2226-84FE-848E-41866B9E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3105" y="3090440"/>
            <a:ext cx="3266127" cy="8824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Plan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A59F6719-BC53-7DE1-F4CB-B59A04015F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6969277"/>
              </p:ext>
            </p:extLst>
          </p:nvPr>
        </p:nvGraphicFramePr>
        <p:xfrm>
          <a:off x="1697001" y="408007"/>
          <a:ext cx="7848875" cy="60419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5065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4E630-7720-F5F5-0F14-11675508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37B6-95A8-B719-92FF-2B35C65A2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734" y="173619"/>
            <a:ext cx="9905998" cy="858597"/>
          </a:xfrm>
        </p:spPr>
        <p:txBody>
          <a:bodyPr/>
          <a:lstStyle/>
          <a:p>
            <a:r>
              <a:rPr lang="en-US" dirty="0"/>
              <a:t>Requirements by team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38360B4-C549-FA0C-C44F-2D29D1F0A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281876"/>
              </p:ext>
            </p:extLst>
          </p:nvPr>
        </p:nvGraphicFramePr>
        <p:xfrm>
          <a:off x="519082" y="897774"/>
          <a:ext cx="11226801" cy="5786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EDD082-146D-28B8-1500-C1E0048E1808}"/>
              </a:ext>
            </a:extLst>
          </p:cNvPr>
          <p:cNvSpPr txBox="1"/>
          <p:nvPr/>
        </p:nvSpPr>
        <p:spPr>
          <a:xfrm>
            <a:off x="1458480" y="6488668"/>
            <a:ext cx="8287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Link to Kaggle Dataset: https://www.kaggle.com/datasets/ziya07/technician-scheduling-dataset</a:t>
            </a:r>
          </a:p>
        </p:txBody>
      </p:sp>
    </p:spTree>
    <p:extLst>
      <p:ext uri="{BB962C8B-B14F-4D97-AF65-F5344CB8AC3E}">
        <p14:creationId xmlns:p14="http://schemas.microsoft.com/office/powerpoint/2010/main" val="2631850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2013</TotalTime>
  <Words>966</Words>
  <Application>Microsoft Office PowerPoint</Application>
  <PresentationFormat>Widescreen</PresentationFormat>
  <Paragraphs>208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Tw Cen MT</vt:lpstr>
      <vt:lpstr>Circuit</vt:lpstr>
      <vt:lpstr>Business Case/Proposal</vt:lpstr>
      <vt:lpstr>Executive Summary</vt:lpstr>
      <vt:lpstr>Industry Context </vt:lpstr>
      <vt:lpstr>Problem Statement</vt:lpstr>
      <vt:lpstr>Current State Analysis &amp; Metrics</vt:lpstr>
      <vt:lpstr>Risks of Inaction</vt:lpstr>
      <vt:lpstr>Proposal/Technical Solution Overview</vt:lpstr>
      <vt:lpstr>Implementation Plan</vt:lpstr>
      <vt:lpstr>Requirements by team</vt:lpstr>
      <vt:lpstr>PowerPoint Presentation</vt:lpstr>
      <vt:lpstr>Benefits &amp; Expected Outcomes</vt:lpstr>
      <vt:lpstr>Success metrics</vt:lpstr>
      <vt:lpstr>Risk Management &amp; Mitigation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Su-Hyun Byeon</dc:creator>
  <cp:lastModifiedBy>Sue Byeon</cp:lastModifiedBy>
  <cp:revision>6</cp:revision>
  <dcterms:created xsi:type="dcterms:W3CDTF">2025-09-26T19:00:35Z</dcterms:created>
  <dcterms:modified xsi:type="dcterms:W3CDTF">2025-10-06T00:02:15Z</dcterms:modified>
</cp:coreProperties>
</file>