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A8D-F73B-F7AB-1E4B-B68906477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46A46-463E-ABDC-2F5C-4A0C36BEF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50C6-F7B8-3E4D-5DAA-79DB0F60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D3FA-0271-9F7C-44B5-9F54120C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6EFA-E108-7E65-8FDE-B785DCE2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99F-0AC9-8907-0421-007B581B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E382-56B4-F906-A252-D1C6B059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5F02-958B-2F47-CE05-0E4A5AF2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C1D7-1EC7-ABDF-3C21-35ED68EC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8961-4471-F9FB-F155-87C7AF60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4F2A7-708C-CE5B-DBD2-379377E66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C732D-2A8F-2DF0-B4F5-C86B651F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7D9A-AB07-EBBA-AA73-B6D7D83B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E05D-5014-5D24-CF32-52A573DE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2F5E-B47D-E05C-3C02-1A37A665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2614-DF31-915D-6B94-ECF8A8D8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B17B-6361-6C42-FD37-F828551E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EC68-5943-C2B7-5739-6C9E03DC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1E25-FC56-93AC-7455-97B1777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C541-9E72-B2FE-0732-517FCD28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3D65-B1CC-177B-33C7-254BBA49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9961-A205-6570-C417-AD5F2711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32B6-A8EF-C2EF-D8A2-C0D957AF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FEE8-1206-A816-F200-9BE561A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827-0D79-C68A-5BAA-66E499D3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0963-5227-0B64-895A-148A1F09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BC82-197F-3892-1B2F-BFF2129B3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98253-517F-3018-4C11-92DB6D58A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6864-95AF-651D-008F-629D26B7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CFF1-3B79-2A2A-992A-0F5C09DB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F6F9-B056-0E2E-C44A-35121159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1FED-19DF-07D5-9AF7-9BF10604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957D6-2E7B-12C9-50C4-B9CA5BA9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E8DA-EDDC-5649-253C-FE2ECEA4C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060A5-3AAF-F7B3-07AB-7038BF3FE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0006E-909C-0038-3BDE-94FA0509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03879-8AF0-53D5-001D-70F28833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D2772-83E5-2803-DEE8-3BDA9813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C29FB-9C4D-A6CD-9DA8-FAAB9448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665D-F9C4-7569-6ED9-8FF24DDD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BA33-4E65-82A5-C3C8-BF61D09D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ABCCA-8261-CD86-60D7-42F8608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7ED77-784B-8FCA-4C2C-6E5B315B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D35B4-6666-8554-2AAE-B7140209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DFD82-9345-BD47-64E4-0B0FBAB9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811-F6D1-D25F-1165-8E4964A5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0494-829F-EFF4-15FA-47321104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C642-D0F9-0EBC-5900-9B8479FA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288D-1769-69DB-421F-E3BEB1D8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E1C7-F79A-4434-06DF-8303E01D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C353E-EE04-69F7-C335-15EF937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1F16-7C61-32FA-B5F6-7A6F5D58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F3-2144-BBAB-C784-025E3CD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D7EEB-1E90-0B83-96E6-103332A95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D61A-F0A7-3233-8A44-9C0F315B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FFC4-ADEB-0103-8461-554A755C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A745C-B6E3-0BD1-ED1D-61937EF0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0E73-FFC8-B0AF-F7D1-0F62D34C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13338-3B23-1D0A-531F-C360FFEB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2706-3402-995C-3FE8-10FEFE8D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7C7D-B6E1-0A30-175F-B75AB5B6B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5AE07-C77D-4E3E-8584-F1575C77242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F980-14E5-03F3-025D-79B6BBE59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A7B9-B247-7DDC-6AD2-33F068E82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74388-B83B-4BD6-ACC4-65A6DBF1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21F3C6-C4A3-2F3E-099C-993E6BAC6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07613"/>
              </p:ext>
            </p:extLst>
          </p:nvPr>
        </p:nvGraphicFramePr>
        <p:xfrm>
          <a:off x="5176404" y="2365578"/>
          <a:ext cx="1839191" cy="212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91">
                  <a:extLst>
                    <a:ext uri="{9D8B030D-6E8A-4147-A177-3AD203B41FA5}">
                      <a16:colId xmlns:a16="http://schemas.microsoft.com/office/drawing/2014/main" val="1416298577"/>
                    </a:ext>
                  </a:extLst>
                </a:gridCol>
              </a:tblGrid>
              <a:tr h="45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technicians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696577"/>
                  </a:ext>
                </a:extLst>
              </a:tr>
              <a:tr h="592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Technician ID 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44142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Eqpt Trained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81273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5003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F52B2-F649-F841-1007-8049A51D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06754"/>
              </p:ext>
            </p:extLst>
          </p:nvPr>
        </p:nvGraphicFramePr>
        <p:xfrm>
          <a:off x="183914" y="726937"/>
          <a:ext cx="2117293" cy="565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93">
                  <a:extLst>
                    <a:ext uri="{9D8B030D-6E8A-4147-A177-3AD203B41FA5}">
                      <a16:colId xmlns:a16="http://schemas.microsoft.com/office/drawing/2014/main" val="1416298577"/>
                    </a:ext>
                  </a:extLst>
                </a:gridCol>
              </a:tblGrid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historical_tasks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696577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ID 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44142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Technician ID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41566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407113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825623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81273"/>
                  </a:ext>
                </a:extLst>
              </a:tr>
              <a:tr h="624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Equipment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443458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40457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Penalty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50034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Expertise 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97123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339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710322-BB98-B37E-3882-CBAF55D07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56135"/>
              </p:ext>
            </p:extLst>
          </p:nvPr>
        </p:nvGraphicFramePr>
        <p:xfrm>
          <a:off x="9955718" y="1174173"/>
          <a:ext cx="2117293" cy="421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93">
                  <a:extLst>
                    <a:ext uri="{9D8B030D-6E8A-4147-A177-3AD203B41FA5}">
                      <a16:colId xmlns:a16="http://schemas.microsoft.com/office/drawing/2014/main" val="1416298577"/>
                    </a:ext>
                  </a:extLst>
                </a:gridCol>
              </a:tblGrid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unassigned_tasks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696577"/>
                  </a:ext>
                </a:extLst>
              </a:tr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ID 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29112"/>
                  </a:ext>
                </a:extLst>
              </a:tr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44142"/>
                  </a:ext>
                </a:extLst>
              </a:tr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81273"/>
                  </a:ext>
                </a:extLst>
              </a:tr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50034"/>
                  </a:ext>
                </a:extLst>
              </a:tr>
              <a:tr h="5906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Equipment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97123"/>
                  </a:ext>
                </a:extLst>
              </a:tr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33953"/>
                  </a:ext>
                </a:extLst>
              </a:tr>
              <a:tr h="510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Penalty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962924"/>
                  </a:ext>
                </a:extLst>
              </a:tr>
            </a:tbl>
          </a:graphicData>
        </a:graphic>
      </p:graphicFrame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A5F1B92-EFC2-FF60-B563-D03423A25CC2}"/>
              </a:ext>
            </a:extLst>
          </p:cNvPr>
          <p:cNvSpPr/>
          <p:nvPr/>
        </p:nvSpPr>
        <p:spPr>
          <a:xfrm>
            <a:off x="2896718" y="1041921"/>
            <a:ext cx="1553442" cy="8988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Worked</a:t>
            </a:r>
            <a:endParaRPr lang="en-US" sz="9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6F0B4B8B-4663-B2EA-DF66-5DD06A3735FD}"/>
              </a:ext>
            </a:extLst>
          </p:cNvPr>
          <p:cNvSpPr/>
          <p:nvPr/>
        </p:nvSpPr>
        <p:spPr>
          <a:xfrm>
            <a:off x="7741841" y="1670571"/>
            <a:ext cx="1381991" cy="8001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C171569-086F-B6B0-773F-F2F4A05BE3FD}"/>
              </a:ext>
            </a:extLst>
          </p:cNvPr>
          <p:cNvCxnSpPr>
            <a:cxnSpLocks/>
          </p:cNvCxnSpPr>
          <p:nvPr/>
        </p:nvCxnSpPr>
        <p:spPr>
          <a:xfrm>
            <a:off x="2301207" y="935182"/>
            <a:ext cx="726246" cy="5561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D24BC5-5DA5-3B3B-3C3E-FED1CDABB527}"/>
              </a:ext>
            </a:extLst>
          </p:cNvPr>
          <p:cNvCxnSpPr>
            <a:cxnSpLocks/>
          </p:cNvCxnSpPr>
          <p:nvPr/>
        </p:nvCxnSpPr>
        <p:spPr>
          <a:xfrm flipV="1">
            <a:off x="8898930" y="1392382"/>
            <a:ext cx="1056788" cy="6810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86A5519-F5C3-57E9-C80C-F40512BA776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47116" y="2070621"/>
            <a:ext cx="794725" cy="49876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CECB25-BE6C-09EA-4E6E-342CBA1CD911}"/>
              </a:ext>
            </a:extLst>
          </p:cNvPr>
          <p:cNvCxnSpPr>
            <a:cxnSpLocks/>
          </p:cNvCxnSpPr>
          <p:nvPr/>
        </p:nvCxnSpPr>
        <p:spPr>
          <a:xfrm>
            <a:off x="4437596" y="1492466"/>
            <a:ext cx="1477615" cy="1156309"/>
          </a:xfrm>
          <a:prstGeom prst="bentConnector3">
            <a:avLst>
              <a:gd name="adj1" fmla="val 22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0DF995-1D3F-969F-7F84-69B60D0135AE}"/>
              </a:ext>
            </a:extLst>
          </p:cNvPr>
          <p:cNvSpPr txBox="1"/>
          <p:nvPr/>
        </p:nvSpPr>
        <p:spPr>
          <a:xfrm>
            <a:off x="2321457" y="596596"/>
            <a:ext cx="27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42C5AA-5A9F-F619-7BA9-0C95B3117333}"/>
              </a:ext>
            </a:extLst>
          </p:cNvPr>
          <p:cNvSpPr txBox="1"/>
          <p:nvPr/>
        </p:nvSpPr>
        <p:spPr>
          <a:xfrm>
            <a:off x="4805380" y="218091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D04683-9189-B3F3-6E26-86716B17D5CB}"/>
              </a:ext>
            </a:extLst>
          </p:cNvPr>
          <p:cNvSpPr txBox="1"/>
          <p:nvPr/>
        </p:nvSpPr>
        <p:spPr>
          <a:xfrm>
            <a:off x="9582695" y="1023050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3C89CC-88EC-BFCD-BED8-597241509D6A}"/>
              </a:ext>
            </a:extLst>
          </p:cNvPr>
          <p:cNvSpPr txBox="1"/>
          <p:nvPr/>
        </p:nvSpPr>
        <p:spPr>
          <a:xfrm>
            <a:off x="7044508" y="21809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105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BYEON, SUE</dc:creator>
  <cp:lastModifiedBy>BYEON, SUE</cp:lastModifiedBy>
  <cp:revision>1</cp:revision>
  <dcterms:created xsi:type="dcterms:W3CDTF">2025-10-24T15:17:12Z</dcterms:created>
  <dcterms:modified xsi:type="dcterms:W3CDTF">2025-10-24T19:22:12Z</dcterms:modified>
</cp:coreProperties>
</file>