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377" r:id="rId2"/>
    <p:sldId id="361" r:id="rId3"/>
    <p:sldId id="345" r:id="rId4"/>
    <p:sldId id="357" r:id="rId5"/>
    <p:sldId id="359" r:id="rId6"/>
    <p:sldId id="360" r:id="rId7"/>
    <p:sldId id="362" r:id="rId8"/>
    <p:sldId id="348" r:id="rId9"/>
    <p:sldId id="375" r:id="rId10"/>
    <p:sldId id="364" r:id="rId11"/>
    <p:sldId id="365" r:id="rId12"/>
    <p:sldId id="378" r:id="rId13"/>
    <p:sldId id="368" r:id="rId14"/>
    <p:sldId id="369" r:id="rId15"/>
    <p:sldId id="371" r:id="rId16"/>
    <p:sldId id="373" r:id="rId17"/>
    <p:sldId id="356" r:id="rId18"/>
    <p:sldId id="35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EE8"/>
    <a:srgbClr val="FFE7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B1E8C1-B6C8-4092-835D-20E6A4C71A49}" v="190" dt="2025-09-28T05:36:26.9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94660"/>
  </p:normalViewPr>
  <p:slideViewPr>
    <p:cSldViewPr snapToGrid="0">
      <p:cViewPr varScale="1">
        <p:scale>
          <a:sx n="146" d="100"/>
          <a:sy n="146" d="100"/>
        </p:scale>
        <p:origin x="480"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es Paez" userId="4922be0008e2378d" providerId="LiveId" clId="{F3313257-6B77-447D-AAE2-612C7428BC73}"/>
    <pc:docChg chg="undo redo custSel addSld delSld modSld sldOrd delMainMaster">
      <pc:chgData name="Ines Paez" userId="4922be0008e2378d" providerId="LiveId" clId="{F3313257-6B77-447D-AAE2-612C7428BC73}" dt="2025-09-28T05:37:52.703" v="3046" actId="20577"/>
      <pc:docMkLst>
        <pc:docMk/>
      </pc:docMkLst>
      <pc:sldChg chg="del">
        <pc:chgData name="Ines Paez" userId="4922be0008e2378d" providerId="LiveId" clId="{F3313257-6B77-447D-AAE2-612C7428BC73}" dt="2025-09-27T00:23:51.222" v="3" actId="47"/>
        <pc:sldMkLst>
          <pc:docMk/>
          <pc:sldMk cId="1641701409" sldId="256"/>
        </pc:sldMkLst>
      </pc:sldChg>
      <pc:sldChg chg="addSp delSp modSp add del mod ord modClrScheme chgLayout">
        <pc:chgData name="Ines Paez" userId="4922be0008e2378d" providerId="LiveId" clId="{F3313257-6B77-447D-AAE2-612C7428BC73}" dt="2025-09-28T04:05:19.256" v="1948" actId="47"/>
        <pc:sldMkLst>
          <pc:docMk/>
          <pc:sldMk cId="3865085909" sldId="344"/>
        </pc:sldMkLst>
        <pc:spChg chg="mod">
          <ac:chgData name="Ines Paez" userId="4922be0008e2378d" providerId="LiveId" clId="{F3313257-6B77-447D-AAE2-612C7428BC73}" dt="2025-09-27T00:50:12.052" v="120" actId="14100"/>
          <ac:spMkLst>
            <pc:docMk/>
            <pc:sldMk cId="3865085909" sldId="344"/>
            <ac:spMk id="3" creationId="{526ABF06-5491-8319-408F-AC9C03E64E1E}"/>
          </ac:spMkLst>
        </pc:spChg>
        <pc:spChg chg="add del mod">
          <ac:chgData name="Ines Paez" userId="4922be0008e2378d" providerId="LiveId" clId="{F3313257-6B77-447D-AAE2-612C7428BC73}" dt="2025-09-27T00:41:58.794" v="12" actId="931"/>
          <ac:spMkLst>
            <pc:docMk/>
            <pc:sldMk cId="3865085909" sldId="344"/>
            <ac:spMk id="4" creationId="{471D4CE5-7A29-DC7F-09EF-B4E35BF9E6B2}"/>
          </ac:spMkLst>
        </pc:spChg>
        <pc:spChg chg="add del mod">
          <ac:chgData name="Ines Paez" userId="4922be0008e2378d" providerId="LiveId" clId="{F3313257-6B77-447D-AAE2-612C7428BC73}" dt="2025-09-27T00:44:12.275" v="24" actId="11529"/>
          <ac:spMkLst>
            <pc:docMk/>
            <pc:sldMk cId="3865085909" sldId="344"/>
            <ac:spMk id="7" creationId="{F3B10C78-870B-8503-87ED-ADFC35EE8448}"/>
          </ac:spMkLst>
        </pc:spChg>
        <pc:spChg chg="add del mod">
          <ac:chgData name="Ines Paez" userId="4922be0008e2378d" providerId="LiveId" clId="{F3313257-6B77-447D-AAE2-612C7428BC73}" dt="2025-09-27T00:44:12.722" v="25" actId="26606"/>
          <ac:spMkLst>
            <pc:docMk/>
            <pc:sldMk cId="3865085909" sldId="344"/>
            <ac:spMk id="11" creationId="{63509794-FC2E-11B0-D08F-6363CCEA8C62}"/>
          </ac:spMkLst>
        </pc:spChg>
        <pc:picChg chg="add mod ord modCrop">
          <ac:chgData name="Ines Paez" userId="4922be0008e2378d" providerId="LiveId" clId="{F3313257-6B77-447D-AAE2-612C7428BC73}" dt="2025-09-27T00:46:47.970" v="36" actId="18131"/>
          <ac:picMkLst>
            <pc:docMk/>
            <pc:sldMk cId="3865085909" sldId="344"/>
            <ac:picMk id="6" creationId="{2ED64A53-EAA5-2C93-9CFE-B6929C5DAE3F}"/>
          </ac:picMkLst>
        </pc:picChg>
        <pc:picChg chg="del">
          <ac:chgData name="Ines Paez" userId="4922be0008e2378d" providerId="LiveId" clId="{F3313257-6B77-447D-AAE2-612C7428BC73}" dt="2025-09-27T00:41:47.452" v="11" actId="478"/>
          <ac:picMkLst>
            <pc:docMk/>
            <pc:sldMk cId="3865085909" sldId="344"/>
            <ac:picMk id="10" creationId="{C5E399AE-C2DC-0BE4-A179-9A726D23FFC5}"/>
          </ac:picMkLst>
        </pc:picChg>
      </pc:sldChg>
      <pc:sldChg chg="modSp add del mod">
        <pc:chgData name="Ines Paez" userId="4922be0008e2378d" providerId="LiveId" clId="{F3313257-6B77-447D-AAE2-612C7428BC73}" dt="2025-09-28T04:29:53.940" v="2210" actId="20577"/>
        <pc:sldMkLst>
          <pc:docMk/>
          <pc:sldMk cId="810374094" sldId="345"/>
        </pc:sldMkLst>
        <pc:spChg chg="mod">
          <ac:chgData name="Ines Paez" userId="4922be0008e2378d" providerId="LiveId" clId="{F3313257-6B77-447D-AAE2-612C7428BC73}" dt="2025-09-27T01:03:06.896" v="133" actId="20577"/>
          <ac:spMkLst>
            <pc:docMk/>
            <pc:sldMk cId="810374094" sldId="345"/>
            <ac:spMk id="3" creationId="{C44B7D88-18D8-7250-6364-BECA6F65381D}"/>
          </ac:spMkLst>
        </pc:spChg>
        <pc:spChg chg="mod">
          <ac:chgData name="Ines Paez" userId="4922be0008e2378d" providerId="LiveId" clId="{F3313257-6B77-447D-AAE2-612C7428BC73}" dt="2025-09-28T04:29:53.940" v="2210" actId="20577"/>
          <ac:spMkLst>
            <pc:docMk/>
            <pc:sldMk cId="810374094" sldId="345"/>
            <ac:spMk id="7" creationId="{0C0D5F39-EF49-BECB-8276-8B8A46F07AC2}"/>
          </ac:spMkLst>
        </pc:spChg>
      </pc:sldChg>
      <pc:sldChg chg="add del">
        <pc:chgData name="Ines Paez" userId="4922be0008e2378d" providerId="LiveId" clId="{F3313257-6B77-447D-AAE2-612C7428BC73}" dt="2025-09-27T01:19:43.702" v="387" actId="47"/>
        <pc:sldMkLst>
          <pc:docMk/>
          <pc:sldMk cId="3671577520" sldId="346"/>
        </pc:sldMkLst>
      </pc:sldChg>
      <pc:sldChg chg="add del ord">
        <pc:chgData name="Ines Paez" userId="4922be0008e2378d" providerId="LiveId" clId="{F3313257-6B77-447D-AAE2-612C7428BC73}" dt="2025-09-28T03:49:43.622" v="1715" actId="47"/>
        <pc:sldMkLst>
          <pc:docMk/>
          <pc:sldMk cId="1427108074" sldId="347"/>
        </pc:sldMkLst>
      </pc:sldChg>
      <pc:sldChg chg="modSp add del mod ord">
        <pc:chgData name="Ines Paez" userId="4922be0008e2378d" providerId="LiveId" clId="{F3313257-6B77-447D-AAE2-612C7428BC73}" dt="2025-09-28T05:21:57.605" v="2907" actId="27636"/>
        <pc:sldMkLst>
          <pc:docMk/>
          <pc:sldMk cId="762554544" sldId="348"/>
        </pc:sldMkLst>
        <pc:spChg chg="mod">
          <ac:chgData name="Ines Paez" userId="4922be0008e2378d" providerId="LiveId" clId="{F3313257-6B77-447D-AAE2-612C7428BC73}" dt="2025-09-27T01:25:32.376" v="431" actId="20577"/>
          <ac:spMkLst>
            <pc:docMk/>
            <pc:sldMk cId="762554544" sldId="348"/>
            <ac:spMk id="4" creationId="{A5A951FD-B055-4EE8-B6D9-62EC0F39DC50}"/>
          </ac:spMkLst>
        </pc:spChg>
        <pc:spChg chg="mod">
          <ac:chgData name="Ines Paez" userId="4922be0008e2378d" providerId="LiveId" clId="{F3313257-6B77-447D-AAE2-612C7428BC73}" dt="2025-09-28T05:21:57.605" v="2907" actId="27636"/>
          <ac:spMkLst>
            <pc:docMk/>
            <pc:sldMk cId="762554544" sldId="348"/>
            <ac:spMk id="7" creationId="{FC5F8EB2-8936-F0AC-DA2A-4A5609BEA7E8}"/>
          </ac:spMkLst>
        </pc:spChg>
      </pc:sldChg>
      <pc:sldChg chg="add del ord setBg">
        <pc:chgData name="Ines Paez" userId="4922be0008e2378d" providerId="LiveId" clId="{F3313257-6B77-447D-AAE2-612C7428BC73}" dt="2025-09-28T03:49:47.316" v="1716" actId="47"/>
        <pc:sldMkLst>
          <pc:docMk/>
          <pc:sldMk cId="1386263332" sldId="349"/>
        </pc:sldMkLst>
      </pc:sldChg>
      <pc:sldChg chg="modSp add del mod ord">
        <pc:chgData name="Ines Paez" userId="4922be0008e2378d" providerId="LiveId" clId="{F3313257-6B77-447D-AAE2-612C7428BC73}" dt="2025-09-28T03:34:48.754" v="1538" actId="47"/>
        <pc:sldMkLst>
          <pc:docMk/>
          <pc:sldMk cId="485500553" sldId="350"/>
        </pc:sldMkLst>
        <pc:spChg chg="mod">
          <ac:chgData name="Ines Paez" userId="4922be0008e2378d" providerId="LiveId" clId="{F3313257-6B77-447D-AAE2-612C7428BC73}" dt="2025-09-27T02:04:46" v="617" actId="20577"/>
          <ac:spMkLst>
            <pc:docMk/>
            <pc:sldMk cId="485500553" sldId="350"/>
            <ac:spMk id="3" creationId="{89652A1E-B3F7-E1B2-76ED-8F78E74B9EA9}"/>
          </ac:spMkLst>
        </pc:spChg>
        <pc:spChg chg="mod">
          <ac:chgData name="Ines Paez" userId="4922be0008e2378d" providerId="LiveId" clId="{F3313257-6B77-447D-AAE2-612C7428BC73}" dt="2025-09-27T02:11:56.187" v="842"/>
          <ac:spMkLst>
            <pc:docMk/>
            <pc:sldMk cId="485500553" sldId="350"/>
            <ac:spMk id="8" creationId="{E65E832F-DC64-28CC-592D-2CA44C5718DC}"/>
          </ac:spMkLst>
        </pc:spChg>
      </pc:sldChg>
      <pc:sldChg chg="add del">
        <pc:chgData name="Ines Paez" userId="4922be0008e2378d" providerId="LiveId" clId="{F3313257-6B77-447D-AAE2-612C7428BC73}" dt="2025-09-28T03:49:36.641" v="1713" actId="47"/>
        <pc:sldMkLst>
          <pc:docMk/>
          <pc:sldMk cId="3030076204" sldId="351"/>
        </pc:sldMkLst>
      </pc:sldChg>
      <pc:sldChg chg="addSp delSp modSp add del mod ord modClrScheme chgLayout">
        <pc:chgData name="Ines Paez" userId="4922be0008e2378d" providerId="LiveId" clId="{F3313257-6B77-447D-AAE2-612C7428BC73}" dt="2025-09-28T03:49:12.839" v="1710" actId="20577"/>
        <pc:sldMkLst>
          <pc:docMk/>
          <pc:sldMk cId="2902754129" sldId="352"/>
        </pc:sldMkLst>
        <pc:spChg chg="add del mod">
          <ac:chgData name="Ines Paez" userId="4922be0008e2378d" providerId="LiveId" clId="{F3313257-6B77-447D-AAE2-612C7428BC73}" dt="2025-09-27T02:03:31.950" v="575" actId="931"/>
          <ac:spMkLst>
            <pc:docMk/>
            <pc:sldMk cId="2902754129" sldId="352"/>
            <ac:spMk id="3" creationId="{47DCA85D-6ED5-A015-A3BF-393ECF811D1F}"/>
          </ac:spMkLst>
        </pc:spChg>
        <pc:spChg chg="mod ord">
          <ac:chgData name="Ines Paez" userId="4922be0008e2378d" providerId="LiveId" clId="{F3313257-6B77-447D-AAE2-612C7428BC73}" dt="2025-09-28T03:46:27.715" v="1649" actId="700"/>
          <ac:spMkLst>
            <pc:docMk/>
            <pc:sldMk cId="2902754129" sldId="352"/>
            <ac:spMk id="4" creationId="{93D8CC2E-BB8C-CF5A-C460-C662927C06B2}"/>
          </ac:spMkLst>
        </pc:spChg>
        <pc:spChg chg="mod ord">
          <ac:chgData name="Ines Paez" userId="4922be0008e2378d" providerId="LiveId" clId="{F3313257-6B77-447D-AAE2-612C7428BC73}" dt="2025-09-28T03:49:12.839" v="1710" actId="20577"/>
          <ac:spMkLst>
            <pc:docMk/>
            <pc:sldMk cId="2902754129" sldId="352"/>
            <ac:spMk id="9" creationId="{3B5244AC-D906-A60B-5023-D0289CF4F6C9}"/>
          </ac:spMkLst>
        </pc:spChg>
        <pc:spChg chg="del mod ord">
          <ac:chgData name="Ines Paez" userId="4922be0008e2378d" providerId="LiveId" clId="{F3313257-6B77-447D-AAE2-612C7428BC73}" dt="2025-09-28T03:46:33.281" v="1651" actId="478"/>
          <ac:spMkLst>
            <pc:docMk/>
            <pc:sldMk cId="2902754129" sldId="352"/>
            <ac:spMk id="10" creationId="{F3F9FB22-CA85-FC72-AA81-4708F62AB6C2}"/>
          </ac:spMkLst>
        </pc:spChg>
        <pc:picChg chg="add mod ord">
          <ac:chgData name="Ines Paez" userId="4922be0008e2378d" providerId="LiveId" clId="{F3313257-6B77-447D-AAE2-612C7428BC73}" dt="2025-09-28T03:46:27.715" v="1649" actId="700"/>
          <ac:picMkLst>
            <pc:docMk/>
            <pc:sldMk cId="2902754129" sldId="352"/>
            <ac:picMk id="6" creationId="{2EFEF45D-99E9-805A-97C9-C8D34EBAFB13}"/>
          </ac:picMkLst>
        </pc:picChg>
        <pc:picChg chg="del">
          <ac:chgData name="Ines Paez" userId="4922be0008e2378d" providerId="LiveId" clId="{F3313257-6B77-447D-AAE2-612C7428BC73}" dt="2025-09-27T02:03:13.761" v="574" actId="478"/>
          <ac:picMkLst>
            <pc:docMk/>
            <pc:sldMk cId="2902754129" sldId="352"/>
            <ac:picMk id="22" creationId="{0333AC2F-0501-ECB9-F8A0-289B12ADFB52}"/>
          </ac:picMkLst>
        </pc:picChg>
      </pc:sldChg>
      <pc:sldChg chg="add del">
        <pc:chgData name="Ines Paez" userId="4922be0008e2378d" providerId="LiveId" clId="{F3313257-6B77-447D-AAE2-612C7428BC73}" dt="2025-09-28T03:49:31.439" v="1712" actId="47"/>
        <pc:sldMkLst>
          <pc:docMk/>
          <pc:sldMk cId="2595549996" sldId="353"/>
        </pc:sldMkLst>
      </pc:sldChg>
      <pc:sldChg chg="add del ord">
        <pc:chgData name="Ines Paez" userId="4922be0008e2378d" providerId="LiveId" clId="{F3313257-6B77-447D-AAE2-612C7428BC73}" dt="2025-09-28T05:08:33.902" v="2833" actId="47"/>
        <pc:sldMkLst>
          <pc:docMk/>
          <pc:sldMk cId="1382360909" sldId="354"/>
        </pc:sldMkLst>
      </pc:sldChg>
      <pc:sldChg chg="add del">
        <pc:chgData name="Ines Paez" userId="4922be0008e2378d" providerId="LiveId" clId="{F3313257-6B77-447D-AAE2-612C7428BC73}" dt="2025-09-28T03:49:21.344" v="1711" actId="47"/>
        <pc:sldMkLst>
          <pc:docMk/>
          <pc:sldMk cId="3574082888" sldId="355"/>
        </pc:sldMkLst>
      </pc:sldChg>
      <pc:sldChg chg="modSp add del mod ord">
        <pc:chgData name="Ines Paez" userId="4922be0008e2378d" providerId="LiveId" clId="{F3313257-6B77-447D-AAE2-612C7428BC73}" dt="2025-09-28T03:49:00.502" v="1702" actId="1076"/>
        <pc:sldMkLst>
          <pc:docMk/>
          <pc:sldMk cId="3303844537" sldId="356"/>
        </pc:sldMkLst>
        <pc:spChg chg="mod">
          <ac:chgData name="Ines Paez" userId="4922be0008e2378d" providerId="LiveId" clId="{F3313257-6B77-447D-AAE2-612C7428BC73}" dt="2025-09-28T03:49:00.502" v="1702" actId="1076"/>
          <ac:spMkLst>
            <pc:docMk/>
            <pc:sldMk cId="3303844537" sldId="356"/>
            <ac:spMk id="5" creationId="{CFD569DC-1A68-51FF-4CCE-F334F8B3D5A3}"/>
          </ac:spMkLst>
        </pc:spChg>
      </pc:sldChg>
      <pc:sldChg chg="modSp add mod">
        <pc:chgData name="Ines Paez" userId="4922be0008e2378d" providerId="LiveId" clId="{F3313257-6B77-447D-AAE2-612C7428BC73}" dt="2025-09-28T05:18:13.128" v="2870" actId="33524"/>
        <pc:sldMkLst>
          <pc:docMk/>
          <pc:sldMk cId="1900373955" sldId="357"/>
        </pc:sldMkLst>
        <pc:spChg chg="mod">
          <ac:chgData name="Ines Paez" userId="4922be0008e2378d" providerId="LiveId" clId="{F3313257-6B77-447D-AAE2-612C7428BC73}" dt="2025-09-27T01:04:49.941" v="171" actId="20577"/>
          <ac:spMkLst>
            <pc:docMk/>
            <pc:sldMk cId="1900373955" sldId="357"/>
            <ac:spMk id="3" creationId="{90A03987-BBC6-EC36-84DF-876615B346A9}"/>
          </ac:spMkLst>
        </pc:spChg>
        <pc:spChg chg="mod">
          <ac:chgData name="Ines Paez" userId="4922be0008e2378d" providerId="LiveId" clId="{F3313257-6B77-447D-AAE2-612C7428BC73}" dt="2025-09-28T05:18:13.128" v="2870" actId="33524"/>
          <ac:spMkLst>
            <pc:docMk/>
            <pc:sldMk cId="1900373955" sldId="357"/>
            <ac:spMk id="7" creationId="{02587C3E-C981-A715-16F8-B3AFBCBD78CA}"/>
          </ac:spMkLst>
        </pc:spChg>
      </pc:sldChg>
      <pc:sldChg chg="addSp delSp modSp new del mod modClrScheme chgLayout">
        <pc:chgData name="Ines Paez" userId="4922be0008e2378d" providerId="LiveId" clId="{F3313257-6B77-447D-AAE2-612C7428BC73}" dt="2025-09-27T01:02:55.685" v="122" actId="47"/>
        <pc:sldMkLst>
          <pc:docMk/>
          <pc:sldMk cId="2392974735" sldId="357"/>
        </pc:sldMkLst>
        <pc:spChg chg="del mod ord">
          <ac:chgData name="Ines Paez" userId="4922be0008e2378d" providerId="LiveId" clId="{F3313257-6B77-447D-AAE2-612C7428BC73}" dt="2025-09-27T00:44:51.278" v="28" actId="700"/>
          <ac:spMkLst>
            <pc:docMk/>
            <pc:sldMk cId="2392974735" sldId="357"/>
            <ac:spMk id="2" creationId="{45BB91C9-BB48-7FCA-A9E5-BDCC979298BD}"/>
          </ac:spMkLst>
        </pc:spChg>
        <pc:spChg chg="del mod ord">
          <ac:chgData name="Ines Paez" userId="4922be0008e2378d" providerId="LiveId" clId="{F3313257-6B77-447D-AAE2-612C7428BC73}" dt="2025-09-27T00:44:51.278" v="28" actId="700"/>
          <ac:spMkLst>
            <pc:docMk/>
            <pc:sldMk cId="2392974735" sldId="357"/>
            <ac:spMk id="3" creationId="{FAF7AE3D-F78C-645A-B879-55A16BA0B6B2}"/>
          </ac:spMkLst>
        </pc:spChg>
        <pc:spChg chg="del mod ord">
          <ac:chgData name="Ines Paez" userId="4922be0008e2378d" providerId="LiveId" clId="{F3313257-6B77-447D-AAE2-612C7428BC73}" dt="2025-09-27T00:44:57.381" v="29" actId="478"/>
          <ac:spMkLst>
            <pc:docMk/>
            <pc:sldMk cId="2392974735" sldId="357"/>
            <ac:spMk id="4" creationId="{6B4E32FA-2FE5-E914-6CE1-B49F60BC32E5}"/>
          </ac:spMkLst>
        </pc:spChg>
        <pc:spChg chg="add del mod ord">
          <ac:chgData name="Ines Paez" userId="4922be0008e2378d" providerId="LiveId" clId="{F3313257-6B77-447D-AAE2-612C7428BC73}" dt="2025-09-27T00:44:57.381" v="29" actId="478"/>
          <ac:spMkLst>
            <pc:docMk/>
            <pc:sldMk cId="2392974735" sldId="357"/>
            <ac:spMk id="5" creationId="{77D50AB2-7A59-591A-0423-0F107A9D7CA2}"/>
          </ac:spMkLst>
        </pc:spChg>
        <pc:spChg chg="add del mod ord">
          <ac:chgData name="Ines Paez" userId="4922be0008e2378d" providerId="LiveId" clId="{F3313257-6B77-447D-AAE2-612C7428BC73}" dt="2025-09-27T00:44:57.381" v="29" actId="478"/>
          <ac:spMkLst>
            <pc:docMk/>
            <pc:sldMk cId="2392974735" sldId="357"/>
            <ac:spMk id="6" creationId="{839A2695-BE86-C25C-3DE0-AB088B2E4F02}"/>
          </ac:spMkLst>
        </pc:spChg>
      </pc:sldChg>
      <pc:sldChg chg="addSp modSp add del mod ord">
        <pc:chgData name="Ines Paez" userId="4922be0008e2378d" providerId="LiveId" clId="{F3313257-6B77-447D-AAE2-612C7428BC73}" dt="2025-09-28T04:44:01.686" v="2416" actId="47"/>
        <pc:sldMkLst>
          <pc:docMk/>
          <pc:sldMk cId="495210763" sldId="358"/>
        </pc:sldMkLst>
        <pc:spChg chg="add">
          <ac:chgData name="Ines Paez" userId="4922be0008e2378d" providerId="LiveId" clId="{F3313257-6B77-447D-AAE2-612C7428BC73}" dt="2025-09-28T04:21:35.842" v="2158" actId="11529"/>
          <ac:spMkLst>
            <pc:docMk/>
            <pc:sldMk cId="495210763" sldId="358"/>
            <ac:spMk id="2" creationId="{6991DD66-FA25-39F4-6182-E9146E02AB9E}"/>
          </ac:spMkLst>
        </pc:spChg>
        <pc:spChg chg="mod">
          <ac:chgData name="Ines Paez" userId="4922be0008e2378d" providerId="LiveId" clId="{F3313257-6B77-447D-AAE2-612C7428BC73}" dt="2025-09-27T01:06:15.187" v="207" actId="20577"/>
          <ac:spMkLst>
            <pc:docMk/>
            <pc:sldMk cId="495210763" sldId="358"/>
            <ac:spMk id="3" creationId="{5DB0E8FF-1F9C-7D5E-18B5-B737B2F3677B}"/>
          </ac:spMkLst>
        </pc:spChg>
        <pc:spChg chg="mod">
          <ac:chgData name="Ines Paez" userId="4922be0008e2378d" providerId="LiveId" clId="{F3313257-6B77-447D-AAE2-612C7428BC73}" dt="2025-09-28T04:30:52.160" v="2217" actId="20577"/>
          <ac:spMkLst>
            <pc:docMk/>
            <pc:sldMk cId="495210763" sldId="358"/>
            <ac:spMk id="7" creationId="{31961685-34C2-06F2-026C-11AC9D4D63C0}"/>
          </ac:spMkLst>
        </pc:spChg>
      </pc:sldChg>
      <pc:sldChg chg="addSp delSp modSp add del mod">
        <pc:chgData name="Ines Paez" userId="4922be0008e2378d" providerId="LiveId" clId="{F3313257-6B77-447D-AAE2-612C7428BC73}" dt="2025-09-27T01:02:54.933" v="121" actId="47"/>
        <pc:sldMkLst>
          <pc:docMk/>
          <pc:sldMk cId="3755759933" sldId="358"/>
        </pc:sldMkLst>
        <pc:spChg chg="add mod">
          <ac:chgData name="Ines Paez" userId="4922be0008e2378d" providerId="LiveId" clId="{F3313257-6B77-447D-AAE2-612C7428BC73}" dt="2025-09-27T00:45:22.485" v="31" actId="478"/>
          <ac:spMkLst>
            <pc:docMk/>
            <pc:sldMk cId="3755759933" sldId="358"/>
            <ac:spMk id="4" creationId="{85B0E4A6-E30B-79FA-D8CB-AB199F131530}"/>
          </ac:spMkLst>
        </pc:spChg>
        <pc:picChg chg="del">
          <ac:chgData name="Ines Paez" userId="4922be0008e2378d" providerId="LiveId" clId="{F3313257-6B77-447D-AAE2-612C7428BC73}" dt="2025-09-27T00:45:22.485" v="31" actId="478"/>
          <ac:picMkLst>
            <pc:docMk/>
            <pc:sldMk cId="3755759933" sldId="358"/>
            <ac:picMk id="6" creationId="{BFE6C182-A0ED-DCA8-134F-521E90D5033C}"/>
          </ac:picMkLst>
        </pc:picChg>
      </pc:sldChg>
      <pc:sldChg chg="addSp modSp add mod">
        <pc:chgData name="Ines Paez" userId="4922be0008e2378d" providerId="LiveId" clId="{F3313257-6B77-447D-AAE2-612C7428BC73}" dt="2025-09-28T05:23:21.595" v="2930" actId="255"/>
        <pc:sldMkLst>
          <pc:docMk/>
          <pc:sldMk cId="2451732582" sldId="359"/>
        </pc:sldMkLst>
        <pc:spChg chg="mod">
          <ac:chgData name="Ines Paez" userId="4922be0008e2378d" providerId="LiveId" clId="{F3313257-6B77-447D-AAE2-612C7428BC73}" dt="2025-09-28T04:31:29.183" v="2221" actId="20577"/>
          <ac:spMkLst>
            <pc:docMk/>
            <pc:sldMk cId="2451732582" sldId="359"/>
            <ac:spMk id="3" creationId="{FC1B1273-E2A4-9242-AE2D-EAC748848861}"/>
          </ac:spMkLst>
        </pc:spChg>
        <pc:spChg chg="mod">
          <ac:chgData name="Ines Paez" userId="4922be0008e2378d" providerId="LiveId" clId="{F3313257-6B77-447D-AAE2-612C7428BC73}" dt="2025-09-28T05:23:21.595" v="2930" actId="255"/>
          <ac:spMkLst>
            <pc:docMk/>
            <pc:sldMk cId="2451732582" sldId="359"/>
            <ac:spMk id="7" creationId="{546662F5-E791-4C10-5093-EC09B404E28E}"/>
          </ac:spMkLst>
        </pc:spChg>
        <pc:graphicFrameChg chg="add mod">
          <ac:chgData name="Ines Paez" userId="4922be0008e2378d" providerId="LiveId" clId="{F3313257-6B77-447D-AAE2-612C7428BC73}" dt="2025-09-27T01:09:13.976" v="271"/>
          <ac:graphicFrameMkLst>
            <pc:docMk/>
            <pc:sldMk cId="2451732582" sldId="359"/>
            <ac:graphicFrameMk id="2" creationId="{16144441-68BC-97B2-1B34-1580D4B4126C}"/>
          </ac:graphicFrameMkLst>
        </pc:graphicFrameChg>
      </pc:sldChg>
      <pc:sldChg chg="modSp add mod">
        <pc:chgData name="Ines Paez" userId="4922be0008e2378d" providerId="LiveId" clId="{F3313257-6B77-447D-AAE2-612C7428BC73}" dt="2025-09-28T04:32:29.436" v="2274" actId="20577"/>
        <pc:sldMkLst>
          <pc:docMk/>
          <pc:sldMk cId="827467007" sldId="360"/>
        </pc:sldMkLst>
        <pc:spChg chg="mod">
          <ac:chgData name="Ines Paez" userId="4922be0008e2378d" providerId="LiveId" clId="{F3313257-6B77-447D-AAE2-612C7428BC73}" dt="2025-09-28T04:31:21.465" v="2219" actId="20577"/>
          <ac:spMkLst>
            <pc:docMk/>
            <pc:sldMk cId="827467007" sldId="360"/>
            <ac:spMk id="3" creationId="{0E368AB2-473E-BF85-B480-9CBE5256D844}"/>
          </ac:spMkLst>
        </pc:spChg>
        <pc:spChg chg="mod">
          <ac:chgData name="Ines Paez" userId="4922be0008e2378d" providerId="LiveId" clId="{F3313257-6B77-447D-AAE2-612C7428BC73}" dt="2025-09-28T04:32:29.436" v="2274" actId="20577"/>
          <ac:spMkLst>
            <pc:docMk/>
            <pc:sldMk cId="827467007" sldId="360"/>
            <ac:spMk id="7" creationId="{4A6AF683-7ADF-FF20-BF65-591E2ACB36D0}"/>
          </ac:spMkLst>
        </pc:spChg>
      </pc:sldChg>
      <pc:sldChg chg="addSp delSp modSp add mod">
        <pc:chgData name="Ines Paez" userId="4922be0008e2378d" providerId="LiveId" clId="{F3313257-6B77-447D-AAE2-612C7428BC73}" dt="2025-09-27T01:18:15.770" v="385" actId="18131"/>
        <pc:sldMkLst>
          <pc:docMk/>
          <pc:sldMk cId="3946156728" sldId="361"/>
        </pc:sldMkLst>
        <pc:spChg chg="add del mod">
          <ac:chgData name="Ines Paez" userId="4922be0008e2378d" providerId="LiveId" clId="{F3313257-6B77-447D-AAE2-612C7428BC73}" dt="2025-09-27T01:17:41.137" v="381" actId="931"/>
          <ac:spMkLst>
            <pc:docMk/>
            <pc:sldMk cId="3946156728" sldId="361"/>
            <ac:spMk id="3" creationId="{8E1F3B55-C402-6FF6-1642-3D576EDC436F}"/>
          </ac:spMkLst>
        </pc:spChg>
        <pc:spChg chg="mod">
          <ac:chgData name="Ines Paez" userId="4922be0008e2378d" providerId="LiveId" clId="{F3313257-6B77-447D-AAE2-612C7428BC73}" dt="2025-09-27T01:15:10.831" v="380" actId="20577"/>
          <ac:spMkLst>
            <pc:docMk/>
            <pc:sldMk cId="3946156728" sldId="361"/>
            <ac:spMk id="8" creationId="{EDCE6DE2-6E20-794B-88EA-1AE11E343DD5}"/>
          </ac:spMkLst>
        </pc:spChg>
        <pc:picChg chg="add mod modCrop">
          <ac:chgData name="Ines Paez" userId="4922be0008e2378d" providerId="LiveId" clId="{F3313257-6B77-447D-AAE2-612C7428BC73}" dt="2025-09-27T01:18:15.770" v="385" actId="18131"/>
          <ac:picMkLst>
            <pc:docMk/>
            <pc:sldMk cId="3946156728" sldId="361"/>
            <ac:picMk id="5" creationId="{9B9AF647-1BBB-2D51-F252-8FBD1EBF9DBC}"/>
          </ac:picMkLst>
        </pc:picChg>
        <pc:picChg chg="del">
          <ac:chgData name="Ines Paez" userId="4922be0008e2378d" providerId="LiveId" clId="{F3313257-6B77-447D-AAE2-612C7428BC73}" dt="2025-09-27T01:14:57.283" v="367" actId="478"/>
          <ac:picMkLst>
            <pc:docMk/>
            <pc:sldMk cId="3946156728" sldId="361"/>
            <ac:picMk id="21" creationId="{A1252CA8-49DE-DEEB-9ACA-3ED822DAB8A7}"/>
          </ac:picMkLst>
        </pc:picChg>
      </pc:sldChg>
      <pc:sldChg chg="addSp delSp modSp add mod">
        <pc:chgData name="Ines Paez" userId="4922be0008e2378d" providerId="LiveId" clId="{F3313257-6B77-447D-AAE2-612C7428BC73}" dt="2025-09-27T01:22:03.812" v="404" actId="962"/>
        <pc:sldMkLst>
          <pc:docMk/>
          <pc:sldMk cId="1846630264" sldId="362"/>
        </pc:sldMkLst>
        <pc:spChg chg="add del mod">
          <ac:chgData name="Ines Paez" userId="4922be0008e2378d" providerId="LiveId" clId="{F3313257-6B77-447D-AAE2-612C7428BC73}" dt="2025-09-27T01:22:02.521" v="402" actId="931"/>
          <ac:spMkLst>
            <pc:docMk/>
            <pc:sldMk cId="1846630264" sldId="362"/>
            <ac:spMk id="6" creationId="{26B1FD26-FCDF-BABC-CB67-9C64C3FE2AFD}"/>
          </ac:spMkLst>
        </pc:spChg>
        <pc:spChg chg="mod">
          <ac:chgData name="Ines Paez" userId="4922be0008e2378d" providerId="LiveId" clId="{F3313257-6B77-447D-AAE2-612C7428BC73}" dt="2025-09-27T01:21:32.176" v="396" actId="20577"/>
          <ac:spMkLst>
            <pc:docMk/>
            <pc:sldMk cId="1846630264" sldId="362"/>
            <ac:spMk id="8" creationId="{D5C97C1C-1FF5-B4BD-6DE5-C4FA6C021FD4}"/>
          </ac:spMkLst>
        </pc:spChg>
        <pc:picChg chg="add del mod">
          <ac:chgData name="Ines Paez" userId="4922be0008e2378d" providerId="LiveId" clId="{F3313257-6B77-447D-AAE2-612C7428BC73}" dt="2025-09-27T01:21:52.173" v="400" actId="478"/>
          <ac:picMkLst>
            <pc:docMk/>
            <pc:sldMk cId="1846630264" sldId="362"/>
            <ac:picMk id="3" creationId="{D21C09BA-C540-C85C-2C5A-621EC16AADDB}"/>
          </ac:picMkLst>
        </pc:picChg>
        <pc:picChg chg="del">
          <ac:chgData name="Ines Paez" userId="4922be0008e2378d" providerId="LiveId" clId="{F3313257-6B77-447D-AAE2-612C7428BC73}" dt="2025-09-27T01:21:55.541" v="401" actId="478"/>
          <ac:picMkLst>
            <pc:docMk/>
            <pc:sldMk cId="1846630264" sldId="362"/>
            <ac:picMk id="5" creationId="{6836D949-A0C6-45D8-2272-CD1A249B3FA4}"/>
          </ac:picMkLst>
        </pc:picChg>
        <pc:picChg chg="add mod">
          <ac:chgData name="Ines Paez" userId="4922be0008e2378d" providerId="LiveId" clId="{F3313257-6B77-447D-AAE2-612C7428BC73}" dt="2025-09-27T01:22:03.812" v="404" actId="962"/>
          <ac:picMkLst>
            <pc:docMk/>
            <pc:sldMk cId="1846630264" sldId="362"/>
            <ac:picMk id="9" creationId="{C54ED880-B926-8F30-D06A-3E6283EC286C}"/>
          </ac:picMkLst>
        </pc:picChg>
      </pc:sldChg>
      <pc:sldChg chg="addSp modSp add del mod">
        <pc:chgData name="Ines Paez" userId="4922be0008e2378d" providerId="LiveId" clId="{F3313257-6B77-447D-AAE2-612C7428BC73}" dt="2025-09-27T01:25:00.304" v="414" actId="47"/>
        <pc:sldMkLst>
          <pc:docMk/>
          <pc:sldMk cId="1250264278" sldId="363"/>
        </pc:sldMkLst>
        <pc:spChg chg="add mod">
          <ac:chgData name="Ines Paez" userId="4922be0008e2378d" providerId="LiveId" clId="{F3313257-6B77-447D-AAE2-612C7428BC73}" dt="2025-09-27T01:24:31.967" v="412" actId="767"/>
          <ac:spMkLst>
            <pc:docMk/>
            <pc:sldMk cId="1250264278" sldId="363"/>
            <ac:spMk id="2" creationId="{9C8B7EAB-713A-38DF-39F1-AF32AF974C22}"/>
          </ac:spMkLst>
        </pc:spChg>
        <pc:spChg chg="add">
          <ac:chgData name="Ines Paez" userId="4922be0008e2378d" providerId="LiveId" clId="{F3313257-6B77-447D-AAE2-612C7428BC73}" dt="2025-09-27T01:24:40.280" v="413" actId="11529"/>
          <ac:spMkLst>
            <pc:docMk/>
            <pc:sldMk cId="1250264278" sldId="363"/>
            <ac:spMk id="4" creationId="{DA89BFB2-0DB5-D2C5-CEF3-E6BB4445034E}"/>
          </ac:spMkLst>
        </pc:spChg>
      </pc:sldChg>
      <pc:sldChg chg="modSp add del mod ord">
        <pc:chgData name="Ines Paez" userId="4922be0008e2378d" providerId="LiveId" clId="{F3313257-6B77-447D-AAE2-612C7428BC73}" dt="2025-09-28T04:41:23.604" v="2385" actId="47"/>
        <pc:sldMkLst>
          <pc:docMk/>
          <pc:sldMk cId="3974696321" sldId="363"/>
        </pc:sldMkLst>
        <pc:spChg chg="mod">
          <ac:chgData name="Ines Paez" userId="4922be0008e2378d" providerId="LiveId" clId="{F3313257-6B77-447D-AAE2-612C7428BC73}" dt="2025-09-27T01:59:54.444" v="484" actId="20577"/>
          <ac:spMkLst>
            <pc:docMk/>
            <pc:sldMk cId="3974696321" sldId="363"/>
            <ac:spMk id="4" creationId="{B7BA3B01-09BD-0054-61E8-E599E47D6FE3}"/>
          </ac:spMkLst>
        </pc:spChg>
        <pc:spChg chg="mod">
          <ac:chgData name="Ines Paez" userId="4922be0008e2378d" providerId="LiveId" clId="{F3313257-6B77-447D-AAE2-612C7428BC73}" dt="2025-09-27T02:00:08.107" v="486" actId="27636"/>
          <ac:spMkLst>
            <pc:docMk/>
            <pc:sldMk cId="3974696321" sldId="363"/>
            <ac:spMk id="7" creationId="{19E65D3A-AAE9-4AF9-C82E-DB253187F7CD}"/>
          </ac:spMkLst>
        </pc:spChg>
      </pc:sldChg>
      <pc:sldChg chg="modSp add mod ord">
        <pc:chgData name="Ines Paez" userId="4922be0008e2378d" providerId="LiveId" clId="{F3313257-6B77-447D-AAE2-612C7428BC73}" dt="2025-09-28T04:44:15.324" v="2418" actId="113"/>
        <pc:sldMkLst>
          <pc:docMk/>
          <pc:sldMk cId="141659512" sldId="364"/>
        </pc:sldMkLst>
        <pc:spChg chg="mod">
          <ac:chgData name="Ines Paez" userId="4922be0008e2378d" providerId="LiveId" clId="{F3313257-6B77-447D-AAE2-612C7428BC73}" dt="2025-09-27T02:00:39.617" v="497" actId="20577"/>
          <ac:spMkLst>
            <pc:docMk/>
            <pc:sldMk cId="141659512" sldId="364"/>
            <ac:spMk id="4" creationId="{F9F3BCF8-453B-DC2B-FDA7-6B503C7D2578}"/>
          </ac:spMkLst>
        </pc:spChg>
        <pc:spChg chg="mod">
          <ac:chgData name="Ines Paez" userId="4922be0008e2378d" providerId="LiveId" clId="{F3313257-6B77-447D-AAE2-612C7428BC73}" dt="2025-09-28T04:44:15.324" v="2418" actId="113"/>
          <ac:spMkLst>
            <pc:docMk/>
            <pc:sldMk cId="141659512" sldId="364"/>
            <ac:spMk id="7" creationId="{F9CD567C-D233-94DA-3129-EE59B2C0207D}"/>
          </ac:spMkLst>
        </pc:spChg>
      </pc:sldChg>
      <pc:sldChg chg="modSp add mod">
        <pc:chgData name="Ines Paez" userId="4922be0008e2378d" providerId="LiveId" clId="{F3313257-6B77-447D-AAE2-612C7428BC73}" dt="2025-09-28T04:45:24.124" v="2449" actId="113"/>
        <pc:sldMkLst>
          <pc:docMk/>
          <pc:sldMk cId="3669573610" sldId="365"/>
        </pc:sldMkLst>
        <pc:spChg chg="mod">
          <ac:chgData name="Ines Paez" userId="4922be0008e2378d" providerId="LiveId" clId="{F3313257-6B77-447D-AAE2-612C7428BC73}" dt="2025-09-27T02:01:28.302" v="518" actId="20577"/>
          <ac:spMkLst>
            <pc:docMk/>
            <pc:sldMk cId="3669573610" sldId="365"/>
            <ac:spMk id="4" creationId="{7BA0DA9A-D176-8440-0677-C59472C5C94E}"/>
          </ac:spMkLst>
        </pc:spChg>
        <pc:spChg chg="mod">
          <ac:chgData name="Ines Paez" userId="4922be0008e2378d" providerId="LiveId" clId="{F3313257-6B77-447D-AAE2-612C7428BC73}" dt="2025-09-28T04:45:24.124" v="2449" actId="113"/>
          <ac:spMkLst>
            <pc:docMk/>
            <pc:sldMk cId="3669573610" sldId="365"/>
            <ac:spMk id="7" creationId="{D311CA69-A96B-B8AC-BC43-57EDF3767C75}"/>
          </ac:spMkLst>
        </pc:spChg>
      </pc:sldChg>
      <pc:sldChg chg="add del">
        <pc:chgData name="Ines Paez" userId="4922be0008e2378d" providerId="LiveId" clId="{F3313257-6B77-447D-AAE2-612C7428BC73}" dt="2025-09-28T03:49:38.657" v="1714" actId="47"/>
        <pc:sldMkLst>
          <pc:docMk/>
          <pc:sldMk cId="3173027089" sldId="366"/>
        </pc:sldMkLst>
      </pc:sldChg>
      <pc:sldChg chg="addSp delSp modSp add del mod">
        <pc:chgData name="Ines Paez" userId="4922be0008e2378d" providerId="LiveId" clId="{F3313257-6B77-447D-AAE2-612C7428BC73}" dt="2025-09-28T03:43:52.572" v="1635" actId="47"/>
        <pc:sldMkLst>
          <pc:docMk/>
          <pc:sldMk cId="454075940" sldId="367"/>
        </pc:sldMkLst>
        <pc:spChg chg="mod">
          <ac:chgData name="Ines Paez" userId="4922be0008e2378d" providerId="LiveId" clId="{F3313257-6B77-447D-AAE2-612C7428BC73}" dt="2025-09-27T02:14:47.696" v="903" actId="20577"/>
          <ac:spMkLst>
            <pc:docMk/>
            <pc:sldMk cId="454075940" sldId="367"/>
            <ac:spMk id="3" creationId="{EB11FB0C-D62A-24D2-B1BC-6B2865E79B86}"/>
          </ac:spMkLst>
        </pc:spChg>
        <pc:spChg chg="add del mod">
          <ac:chgData name="Ines Paez" userId="4922be0008e2378d" providerId="LiveId" clId="{F3313257-6B77-447D-AAE2-612C7428BC73}" dt="2025-09-27T02:10:16.723" v="673" actId="478"/>
          <ac:spMkLst>
            <pc:docMk/>
            <pc:sldMk cId="454075940" sldId="367"/>
            <ac:spMk id="5" creationId="{0BF369CD-45EE-2F65-CDA4-5DDFFC4E97EF}"/>
          </ac:spMkLst>
        </pc:spChg>
        <pc:spChg chg="add mod">
          <ac:chgData name="Ines Paez" userId="4922be0008e2378d" providerId="LiveId" clId="{F3313257-6B77-447D-AAE2-612C7428BC73}" dt="2025-09-27T15:17:54.146" v="966" actId="27636"/>
          <ac:spMkLst>
            <pc:docMk/>
            <pc:sldMk cId="454075940" sldId="367"/>
            <ac:spMk id="6" creationId="{F7819F28-8996-5F42-7B04-52865207A139}"/>
          </ac:spMkLst>
        </pc:spChg>
        <pc:spChg chg="del">
          <ac:chgData name="Ines Paez" userId="4922be0008e2378d" providerId="LiveId" clId="{F3313257-6B77-447D-AAE2-612C7428BC73}" dt="2025-09-27T02:10:13.074" v="672" actId="478"/>
          <ac:spMkLst>
            <pc:docMk/>
            <pc:sldMk cId="454075940" sldId="367"/>
            <ac:spMk id="8" creationId="{9D21F33B-D4D6-9C0F-3E47-A590F3B7DF21}"/>
          </ac:spMkLst>
        </pc:spChg>
        <pc:spChg chg="del">
          <ac:chgData name="Ines Paez" userId="4922be0008e2378d" providerId="LiveId" clId="{F3313257-6B77-447D-AAE2-612C7428BC73}" dt="2025-09-27T02:10:41.590" v="677" actId="478"/>
          <ac:spMkLst>
            <pc:docMk/>
            <pc:sldMk cId="454075940" sldId="367"/>
            <ac:spMk id="9" creationId="{9150CE64-5CCC-CBE0-6420-BD434BFE201B}"/>
          </ac:spMkLst>
        </pc:spChg>
        <pc:spChg chg="add del mod">
          <ac:chgData name="Ines Paez" userId="4922be0008e2378d" providerId="LiveId" clId="{F3313257-6B77-447D-AAE2-612C7428BC73}" dt="2025-09-27T02:10:43.009" v="678" actId="478"/>
          <ac:spMkLst>
            <pc:docMk/>
            <pc:sldMk cId="454075940" sldId="367"/>
            <ac:spMk id="10" creationId="{9E91C4B2-CAB6-09E0-48BB-A6CE3E198F39}"/>
          </ac:spMkLst>
        </pc:spChg>
        <pc:spChg chg="add mod">
          <ac:chgData name="Ines Paez" userId="4922be0008e2378d" providerId="LiveId" clId="{F3313257-6B77-447D-AAE2-612C7428BC73}" dt="2025-09-28T03:42:02.187" v="1620" actId="27636"/>
          <ac:spMkLst>
            <pc:docMk/>
            <pc:sldMk cId="454075940" sldId="367"/>
            <ac:spMk id="11" creationId="{A83D77B3-B8B6-44A9-309B-CAE1D38CBBDE}"/>
          </ac:spMkLst>
        </pc:spChg>
      </pc:sldChg>
      <pc:sldChg chg="addSp delSp modSp add mod">
        <pc:chgData name="Ines Paez" userId="4922be0008e2378d" providerId="LiveId" clId="{F3313257-6B77-447D-AAE2-612C7428BC73}" dt="2025-09-28T05:01:47.029" v="2740" actId="113"/>
        <pc:sldMkLst>
          <pc:docMk/>
          <pc:sldMk cId="2008409608" sldId="368"/>
        </pc:sldMkLst>
        <pc:spChg chg="mod">
          <ac:chgData name="Ines Paez" userId="4922be0008e2378d" providerId="LiveId" clId="{F3313257-6B77-447D-AAE2-612C7428BC73}" dt="2025-09-28T02:51:14.858" v="1262" actId="20577"/>
          <ac:spMkLst>
            <pc:docMk/>
            <pc:sldMk cId="2008409608" sldId="368"/>
            <ac:spMk id="4" creationId="{2A1A09F0-89A0-8091-8DF2-D306E3661D44}"/>
          </ac:spMkLst>
        </pc:spChg>
        <pc:spChg chg="add del mod">
          <ac:chgData name="Ines Paez" userId="4922be0008e2378d" providerId="LiveId" clId="{F3313257-6B77-447D-AAE2-612C7428BC73}" dt="2025-09-28T02:47:05.186" v="1056" actId="478"/>
          <ac:spMkLst>
            <pc:docMk/>
            <pc:sldMk cId="2008409608" sldId="368"/>
            <ac:spMk id="6" creationId="{732805B0-E6CB-1FC2-B6B7-3D7C541C6300}"/>
          </ac:spMkLst>
        </pc:spChg>
        <pc:graphicFrameChg chg="add del mod modGraphic">
          <ac:chgData name="Ines Paez" userId="4922be0008e2378d" providerId="LiveId" clId="{F3313257-6B77-447D-AAE2-612C7428BC73}" dt="2025-09-28T05:01:47.029" v="2740" actId="113"/>
          <ac:graphicFrameMkLst>
            <pc:docMk/>
            <pc:sldMk cId="2008409608" sldId="368"/>
            <ac:graphicFrameMk id="5" creationId="{2C8D18D6-9752-1CAC-24E3-27736658B111}"/>
          </ac:graphicFrameMkLst>
        </pc:graphicFrameChg>
      </pc:sldChg>
      <pc:sldChg chg="modSp add mod">
        <pc:chgData name="Ines Paez" userId="4922be0008e2378d" providerId="LiveId" clId="{F3313257-6B77-447D-AAE2-612C7428BC73}" dt="2025-09-28T05:29:24.792" v="2986"/>
        <pc:sldMkLst>
          <pc:docMk/>
          <pc:sldMk cId="3465062046" sldId="369"/>
        </pc:sldMkLst>
        <pc:spChg chg="mod">
          <ac:chgData name="Ines Paez" userId="4922be0008e2378d" providerId="LiveId" clId="{F3313257-6B77-447D-AAE2-612C7428BC73}" dt="2025-09-28T02:53:21.992" v="1300" actId="20577"/>
          <ac:spMkLst>
            <pc:docMk/>
            <pc:sldMk cId="3465062046" sldId="369"/>
            <ac:spMk id="3" creationId="{398CC2A8-6AAE-9BFE-3807-6F48CED1B78A}"/>
          </ac:spMkLst>
        </pc:spChg>
        <pc:spChg chg="mod">
          <ac:chgData name="Ines Paez" userId="4922be0008e2378d" providerId="LiveId" clId="{F3313257-6B77-447D-AAE2-612C7428BC73}" dt="2025-09-28T05:02:47.470" v="2753" actId="113"/>
          <ac:spMkLst>
            <pc:docMk/>
            <pc:sldMk cId="3465062046" sldId="369"/>
            <ac:spMk id="8" creationId="{B6AF014A-5008-695D-2E48-83337690FB05}"/>
          </ac:spMkLst>
        </pc:spChg>
        <pc:spChg chg="mod">
          <ac:chgData name="Ines Paez" userId="4922be0008e2378d" providerId="LiveId" clId="{F3313257-6B77-447D-AAE2-612C7428BC73}" dt="2025-09-28T05:29:24.792" v="2986"/>
          <ac:spMkLst>
            <pc:docMk/>
            <pc:sldMk cId="3465062046" sldId="369"/>
            <ac:spMk id="9" creationId="{F6C568AB-26FA-BDE8-5BA4-DE101E83CDC7}"/>
          </ac:spMkLst>
        </pc:spChg>
      </pc:sldChg>
      <pc:sldChg chg="add del">
        <pc:chgData name="Ines Paez" userId="4922be0008e2378d" providerId="LiveId" clId="{F3313257-6B77-447D-AAE2-612C7428BC73}" dt="2025-09-28T05:04:15.766" v="2796" actId="47"/>
        <pc:sldMkLst>
          <pc:docMk/>
          <pc:sldMk cId="3995512746" sldId="370"/>
        </pc:sldMkLst>
      </pc:sldChg>
      <pc:sldChg chg="modSp add mod">
        <pc:chgData name="Ines Paez" userId="4922be0008e2378d" providerId="LiveId" clId="{F3313257-6B77-447D-AAE2-612C7428BC73}" dt="2025-09-28T05:34:42.464" v="3015"/>
        <pc:sldMkLst>
          <pc:docMk/>
          <pc:sldMk cId="3866234403" sldId="371"/>
        </pc:sldMkLst>
        <pc:spChg chg="mod">
          <ac:chgData name="Ines Paez" userId="4922be0008e2378d" providerId="LiveId" clId="{F3313257-6B77-447D-AAE2-612C7428BC73}" dt="2025-09-28T02:56:46.637" v="1335" actId="20577"/>
          <ac:spMkLst>
            <pc:docMk/>
            <pc:sldMk cId="3866234403" sldId="371"/>
            <ac:spMk id="4" creationId="{960CF08F-449E-4B9C-3380-9AF09119F15B}"/>
          </ac:spMkLst>
        </pc:spChg>
        <pc:graphicFrameChg chg="mod modGraphic">
          <ac:chgData name="Ines Paez" userId="4922be0008e2378d" providerId="LiveId" clId="{F3313257-6B77-447D-AAE2-612C7428BC73}" dt="2025-09-28T05:34:42.464" v="3015"/>
          <ac:graphicFrameMkLst>
            <pc:docMk/>
            <pc:sldMk cId="3866234403" sldId="371"/>
            <ac:graphicFrameMk id="5" creationId="{7484CAB7-26D3-AB6C-6F95-4B46255E6B36}"/>
          </ac:graphicFrameMkLst>
        </pc:graphicFrameChg>
      </pc:sldChg>
      <pc:sldChg chg="modSp add del mod">
        <pc:chgData name="Ines Paez" userId="4922be0008e2378d" providerId="LiveId" clId="{F3313257-6B77-447D-AAE2-612C7428BC73}" dt="2025-09-28T05:07:41.832" v="2829" actId="47"/>
        <pc:sldMkLst>
          <pc:docMk/>
          <pc:sldMk cId="1335930605" sldId="372"/>
        </pc:sldMkLst>
        <pc:spChg chg="mod">
          <ac:chgData name="Ines Paez" userId="4922be0008e2378d" providerId="LiveId" clId="{F3313257-6B77-447D-AAE2-612C7428BC73}" dt="2025-09-28T05:05:28.037" v="2814" actId="20577"/>
          <ac:spMkLst>
            <pc:docMk/>
            <pc:sldMk cId="1335930605" sldId="372"/>
            <ac:spMk id="4" creationId="{22248266-DEB3-5BDF-7B8C-F565F20D90FF}"/>
          </ac:spMkLst>
        </pc:spChg>
        <pc:graphicFrameChg chg="mod modGraphic">
          <ac:chgData name="Ines Paez" userId="4922be0008e2378d" providerId="LiveId" clId="{F3313257-6B77-447D-AAE2-612C7428BC73}" dt="2025-09-28T05:05:12.322" v="2798" actId="113"/>
          <ac:graphicFrameMkLst>
            <pc:docMk/>
            <pc:sldMk cId="1335930605" sldId="372"/>
            <ac:graphicFrameMk id="5" creationId="{85F30399-67EF-8D27-2B9E-AF7C55272C27}"/>
          </ac:graphicFrameMkLst>
        </pc:graphicFrameChg>
      </pc:sldChg>
      <pc:sldChg chg="modSp add mod">
        <pc:chgData name="Ines Paez" userId="4922be0008e2378d" providerId="LiveId" clId="{F3313257-6B77-447D-AAE2-612C7428BC73}" dt="2025-09-28T05:37:52.703" v="3046" actId="20577"/>
        <pc:sldMkLst>
          <pc:docMk/>
          <pc:sldMk cId="3191921174" sldId="373"/>
        </pc:sldMkLst>
        <pc:spChg chg="mod">
          <ac:chgData name="Ines Paez" userId="4922be0008e2378d" providerId="LiveId" clId="{F3313257-6B77-447D-AAE2-612C7428BC73}" dt="2025-09-28T03:24:40.921" v="1534" actId="207"/>
          <ac:spMkLst>
            <pc:docMk/>
            <pc:sldMk cId="3191921174" sldId="373"/>
            <ac:spMk id="4" creationId="{FB2A372E-25A7-66C3-9A08-2AC2F931DC4A}"/>
          </ac:spMkLst>
        </pc:spChg>
        <pc:graphicFrameChg chg="mod modGraphic">
          <ac:chgData name="Ines Paez" userId="4922be0008e2378d" providerId="LiveId" clId="{F3313257-6B77-447D-AAE2-612C7428BC73}" dt="2025-09-28T05:37:52.703" v="3046" actId="20577"/>
          <ac:graphicFrameMkLst>
            <pc:docMk/>
            <pc:sldMk cId="3191921174" sldId="373"/>
            <ac:graphicFrameMk id="5" creationId="{4302DA41-B2C3-1783-3FA3-097CC513BF9F}"/>
          </ac:graphicFrameMkLst>
        </pc:graphicFrameChg>
      </pc:sldChg>
      <pc:sldChg chg="addSp delSp modSp add del mod">
        <pc:chgData name="Ines Paez" userId="4922be0008e2378d" providerId="LiveId" clId="{F3313257-6B77-447D-AAE2-612C7428BC73}" dt="2025-09-28T03:38:39.536" v="1589" actId="47"/>
        <pc:sldMkLst>
          <pc:docMk/>
          <pc:sldMk cId="1757889743" sldId="374"/>
        </pc:sldMkLst>
        <pc:spChg chg="mod">
          <ac:chgData name="Ines Paez" userId="4922be0008e2378d" providerId="LiveId" clId="{F3313257-6B77-447D-AAE2-612C7428BC73}" dt="2025-09-28T03:37:58.768" v="1557" actId="20577"/>
          <ac:spMkLst>
            <pc:docMk/>
            <pc:sldMk cId="1757889743" sldId="374"/>
            <ac:spMk id="3" creationId="{FE67F02D-4020-0B8D-24DE-F5B024A25840}"/>
          </ac:spMkLst>
        </pc:spChg>
        <pc:spChg chg="add del mod">
          <ac:chgData name="Ines Paez" userId="4922be0008e2378d" providerId="LiveId" clId="{F3313257-6B77-447D-AAE2-612C7428BC73}" dt="2025-09-28T03:36:43.026" v="1549" actId="478"/>
          <ac:spMkLst>
            <pc:docMk/>
            <pc:sldMk cId="1757889743" sldId="374"/>
            <ac:spMk id="5" creationId="{E7FA7052-4EBC-7332-2C78-77DD519581F3}"/>
          </ac:spMkLst>
        </pc:spChg>
        <pc:spChg chg="mod">
          <ac:chgData name="Ines Paez" userId="4922be0008e2378d" providerId="LiveId" clId="{F3313257-6B77-447D-AAE2-612C7428BC73}" dt="2025-09-28T03:36:57.054" v="1553" actId="14100"/>
          <ac:spMkLst>
            <pc:docMk/>
            <pc:sldMk cId="1757889743" sldId="374"/>
            <ac:spMk id="8" creationId="{52E2969E-2FEE-E6CA-73B9-E91DAB98DE3F}"/>
          </ac:spMkLst>
        </pc:spChg>
        <pc:spChg chg="del">
          <ac:chgData name="Ines Paez" userId="4922be0008e2378d" providerId="LiveId" clId="{F3313257-6B77-447D-AAE2-612C7428BC73}" dt="2025-09-28T03:36:39.767" v="1548" actId="478"/>
          <ac:spMkLst>
            <pc:docMk/>
            <pc:sldMk cId="1757889743" sldId="374"/>
            <ac:spMk id="9" creationId="{C454B27C-E50E-1004-A2F7-48DE3C4468D8}"/>
          </ac:spMkLst>
        </pc:spChg>
      </pc:sldChg>
      <pc:sldChg chg="modSp add mod ord">
        <pc:chgData name="Ines Paez" userId="4922be0008e2378d" providerId="LiveId" clId="{F3313257-6B77-447D-AAE2-612C7428BC73}" dt="2025-09-28T05:27:01.908" v="2963" actId="20577"/>
        <pc:sldMkLst>
          <pc:docMk/>
          <pc:sldMk cId="3521638934" sldId="375"/>
        </pc:sldMkLst>
        <pc:spChg chg="mod">
          <ac:chgData name="Ines Paez" userId="4922be0008e2378d" providerId="LiveId" clId="{F3313257-6B77-447D-AAE2-612C7428BC73}" dt="2025-09-28T04:46:12.625" v="2452" actId="20577"/>
          <ac:spMkLst>
            <pc:docMk/>
            <pc:sldMk cId="3521638934" sldId="375"/>
            <ac:spMk id="4" creationId="{BC9C1E40-DFA0-BCBB-6BB0-6B6349701A0E}"/>
          </ac:spMkLst>
        </pc:spChg>
        <pc:spChg chg="mod">
          <ac:chgData name="Ines Paez" userId="4922be0008e2378d" providerId="LiveId" clId="{F3313257-6B77-447D-AAE2-612C7428BC73}" dt="2025-09-28T05:27:01.908" v="2963" actId="20577"/>
          <ac:spMkLst>
            <pc:docMk/>
            <pc:sldMk cId="3521638934" sldId="375"/>
            <ac:spMk id="7" creationId="{F3105040-8442-93A2-EFA4-8EC4B0C37351}"/>
          </ac:spMkLst>
        </pc:spChg>
      </pc:sldChg>
      <pc:sldChg chg="modSp add del mod">
        <pc:chgData name="Ines Paez" userId="4922be0008e2378d" providerId="LiveId" clId="{F3313257-6B77-447D-AAE2-612C7428BC73}" dt="2025-09-28T04:52:33.794" v="2586" actId="47"/>
        <pc:sldMkLst>
          <pc:docMk/>
          <pc:sldMk cId="2834139080" sldId="376"/>
        </pc:sldMkLst>
        <pc:spChg chg="mod">
          <ac:chgData name="Ines Paez" userId="4922be0008e2378d" providerId="LiveId" clId="{F3313257-6B77-447D-AAE2-612C7428BC73}" dt="2025-09-28T03:39:23.498" v="1591"/>
          <ac:spMkLst>
            <pc:docMk/>
            <pc:sldMk cId="2834139080" sldId="376"/>
            <ac:spMk id="4" creationId="{DD54A73D-07AC-85E6-7DC7-858C22D15A7C}"/>
          </ac:spMkLst>
        </pc:spChg>
        <pc:graphicFrameChg chg="mod modGraphic">
          <ac:chgData name="Ines Paez" userId="4922be0008e2378d" providerId="LiveId" clId="{F3313257-6B77-447D-AAE2-612C7428BC73}" dt="2025-09-28T03:45:39.078" v="1646" actId="113"/>
          <ac:graphicFrameMkLst>
            <pc:docMk/>
            <pc:sldMk cId="2834139080" sldId="376"/>
            <ac:graphicFrameMk id="5" creationId="{3269AC92-328B-FC51-C6D2-E8596AD2D2A2}"/>
          </ac:graphicFrameMkLst>
        </pc:graphicFrameChg>
      </pc:sldChg>
      <pc:sldChg chg="addSp delSp modSp new mod">
        <pc:chgData name="Ines Paez" userId="4922be0008e2378d" providerId="LiveId" clId="{F3313257-6B77-447D-AAE2-612C7428BC73}" dt="2025-09-28T05:37:14.540" v="3036" actId="20577"/>
        <pc:sldMkLst>
          <pc:docMk/>
          <pc:sldMk cId="4124384819" sldId="377"/>
        </pc:sldMkLst>
        <pc:spChg chg="del">
          <ac:chgData name="Ines Paez" userId="4922be0008e2378d" providerId="LiveId" clId="{F3313257-6B77-447D-AAE2-612C7428BC73}" dt="2025-09-28T03:52:56.868" v="1721" actId="931"/>
          <ac:spMkLst>
            <pc:docMk/>
            <pc:sldMk cId="4124384819" sldId="377"/>
            <ac:spMk id="2" creationId="{BCA27EEA-DBCD-CE38-2ADE-A910034980CB}"/>
          </ac:spMkLst>
        </pc:spChg>
        <pc:spChg chg="mod">
          <ac:chgData name="Ines Paez" userId="4922be0008e2378d" providerId="LiveId" clId="{F3313257-6B77-447D-AAE2-612C7428BC73}" dt="2025-09-28T05:37:14.540" v="3036" actId="20577"/>
          <ac:spMkLst>
            <pc:docMk/>
            <pc:sldMk cId="4124384819" sldId="377"/>
            <ac:spMk id="3" creationId="{1D2FEB63-3953-3EDB-3D9F-F925FD35B663}"/>
          </ac:spMkLst>
        </pc:spChg>
        <pc:spChg chg="add del mod">
          <ac:chgData name="Ines Paez" userId="4922be0008e2378d" providerId="LiveId" clId="{F3313257-6B77-447D-AAE2-612C7428BC73}" dt="2025-09-28T03:57:35.508" v="1753" actId="931"/>
          <ac:spMkLst>
            <pc:docMk/>
            <pc:sldMk cId="4124384819" sldId="377"/>
            <ac:spMk id="9" creationId="{D623F177-1999-50F6-C2AC-007F4E1B455C}"/>
          </ac:spMkLst>
        </pc:spChg>
        <pc:spChg chg="add mod ord">
          <ac:chgData name="Ines Paez" userId="4922be0008e2378d" providerId="LiveId" clId="{F3313257-6B77-447D-AAE2-612C7428BC73}" dt="2025-09-28T04:04:36.127" v="1926" actId="121"/>
          <ac:spMkLst>
            <pc:docMk/>
            <pc:sldMk cId="4124384819" sldId="377"/>
            <ac:spMk id="18" creationId="{28A659E2-47E5-1517-D551-9F764366ECB3}"/>
          </ac:spMkLst>
        </pc:spChg>
        <pc:picChg chg="add del mod">
          <ac:chgData name="Ines Paez" userId="4922be0008e2378d" providerId="LiveId" clId="{F3313257-6B77-447D-AAE2-612C7428BC73}" dt="2025-09-28T03:53:27.146" v="1728" actId="478"/>
          <ac:picMkLst>
            <pc:docMk/>
            <pc:sldMk cId="4124384819" sldId="377"/>
            <ac:picMk id="5" creationId="{1566289D-02D5-CA21-E064-30785BBB2544}"/>
          </ac:picMkLst>
        </pc:picChg>
        <pc:picChg chg="add del mod">
          <ac:chgData name="Ines Paez" userId="4922be0008e2378d" providerId="LiveId" clId="{F3313257-6B77-447D-AAE2-612C7428BC73}" dt="2025-09-28T03:53:25.162" v="1727" actId="478"/>
          <ac:picMkLst>
            <pc:docMk/>
            <pc:sldMk cId="4124384819" sldId="377"/>
            <ac:picMk id="7" creationId="{85FB9D69-439A-E9B7-C4BB-F6C2B570648E}"/>
          </ac:picMkLst>
        </pc:picChg>
        <pc:picChg chg="add mod">
          <ac:chgData name="Ines Paez" userId="4922be0008e2378d" providerId="LiveId" clId="{F3313257-6B77-447D-AAE2-612C7428BC73}" dt="2025-09-28T03:53:44.544" v="1733" actId="931"/>
          <ac:picMkLst>
            <pc:docMk/>
            <pc:sldMk cId="4124384819" sldId="377"/>
            <ac:picMk id="11" creationId="{788E8077-49AA-5B13-0C9D-55075E8E840C}"/>
          </ac:picMkLst>
        </pc:picChg>
        <pc:picChg chg="add mod">
          <ac:chgData name="Ines Paez" userId="4922be0008e2378d" providerId="LiveId" clId="{F3313257-6B77-447D-AAE2-612C7428BC73}" dt="2025-09-28T03:54:23.726" v="1739" actId="931"/>
          <ac:picMkLst>
            <pc:docMk/>
            <pc:sldMk cId="4124384819" sldId="377"/>
            <ac:picMk id="13" creationId="{A64C8799-E382-C130-671C-E4DF3383A5B3}"/>
          </ac:picMkLst>
        </pc:picChg>
        <pc:picChg chg="add mod modCrop">
          <ac:chgData name="Ines Paez" userId="4922be0008e2378d" providerId="LiveId" clId="{F3313257-6B77-447D-AAE2-612C7428BC73}" dt="2025-09-28T03:55:07.527" v="1752" actId="931"/>
          <ac:picMkLst>
            <pc:docMk/>
            <pc:sldMk cId="4124384819" sldId="377"/>
            <ac:picMk id="15" creationId="{1CB19409-A93B-60E7-D1D7-57859DCFEB66}"/>
          </ac:picMkLst>
        </pc:picChg>
        <pc:picChg chg="add mod ord modCrop">
          <ac:chgData name="Ines Paez" userId="4922be0008e2378d" providerId="LiveId" clId="{F3313257-6B77-447D-AAE2-612C7428BC73}" dt="2025-09-28T03:58:10.983" v="1776" actId="18131"/>
          <ac:picMkLst>
            <pc:docMk/>
            <pc:sldMk cId="4124384819" sldId="377"/>
            <ac:picMk id="17" creationId="{1EFC801E-F4A9-E737-36EB-C510B266CEEF}"/>
          </ac:picMkLst>
        </pc:picChg>
      </pc:sldChg>
      <pc:sldChg chg="modSp add mod">
        <pc:chgData name="Ines Paez" userId="4922be0008e2378d" providerId="LiveId" clId="{F3313257-6B77-447D-AAE2-612C7428BC73}" dt="2025-09-28T05:14:37.038" v="2865" actId="20577"/>
        <pc:sldMkLst>
          <pc:docMk/>
          <pc:sldMk cId="2760330117" sldId="378"/>
        </pc:sldMkLst>
        <pc:graphicFrameChg chg="mod modGraphic">
          <ac:chgData name="Ines Paez" userId="4922be0008e2378d" providerId="LiveId" clId="{F3313257-6B77-447D-AAE2-612C7428BC73}" dt="2025-09-28T05:14:37.038" v="2865" actId="20577"/>
          <ac:graphicFrameMkLst>
            <pc:docMk/>
            <pc:sldMk cId="2760330117" sldId="378"/>
            <ac:graphicFrameMk id="5" creationId="{2B1BABE3-192D-0A5F-0A09-09E5DCE563E4}"/>
          </ac:graphicFrameMkLst>
        </pc:graphicFrameChg>
      </pc:sldChg>
      <pc:sldChg chg="add del">
        <pc:chgData name="Ines Paez" userId="4922be0008e2378d" providerId="LiveId" clId="{F3313257-6B77-447D-AAE2-612C7428BC73}" dt="2025-09-28T05:01:58.143" v="2741" actId="47"/>
        <pc:sldMkLst>
          <pc:docMk/>
          <pc:sldMk cId="38985730" sldId="379"/>
        </pc:sldMkLst>
      </pc:sldChg>
      <pc:sldMasterChg chg="del delSldLayout">
        <pc:chgData name="Ines Paez" userId="4922be0008e2378d" providerId="LiveId" clId="{F3313257-6B77-447D-AAE2-612C7428BC73}" dt="2025-09-27T00:23:51.222" v="3" actId="47"/>
        <pc:sldMasterMkLst>
          <pc:docMk/>
          <pc:sldMasterMk cId="539592193" sldId="2147483648"/>
        </pc:sldMasterMkLst>
        <pc:sldLayoutChg chg="del">
          <pc:chgData name="Ines Paez" userId="4922be0008e2378d" providerId="LiveId" clId="{F3313257-6B77-447D-AAE2-612C7428BC73}" dt="2025-09-27T00:23:51.222" v="3" actId="47"/>
          <pc:sldLayoutMkLst>
            <pc:docMk/>
            <pc:sldMasterMk cId="539592193" sldId="2147483648"/>
            <pc:sldLayoutMk cId="306259887" sldId="2147483649"/>
          </pc:sldLayoutMkLst>
        </pc:sldLayoutChg>
        <pc:sldLayoutChg chg="del">
          <pc:chgData name="Ines Paez" userId="4922be0008e2378d" providerId="LiveId" clId="{F3313257-6B77-447D-AAE2-612C7428BC73}" dt="2025-09-27T00:23:51.222" v="3" actId="47"/>
          <pc:sldLayoutMkLst>
            <pc:docMk/>
            <pc:sldMasterMk cId="539592193" sldId="2147483648"/>
            <pc:sldLayoutMk cId="1949546819" sldId="2147483650"/>
          </pc:sldLayoutMkLst>
        </pc:sldLayoutChg>
        <pc:sldLayoutChg chg="del">
          <pc:chgData name="Ines Paez" userId="4922be0008e2378d" providerId="LiveId" clId="{F3313257-6B77-447D-AAE2-612C7428BC73}" dt="2025-09-27T00:23:51.222" v="3" actId="47"/>
          <pc:sldLayoutMkLst>
            <pc:docMk/>
            <pc:sldMasterMk cId="539592193" sldId="2147483648"/>
            <pc:sldLayoutMk cId="150651426" sldId="2147483651"/>
          </pc:sldLayoutMkLst>
        </pc:sldLayoutChg>
        <pc:sldLayoutChg chg="del">
          <pc:chgData name="Ines Paez" userId="4922be0008e2378d" providerId="LiveId" clId="{F3313257-6B77-447D-AAE2-612C7428BC73}" dt="2025-09-27T00:23:51.222" v="3" actId="47"/>
          <pc:sldLayoutMkLst>
            <pc:docMk/>
            <pc:sldMasterMk cId="539592193" sldId="2147483648"/>
            <pc:sldLayoutMk cId="3660897484" sldId="2147483652"/>
          </pc:sldLayoutMkLst>
        </pc:sldLayoutChg>
        <pc:sldLayoutChg chg="del">
          <pc:chgData name="Ines Paez" userId="4922be0008e2378d" providerId="LiveId" clId="{F3313257-6B77-447D-AAE2-612C7428BC73}" dt="2025-09-27T00:23:51.222" v="3" actId="47"/>
          <pc:sldLayoutMkLst>
            <pc:docMk/>
            <pc:sldMasterMk cId="539592193" sldId="2147483648"/>
            <pc:sldLayoutMk cId="877193342" sldId="2147483653"/>
          </pc:sldLayoutMkLst>
        </pc:sldLayoutChg>
        <pc:sldLayoutChg chg="del">
          <pc:chgData name="Ines Paez" userId="4922be0008e2378d" providerId="LiveId" clId="{F3313257-6B77-447D-AAE2-612C7428BC73}" dt="2025-09-27T00:23:51.222" v="3" actId="47"/>
          <pc:sldLayoutMkLst>
            <pc:docMk/>
            <pc:sldMasterMk cId="539592193" sldId="2147483648"/>
            <pc:sldLayoutMk cId="2668156042" sldId="2147483654"/>
          </pc:sldLayoutMkLst>
        </pc:sldLayoutChg>
        <pc:sldLayoutChg chg="del">
          <pc:chgData name="Ines Paez" userId="4922be0008e2378d" providerId="LiveId" clId="{F3313257-6B77-447D-AAE2-612C7428BC73}" dt="2025-09-27T00:23:51.222" v="3" actId="47"/>
          <pc:sldLayoutMkLst>
            <pc:docMk/>
            <pc:sldMasterMk cId="539592193" sldId="2147483648"/>
            <pc:sldLayoutMk cId="1223684126" sldId="2147483655"/>
          </pc:sldLayoutMkLst>
        </pc:sldLayoutChg>
        <pc:sldLayoutChg chg="del">
          <pc:chgData name="Ines Paez" userId="4922be0008e2378d" providerId="LiveId" clId="{F3313257-6B77-447D-AAE2-612C7428BC73}" dt="2025-09-27T00:23:51.222" v="3" actId="47"/>
          <pc:sldLayoutMkLst>
            <pc:docMk/>
            <pc:sldMasterMk cId="539592193" sldId="2147483648"/>
            <pc:sldLayoutMk cId="627845334" sldId="2147483656"/>
          </pc:sldLayoutMkLst>
        </pc:sldLayoutChg>
        <pc:sldLayoutChg chg="del">
          <pc:chgData name="Ines Paez" userId="4922be0008e2378d" providerId="LiveId" clId="{F3313257-6B77-447D-AAE2-612C7428BC73}" dt="2025-09-27T00:23:51.222" v="3" actId="47"/>
          <pc:sldLayoutMkLst>
            <pc:docMk/>
            <pc:sldMasterMk cId="539592193" sldId="2147483648"/>
            <pc:sldLayoutMk cId="3378368925" sldId="2147483657"/>
          </pc:sldLayoutMkLst>
        </pc:sldLayoutChg>
        <pc:sldLayoutChg chg="del">
          <pc:chgData name="Ines Paez" userId="4922be0008e2378d" providerId="LiveId" clId="{F3313257-6B77-447D-AAE2-612C7428BC73}" dt="2025-09-27T00:23:51.222" v="3" actId="47"/>
          <pc:sldLayoutMkLst>
            <pc:docMk/>
            <pc:sldMasterMk cId="539592193" sldId="2147483648"/>
            <pc:sldLayoutMk cId="1319181510" sldId="2147483658"/>
          </pc:sldLayoutMkLst>
        </pc:sldLayoutChg>
        <pc:sldLayoutChg chg="del">
          <pc:chgData name="Ines Paez" userId="4922be0008e2378d" providerId="LiveId" clId="{F3313257-6B77-447D-AAE2-612C7428BC73}" dt="2025-09-27T00:23:51.222" v="3" actId="47"/>
          <pc:sldLayoutMkLst>
            <pc:docMk/>
            <pc:sldMasterMk cId="539592193" sldId="2147483648"/>
            <pc:sldLayoutMk cId="97010340" sldId="214748365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C2A7F-DFAC-4749-AF3A-0243C85275F7}" type="datetimeFigureOut">
              <a:rPr lang="en-US" smtClean="0"/>
              <a:t>9/26/2025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83C1C-2816-40B1-BACC-AADF52452DD8}" type="slidenum">
              <a:rPr lang="en-US" smtClean="0"/>
              <a:t>‹#›</a:t>
            </a:fld>
            <a:endParaRPr lang="en-US"/>
          </a:p>
        </p:txBody>
      </p:sp>
    </p:spTree>
    <p:extLst>
      <p:ext uri="{BB962C8B-B14F-4D97-AF65-F5344CB8AC3E}">
        <p14:creationId xmlns:p14="http://schemas.microsoft.com/office/powerpoint/2010/main" val="3077227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E83C1C-2816-40B1-BACC-AADF52452DD8}" type="slidenum">
              <a:rPr lang="en-US" smtClean="0"/>
              <a:t>1</a:t>
            </a:fld>
            <a:endParaRPr lang="en-US"/>
          </a:p>
        </p:txBody>
      </p:sp>
    </p:spTree>
    <p:extLst>
      <p:ext uri="{BB962C8B-B14F-4D97-AF65-F5344CB8AC3E}">
        <p14:creationId xmlns:p14="http://schemas.microsoft.com/office/powerpoint/2010/main" val="267333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92DD7-784C-E687-C67B-2B79211E88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3492A6-9370-E7CA-E0B3-74334B1490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7136A2-CF55-B195-E335-020B73AE71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DD3F22-FEAE-6896-18FE-E923371CD70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18E0B9-48E4-499D-93B2-B07D00395BA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8460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198B9-3EE4-566F-1D78-8A0CFBC14A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528C36-F089-6AD0-4D68-776761ACB1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BBED55-61FF-CC69-63DC-7C65CAF981C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F1DCD6-19CB-745E-D2F6-B57D031897C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18E0B9-48E4-499D-93B2-B07D00395BA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08012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D2197-AED2-5202-040D-7A38D489C0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979AAA-0685-ED07-4EAA-7FE01E8A55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E1CFE7-9612-93B0-837D-3D96E511BE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69F6601-DA2B-E38A-E607-810E6D91F2E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18E0B9-48E4-499D-93B2-B07D00395BA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3070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316CE-2A15-5F53-5DAF-30CC62BA94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5FFE59-DB87-8A5B-1BA6-57D52D2D75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CE2431-2370-127A-F166-32CF1DC66C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65DB12-0370-D2C1-3115-222913069E1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18E0B9-48E4-499D-93B2-B07D00395BA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994728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045E2-99C8-C010-F062-DCEC0BCD68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969BCC-9BD1-4B92-3F61-C375F6E05F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AD0D0B-6BE6-C5C9-F36D-16D3370CC2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D9FC2B-F02B-E741-E6BF-7585F6F0B45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18E0B9-48E4-499D-93B2-B07D00395BA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8029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24F8A-2C92-5A43-E2A5-3947124691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A57B8D-8A61-83AE-641B-1F83E38E11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8DB768-3C15-B252-BAC8-F4C9183C9E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4B600B-43F3-82E9-63C5-D037FBE096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18E0B9-48E4-499D-93B2-B07D00395BA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1615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E5850-630C-30BA-3275-4B103C0BD2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D63E08-90C3-4D1E-F721-5C7507B100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9785B-CB6C-3115-8C97-83FB06BC18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FA0FE95-94F1-7762-AD42-561E390994A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18E0B9-48E4-499D-93B2-B07D00395BA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6177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18E0B9-48E4-499D-93B2-B07D00395BA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3878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18E0B9-48E4-499D-93B2-B07D00395BA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4244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D143BF-E0C3-3310-DF55-DDFE836856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6E0346-1C8E-471C-CD83-AA34C44E34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47AED2-54ED-0053-C519-371ED8BEF6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7945445-1FAC-D518-B638-BBD704C9991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18E0B9-48E4-499D-93B2-B07D00395BA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4661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18E0B9-48E4-499D-93B2-B07D00395BA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7700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B4F45-3EA4-7905-200D-5B155FE037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4D290C-2877-920F-BE19-8CB747CEF9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0625DC-558A-07DD-71B6-3382F329C5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3DFA3E8-D077-CB9F-DEAE-35009D94112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18E0B9-48E4-499D-93B2-B07D00395BA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1639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95E7F-515B-7B86-D671-3E37914E5D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B2EBF1-06D3-68C7-8AB2-EA00580AB9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06EB62-5F08-364F-1FF8-664967FADA3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89A810-A757-DB41-1AE1-CCF6991F393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18E0B9-48E4-499D-93B2-B07D00395BA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285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4C2AC-8B38-3BE6-A1A8-D171C6F431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06D373-BB05-4E45-D4C2-539638411D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770E17-AA91-9A29-B8BA-BA3B9DE8D6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5D2BF5C-0A6A-09AB-6090-DF75A13667A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18E0B9-48E4-499D-93B2-B07D00395BA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656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D5174-FABA-7D98-8AD2-F81032DA7A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840DB0-F89B-306B-C189-1590B7C33E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AF54C1-6150-82B3-E2A8-B5726B14CB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D713B4-6E72-13C1-6B52-23D340AD8C7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18E0B9-48E4-499D-93B2-B07D00395BA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5963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18E0B9-48E4-499D-93B2-B07D00395BA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345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4AB5D-3A30-4C85-3F39-B2C7554B5A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26749E-FD95-C458-8183-BED0E86A7A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A8EADF-9C10-31AC-F823-56F19BCB00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09CF08-A039-E286-206A-6F8D59E580F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18E0B9-48E4-499D-93B2-B07D00395BA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7204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CA39D92-9919-A80E-44FF-6B912E850733}"/>
              </a:ext>
            </a:extLst>
          </p:cNvPr>
          <p:cNvSpPr>
            <a:spLocks noGrp="1"/>
          </p:cNvSpPr>
          <p:nvPr>
            <p:ph type="pic" sz="quarter" idx="10" hasCustomPrompt="1"/>
          </p:nvPr>
        </p:nvSpPr>
        <p:spPr>
          <a:xfrm>
            <a:off x="458788" y="457200"/>
            <a:ext cx="11274425" cy="5943600"/>
          </a:xfrm>
        </p:spPr>
        <p:txBody>
          <a:bodyPr>
            <a:normAutofit/>
          </a:bodyPr>
          <a:lstStyle>
            <a:lvl1pPr marL="0" indent="0">
              <a:buNone/>
              <a:defRPr sz="2000"/>
            </a:lvl1pPr>
          </a:lstStyle>
          <a:p>
            <a:r>
              <a:rPr lang="en-US" dirty="0"/>
              <a:t>Click icon to insert picture</a:t>
            </a:r>
          </a:p>
        </p:txBody>
      </p:sp>
      <p:sp>
        <p:nvSpPr>
          <p:cNvPr id="6" name="Title 5">
            <a:extLst>
              <a:ext uri="{FF2B5EF4-FFF2-40B4-BE49-F238E27FC236}">
                <a16:creationId xmlns:a16="http://schemas.microsoft.com/office/drawing/2014/main" id="{B62FF34D-C8F8-1796-647D-D17056A27E11}"/>
              </a:ext>
            </a:extLst>
          </p:cNvPr>
          <p:cNvSpPr>
            <a:spLocks noGrp="1"/>
          </p:cNvSpPr>
          <p:nvPr>
            <p:ph type="title" hasCustomPrompt="1"/>
          </p:nvPr>
        </p:nvSpPr>
        <p:spPr>
          <a:xfrm>
            <a:off x="6581955" y="612475"/>
            <a:ext cx="4701904" cy="3079029"/>
          </a:xfrm>
        </p:spPr>
        <p:txBody>
          <a:bodyPr anchor="b">
            <a:normAutofit/>
          </a:bodyPr>
          <a:lstStyle>
            <a:lvl1pPr algn="r">
              <a:defRPr sz="4800">
                <a:solidFill>
                  <a:schemeClr val="tx1"/>
                </a:solidFill>
              </a:defRPr>
            </a:lvl1pPr>
          </a:lstStyle>
          <a:p>
            <a:r>
              <a:rPr lang="en-US" dirty="0"/>
              <a:t>Click to add title</a:t>
            </a:r>
          </a:p>
        </p:txBody>
      </p:sp>
    </p:spTree>
    <p:extLst>
      <p:ext uri="{BB962C8B-B14F-4D97-AF65-F5344CB8AC3E}">
        <p14:creationId xmlns:p14="http://schemas.microsoft.com/office/powerpoint/2010/main" val="1363920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830338E2-B50A-8F3E-2CA7-A75753E7ED96}"/>
              </a:ext>
            </a:extLst>
          </p:cNvPr>
          <p:cNvSpPr>
            <a:spLocks noGrp="1"/>
          </p:cNvSpPr>
          <p:nvPr>
            <p:ph type="title" hasCustomPrompt="1"/>
          </p:nvPr>
        </p:nvSpPr>
        <p:spPr>
          <a:xfrm>
            <a:off x="912629" y="598947"/>
            <a:ext cx="10515600" cy="1325563"/>
          </a:xfrm>
        </p:spPr>
        <p:txBody>
          <a:bodyPr>
            <a:normAutofit/>
          </a:bodyPr>
          <a:lstStyle>
            <a:lvl1pPr>
              <a:defRPr sz="3600"/>
            </a:lvl1pPr>
          </a:lstStyle>
          <a:p>
            <a:r>
              <a:rPr lang="en-US" dirty="0"/>
              <a:t>Click to add title</a:t>
            </a:r>
          </a:p>
        </p:txBody>
      </p:sp>
      <p:sp>
        <p:nvSpPr>
          <p:cNvPr id="12" name="Content Placeholder 11">
            <a:extLst>
              <a:ext uri="{FF2B5EF4-FFF2-40B4-BE49-F238E27FC236}">
                <a16:creationId xmlns:a16="http://schemas.microsoft.com/office/drawing/2014/main" id="{CC8DD029-A673-92B9-0343-3B35BE46D2F3}"/>
              </a:ext>
            </a:extLst>
          </p:cNvPr>
          <p:cNvSpPr>
            <a:spLocks noGrp="1"/>
          </p:cNvSpPr>
          <p:nvPr>
            <p:ph sz="quarter" idx="11" hasCustomPrompt="1"/>
          </p:nvPr>
        </p:nvSpPr>
        <p:spPr>
          <a:xfrm>
            <a:off x="929641" y="2153285"/>
            <a:ext cx="3032759" cy="3790310"/>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able Placeholder 10">
            <a:extLst>
              <a:ext uri="{FF2B5EF4-FFF2-40B4-BE49-F238E27FC236}">
                <a16:creationId xmlns:a16="http://schemas.microsoft.com/office/drawing/2014/main" id="{6E658BA3-0202-C705-7A02-8B70B7884420}"/>
              </a:ext>
            </a:extLst>
          </p:cNvPr>
          <p:cNvSpPr>
            <a:spLocks noGrp="1"/>
          </p:cNvSpPr>
          <p:nvPr>
            <p:ph type="tbl" sz="quarter" idx="10"/>
          </p:nvPr>
        </p:nvSpPr>
        <p:spPr>
          <a:xfrm>
            <a:off x="4724400" y="2170621"/>
            <a:ext cx="6553200" cy="3772974"/>
          </a:xfrm>
        </p:spPr>
        <p:txBody>
          <a:bodyPr>
            <a:normAutofit/>
          </a:bodyPr>
          <a:lstStyle>
            <a:lvl1pPr>
              <a:defRPr sz="2000"/>
            </a:lvl1pPr>
          </a:lstStyle>
          <a:p>
            <a:r>
              <a:rPr lang="en-US"/>
              <a:t>Click icon to add table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BD761E53-47C7-492A-D5B5-A8C2740B5157}"/>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746569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lumn layout 3">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2" y="2153285"/>
            <a:ext cx="6925660" cy="3500438"/>
          </a:xfrm>
        </p:spPr>
        <p:txBody>
          <a:bodyPr lIns="91440">
            <a:normAutofit/>
          </a:bodyPr>
          <a:lstStyle>
            <a:lvl1pPr marL="0" indent="0">
              <a:spcBef>
                <a:spcPts val="1000"/>
              </a:spcBef>
              <a:spcAft>
                <a:spcPts val="1200"/>
              </a:spcAft>
              <a:buNone/>
              <a:defRPr sz="1800" b="0"/>
            </a:lvl1pPr>
            <a:lvl2pPr marL="228600">
              <a:spcBef>
                <a:spcPts val="1000"/>
              </a:spcBef>
              <a:spcAft>
                <a:spcPts val="1200"/>
              </a:spcAft>
              <a:defRPr sz="1800" b="0"/>
            </a:lvl2pPr>
            <a:lvl3pPr marL="685800">
              <a:spcBef>
                <a:spcPts val="1000"/>
              </a:spcBef>
              <a:spcAft>
                <a:spcPts val="1200"/>
              </a:spcAft>
              <a:defRPr sz="1800" b="0"/>
            </a:lvl3pPr>
            <a:lvl4pPr marL="868680">
              <a:spcBef>
                <a:spcPts val="1000"/>
              </a:spcBef>
              <a:spcAft>
                <a:spcPts val="1200"/>
              </a:spcAft>
              <a:defRPr sz="1800" b="0"/>
            </a:lvl4pPr>
            <a:lvl5pPr marL="1143000">
              <a:spcBef>
                <a:spcPts val="1000"/>
              </a:spcBef>
              <a:spcAft>
                <a:spcPts val="1200"/>
              </a:spcAft>
              <a:defRPr sz="18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8215745" y="2153285"/>
            <a:ext cx="3229495"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C9F70CF1-DCAD-AE71-6B34-7BFB25EE530B}"/>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785423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331450" cy="1531525"/>
          </a:xfrm>
        </p:spPr>
        <p:txBody>
          <a:bodyPr>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0CF90928-AB48-3554-E2B9-417A00F286AD}"/>
              </a:ext>
            </a:extLst>
          </p:cNvPr>
          <p:cNvSpPr>
            <a:spLocks noGrp="1"/>
          </p:cNvSpPr>
          <p:nvPr>
            <p:ph type="tbl" sz="quarter" idx="10" hasCustomPrompt="1"/>
          </p:nvPr>
        </p:nvSpPr>
        <p:spPr>
          <a:xfrm>
            <a:off x="930275" y="2168526"/>
            <a:ext cx="10331450" cy="3939068"/>
          </a:xfrm>
        </p:spPr>
        <p:txBody>
          <a:bodyPr>
            <a:normAutofit/>
          </a:bodyPr>
          <a:lstStyle>
            <a:lvl1pPr>
              <a:defRPr sz="2400"/>
            </a:lvl1pPr>
          </a:lstStyle>
          <a:p>
            <a:r>
              <a:rPr lang="en-US" dirty="0"/>
              <a:t>Click icon to insert table</a:t>
            </a:r>
          </a:p>
        </p:txBody>
      </p:sp>
      <p:sp>
        <p:nvSpPr>
          <p:cNvPr id="8" name="Rectangle 7">
            <a:extLst>
              <a:ext uri="{FF2B5EF4-FFF2-40B4-BE49-F238E27FC236}">
                <a16:creationId xmlns:a16="http://schemas.microsoft.com/office/drawing/2014/main" id="{67D6C0A7-887A-66E2-A954-5E0592B9FD71}"/>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no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43742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BB1E76-5845-01C9-1D0D-03CFFE6F06CA}"/>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096C21AF-4286-DECE-37A1-E8980687A168}"/>
              </a:ext>
            </a:extLst>
          </p:cNvPr>
          <p:cNvSpPr>
            <a:spLocks noGrp="1"/>
          </p:cNvSpPr>
          <p:nvPr>
            <p:ph type="title" hasCustomPrompt="1"/>
          </p:nvPr>
        </p:nvSpPr>
        <p:spPr>
          <a:xfrm>
            <a:off x="899160" y="655320"/>
            <a:ext cx="4572000" cy="5486400"/>
          </a:xfrm>
        </p:spPr>
        <p:txBody>
          <a:bodyPr>
            <a:normAutofit/>
          </a:bodyPr>
          <a:lstStyle>
            <a:lvl1pPr>
              <a:defRPr sz="4800"/>
            </a:lvl1pPr>
          </a:lstStyle>
          <a:p>
            <a:r>
              <a:rPr lang="en-US" dirty="0"/>
              <a:t>Click to add title</a:t>
            </a:r>
          </a:p>
        </p:txBody>
      </p:sp>
      <p:sp>
        <p:nvSpPr>
          <p:cNvPr id="9" name="Content Placeholder 8">
            <a:extLst>
              <a:ext uri="{FF2B5EF4-FFF2-40B4-BE49-F238E27FC236}">
                <a16:creationId xmlns:a16="http://schemas.microsoft.com/office/drawing/2014/main" id="{B8E1D6B3-3EC8-6AC4-BE2B-5C732C856791}"/>
              </a:ext>
            </a:extLst>
          </p:cNvPr>
          <p:cNvSpPr>
            <a:spLocks noGrp="1"/>
          </p:cNvSpPr>
          <p:nvPr>
            <p:ph sz="quarter" idx="10" hasCustomPrompt="1"/>
          </p:nvPr>
        </p:nvSpPr>
        <p:spPr>
          <a:xfrm>
            <a:off x="6475413" y="2773680"/>
            <a:ext cx="4572000" cy="3368040"/>
          </a:xfrm>
        </p:spPr>
        <p:txBody>
          <a:bodyPr>
            <a:normAutofit/>
          </a:bodyPr>
          <a:lstStyle>
            <a:lvl1pPr marL="0" indent="0">
              <a:spcBef>
                <a:spcPts val="1000"/>
              </a:spcBef>
              <a:buNone/>
              <a:defRPr sz="1800"/>
            </a:lvl1pPr>
            <a:lvl2pPr marL="457200" indent="0">
              <a:spcBef>
                <a:spcPts val="1000"/>
              </a:spcBef>
              <a:buNone/>
              <a:defRPr sz="1600"/>
            </a:lvl2pPr>
            <a:lvl3pPr marL="914400" indent="0">
              <a:spcBef>
                <a:spcPts val="1000"/>
              </a:spcBef>
              <a:buNone/>
              <a:defRPr sz="1400"/>
            </a:lvl3pPr>
            <a:lvl4pPr marL="1371600" indent="0">
              <a:spcBef>
                <a:spcPts val="1000"/>
              </a:spcBef>
              <a:buNone/>
              <a:defRPr sz="1200"/>
            </a:lvl4pPr>
            <a:lvl5pPr marL="1828800" indent="0">
              <a:spcBef>
                <a:spcPts val="100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22987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C229E2-8757-94D8-A1B6-702189DCCBF2}"/>
              </a:ext>
              <a:ext uri="{C183D7F6-B498-43B3-948B-1728B52AA6E4}">
                <adec:decorative xmlns:adec="http://schemas.microsoft.com/office/drawing/2017/decorative" val="1"/>
              </a:ext>
            </a:extLst>
          </p:cNvPr>
          <p:cNvSpPr/>
          <p:nvPr userDrawn="1"/>
        </p:nvSpPr>
        <p:spPr>
          <a:xfrm>
            <a:off x="6096000" y="3249"/>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A77143C8-CDFF-B937-C00C-5E7B5093991E}"/>
              </a:ext>
            </a:extLst>
          </p:cNvPr>
          <p:cNvSpPr>
            <a:spLocks noGrp="1"/>
          </p:cNvSpPr>
          <p:nvPr>
            <p:ph type="title" hasCustomPrompt="1"/>
          </p:nvPr>
        </p:nvSpPr>
        <p:spPr>
          <a:xfrm>
            <a:off x="914400" y="883920"/>
            <a:ext cx="4114800" cy="5059680"/>
          </a:xfrm>
        </p:spPr>
        <p:txBody>
          <a:bodyPr>
            <a:normAutofit/>
          </a:bodyPr>
          <a:lstStyle>
            <a:lvl1pPr>
              <a:defRPr sz="3600">
                <a:solidFill>
                  <a:schemeClr val="tx1">
                    <a:lumMod val="75000"/>
                    <a:lumOff val="25000"/>
                  </a:schemeClr>
                </a:solidFill>
              </a:defRPr>
            </a:lvl1pPr>
          </a:lstStyle>
          <a:p>
            <a:r>
              <a:rPr lang="en-US" dirty="0"/>
              <a:t>Click to add title</a:t>
            </a:r>
          </a:p>
        </p:txBody>
      </p:sp>
      <p:sp>
        <p:nvSpPr>
          <p:cNvPr id="10" name="Content Placeholder 9">
            <a:extLst>
              <a:ext uri="{FF2B5EF4-FFF2-40B4-BE49-F238E27FC236}">
                <a16:creationId xmlns:a16="http://schemas.microsoft.com/office/drawing/2014/main" id="{F82637A1-1BB4-AF51-24C3-6FE78DD45D99}"/>
              </a:ext>
            </a:extLst>
          </p:cNvPr>
          <p:cNvSpPr>
            <a:spLocks noGrp="1"/>
          </p:cNvSpPr>
          <p:nvPr>
            <p:ph sz="quarter" idx="10" hasCustomPrompt="1"/>
          </p:nvPr>
        </p:nvSpPr>
        <p:spPr>
          <a:xfrm>
            <a:off x="6475413" y="2438400"/>
            <a:ext cx="4799012" cy="3505200"/>
          </a:xfrm>
        </p:spPr>
        <p:txBody>
          <a:bodyPr>
            <a:normAutofit/>
          </a:bodyPr>
          <a:lstStyle>
            <a:lvl1pPr marL="0" indent="0">
              <a:lnSpc>
                <a:spcPct val="125000"/>
              </a:lnSpc>
              <a:buNone/>
              <a:defRPr sz="1800"/>
            </a:lvl1pPr>
            <a:lvl2pPr marL="457200" indent="0">
              <a:lnSpc>
                <a:spcPct val="125000"/>
              </a:lnSpc>
              <a:buNone/>
              <a:defRPr sz="1600"/>
            </a:lvl2pPr>
            <a:lvl3pPr marL="914400" indent="0">
              <a:lnSpc>
                <a:spcPct val="125000"/>
              </a:lnSpc>
              <a:buNone/>
              <a:defRPr sz="1400"/>
            </a:lvl3pPr>
            <a:lvl4pPr marL="1371600" indent="0">
              <a:lnSpc>
                <a:spcPct val="125000"/>
              </a:lnSpc>
              <a:buNone/>
              <a:defRPr sz="1200"/>
            </a:lvl4pPr>
            <a:lvl5pPr marL="1828800" indent="0">
              <a:lnSpc>
                <a:spcPct val="125000"/>
              </a:lnSpc>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3" name="Frame 2">
            <a:extLst>
              <a:ext uri="{FF2B5EF4-FFF2-40B4-BE49-F238E27FC236}">
                <a16:creationId xmlns:a16="http://schemas.microsoft.com/office/drawing/2014/main" id="{56F59DF2-AB3C-B7B3-826A-636B8CC5AB3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645131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737016-0B2B-9F81-7A77-63223C4864D8}"/>
              </a:ext>
              <a:ext uri="{C183D7F6-B498-43B3-948B-1728B52AA6E4}">
                <adec:decorative xmlns:adec="http://schemas.microsoft.com/office/drawing/2017/decorative" val="1"/>
              </a:ext>
            </a:extLst>
          </p:cNvPr>
          <p:cNvSpPr/>
          <p:nvPr userDrawn="1"/>
        </p:nvSpPr>
        <p:spPr>
          <a:xfrm>
            <a:off x="386316" y="347329"/>
            <a:ext cx="11419368" cy="6152707"/>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1134E572-08FE-0439-A460-8DFE1183A605}"/>
              </a:ext>
            </a:extLst>
          </p:cNvPr>
          <p:cNvSpPr>
            <a:spLocks noGrp="1"/>
          </p:cNvSpPr>
          <p:nvPr>
            <p:ph type="title" hasCustomPrompt="1"/>
          </p:nvPr>
        </p:nvSpPr>
        <p:spPr>
          <a:xfrm>
            <a:off x="6478742" y="914399"/>
            <a:ext cx="4798858" cy="5029199"/>
          </a:xfrm>
        </p:spPr>
        <p:txBody>
          <a:bodyPr>
            <a:normAutofit/>
          </a:bodyPr>
          <a:lstStyle>
            <a:lvl1pPr>
              <a:defRPr sz="4800"/>
            </a:lvl1pPr>
          </a:lstStyle>
          <a:p>
            <a:r>
              <a:rPr lang="en-US" dirty="0"/>
              <a:t>Click to add title</a:t>
            </a:r>
          </a:p>
        </p:txBody>
      </p:sp>
      <p:sp>
        <p:nvSpPr>
          <p:cNvPr id="9" name="Picture Placeholder 8">
            <a:extLst>
              <a:ext uri="{FF2B5EF4-FFF2-40B4-BE49-F238E27FC236}">
                <a16:creationId xmlns:a16="http://schemas.microsoft.com/office/drawing/2014/main" id="{01EB46EC-087C-B8FF-2363-B99FAE983B02}"/>
              </a:ext>
            </a:extLst>
          </p:cNvPr>
          <p:cNvSpPr>
            <a:spLocks noGrp="1"/>
          </p:cNvSpPr>
          <p:nvPr>
            <p:ph type="pic" sz="quarter" idx="10"/>
          </p:nvPr>
        </p:nvSpPr>
        <p:spPr>
          <a:xfrm>
            <a:off x="0" y="914400"/>
            <a:ext cx="5713413" cy="5029200"/>
          </a:xfrm>
        </p:spPr>
        <p:txBody>
          <a:bodyPr>
            <a:norm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88355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1D49246-C641-C3BA-F07B-89FFC6CDAEB8}"/>
              </a:ext>
            </a:extLst>
          </p:cNvPr>
          <p:cNvSpPr>
            <a:spLocks noGrp="1"/>
          </p:cNvSpPr>
          <p:nvPr>
            <p:ph type="title" hasCustomPrompt="1"/>
          </p:nvPr>
        </p:nvSpPr>
        <p:spPr>
          <a:xfrm>
            <a:off x="914399" y="853439"/>
            <a:ext cx="4802373" cy="2833689"/>
          </a:xfrm>
        </p:spPr>
        <p:txBody>
          <a:bodyPr rIns="914400" anchor="b"/>
          <a:lstStyle>
            <a:lvl1pPr>
              <a:defRPr sz="4800"/>
            </a:lvl1pPr>
          </a:lstStyle>
          <a:p>
            <a:r>
              <a:rPr lang="en-US" dirty="0"/>
              <a:t>Click to add title</a:t>
            </a:r>
          </a:p>
        </p:txBody>
      </p:sp>
      <p:sp>
        <p:nvSpPr>
          <p:cNvPr id="11" name="Content Placeholder 10">
            <a:extLst>
              <a:ext uri="{FF2B5EF4-FFF2-40B4-BE49-F238E27FC236}">
                <a16:creationId xmlns:a16="http://schemas.microsoft.com/office/drawing/2014/main" id="{5BE7E1DF-A70C-8F79-9B76-72B2A7B4DC71}"/>
              </a:ext>
            </a:extLst>
          </p:cNvPr>
          <p:cNvSpPr>
            <a:spLocks noGrp="1"/>
          </p:cNvSpPr>
          <p:nvPr>
            <p:ph sz="quarter" idx="11" hasCustomPrompt="1"/>
          </p:nvPr>
        </p:nvSpPr>
        <p:spPr>
          <a:xfrm>
            <a:off x="914400" y="393191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1CD5F637-DFBF-7FED-7CD5-F46A26E5CD15}"/>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13" name="Frame 12">
            <a:extLst>
              <a:ext uri="{FF2B5EF4-FFF2-40B4-BE49-F238E27FC236}">
                <a16:creationId xmlns:a16="http://schemas.microsoft.com/office/drawing/2014/main" id="{33E3B934-3E16-21AF-8F5A-9EFD93255705}"/>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4010688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FD872928-B479-F7C5-9C83-C448FBA36175}"/>
              </a:ext>
            </a:extLst>
          </p:cNvPr>
          <p:cNvSpPr>
            <a:spLocks noGrp="1"/>
          </p:cNvSpPr>
          <p:nvPr>
            <p:ph type="title" hasCustomPrompt="1"/>
          </p:nvPr>
        </p:nvSpPr>
        <p:spPr>
          <a:xfrm>
            <a:off x="914400" y="1020445"/>
            <a:ext cx="4114800" cy="5029200"/>
          </a:xfrm>
        </p:spPr>
        <p:txBody>
          <a:bodyPr>
            <a:normAutofit/>
          </a:bodyPr>
          <a:lstStyle>
            <a:lvl1pPr>
              <a:defRPr sz="3600"/>
            </a:lvl1pPr>
          </a:lstStyle>
          <a:p>
            <a:r>
              <a:rPr lang="en-US" dirty="0"/>
              <a:t>Click to add title</a:t>
            </a:r>
          </a:p>
        </p:txBody>
      </p:sp>
      <p:sp>
        <p:nvSpPr>
          <p:cNvPr id="9" name="Content Placeholder 10">
            <a:extLst>
              <a:ext uri="{FF2B5EF4-FFF2-40B4-BE49-F238E27FC236}">
                <a16:creationId xmlns:a16="http://schemas.microsoft.com/office/drawing/2014/main" id="{61E3771A-E1EB-0CBE-828C-2C5E1F2AE6CF}"/>
              </a:ext>
            </a:extLst>
          </p:cNvPr>
          <p:cNvSpPr>
            <a:spLocks noGrp="1"/>
          </p:cNvSpPr>
          <p:nvPr>
            <p:ph sz="quarter" idx="11" hasCustomPrompt="1"/>
          </p:nvPr>
        </p:nvSpPr>
        <p:spPr>
          <a:xfrm>
            <a:off x="6475227" y="1020445"/>
            <a:ext cx="4802735" cy="5029200"/>
          </a:xfrm>
        </p:spPr>
        <p:txBody>
          <a:bodyPr anchor="ctr">
            <a:normAutofit/>
          </a:bodyPr>
          <a:lstStyle>
            <a:lvl1pPr marL="228600" indent="-228600">
              <a:lnSpc>
                <a:spcPct val="125000"/>
              </a:lnSpc>
              <a:spcBef>
                <a:spcPts val="0"/>
              </a:spcBef>
              <a:spcAft>
                <a:spcPts val="1200"/>
              </a:spcAft>
              <a:buFont typeface="Arial" panose="020B0604020202020204" pitchFamily="34" charset="0"/>
              <a:buChar char="•"/>
              <a:defRPr sz="1800"/>
            </a:lvl1pPr>
            <a:lvl2pPr marL="411480" indent="-228600">
              <a:lnSpc>
                <a:spcPct val="125000"/>
              </a:lnSpc>
              <a:spcBef>
                <a:spcPts val="0"/>
              </a:spcBef>
              <a:spcAft>
                <a:spcPts val="1200"/>
              </a:spcAft>
              <a:buFont typeface="Arial" panose="020B0604020202020204" pitchFamily="34" charset="0"/>
              <a:buChar char="•"/>
              <a:defRPr sz="1600"/>
            </a:lvl2pPr>
            <a:lvl3pPr marL="594360" indent="-228600">
              <a:lnSpc>
                <a:spcPct val="125000"/>
              </a:lnSpc>
              <a:spcBef>
                <a:spcPts val="0"/>
              </a:spcBef>
              <a:spcAft>
                <a:spcPts val="1200"/>
              </a:spcAft>
              <a:buFont typeface="Arial" panose="020B0604020202020204" pitchFamily="34" charset="0"/>
              <a:buChar char="•"/>
              <a:defRPr sz="1400"/>
            </a:lvl3pPr>
            <a:lvl4pPr marL="777240" indent="-228600">
              <a:lnSpc>
                <a:spcPct val="125000"/>
              </a:lnSpc>
              <a:spcBef>
                <a:spcPts val="0"/>
              </a:spcBef>
              <a:spcAft>
                <a:spcPts val="1200"/>
              </a:spcAft>
              <a:buFont typeface="Arial" panose="020B0604020202020204" pitchFamily="34" charset="0"/>
              <a:buChar char="•"/>
              <a:defRPr sz="1200"/>
            </a:lvl4pPr>
            <a:lvl5pPr marL="960120" indent="-228600">
              <a:lnSpc>
                <a:spcPct val="125000"/>
              </a:lnSpc>
              <a:spcBef>
                <a:spcPts val="0"/>
              </a:spcBef>
              <a:spcAft>
                <a:spcPts val="1200"/>
              </a:spcAft>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Rectangle 1">
            <a:extLst>
              <a:ext uri="{FF2B5EF4-FFF2-40B4-BE49-F238E27FC236}">
                <a16:creationId xmlns:a16="http://schemas.microsoft.com/office/drawing/2014/main" id="{62A1635D-96F0-769B-4ECB-70502770ABBC}"/>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ame 5">
            <a:extLst>
              <a:ext uri="{FF2B5EF4-FFF2-40B4-BE49-F238E27FC236}">
                <a16:creationId xmlns:a16="http://schemas.microsoft.com/office/drawing/2014/main" id="{4F877767-0342-A344-0462-A0D877FF68F8}"/>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901455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1F215D-0D9E-64B3-1F66-E90B87932A89}"/>
              </a:ext>
            </a:extLst>
          </p:cNvPr>
          <p:cNvSpPr>
            <a:spLocks noGrp="1"/>
          </p:cNvSpPr>
          <p:nvPr>
            <p:ph type="title" hasCustomPrompt="1"/>
          </p:nvPr>
        </p:nvSpPr>
        <p:spPr>
          <a:xfrm>
            <a:off x="914400" y="900741"/>
            <a:ext cx="4802372" cy="2788919"/>
          </a:xfrm>
        </p:spPr>
        <p:txBody>
          <a:bodyPr anchor="b">
            <a:normAutofit/>
          </a:bodyPr>
          <a:lstStyle>
            <a:lvl1pPr>
              <a:defRPr sz="4800"/>
            </a:lvl1pPr>
          </a:lstStyle>
          <a:p>
            <a:r>
              <a:rPr lang="en-US" dirty="0"/>
              <a:t>Click to add title</a:t>
            </a:r>
          </a:p>
        </p:txBody>
      </p:sp>
      <p:sp>
        <p:nvSpPr>
          <p:cNvPr id="9" name="Content Placehold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914400" y="3825239"/>
            <a:ext cx="4802735" cy="2072641"/>
          </a:xfrm>
        </p:spPr>
        <p:txBody>
          <a:bodyPr>
            <a:normAutofit/>
          </a:bodyPr>
          <a:lstStyle>
            <a:lvl1pPr marL="0" indent="0">
              <a:lnSpc>
                <a:spcPct val="125000"/>
              </a:lnSpc>
              <a:spcBef>
                <a:spcPts val="0"/>
              </a:spcBef>
              <a:buNone/>
              <a:defRPr sz="1800"/>
            </a:lvl1pPr>
            <a:lvl2pPr marL="457200" indent="0">
              <a:lnSpc>
                <a:spcPct val="125000"/>
              </a:lnSpc>
              <a:spcBef>
                <a:spcPts val="0"/>
              </a:spcBef>
              <a:buNone/>
              <a:defRPr sz="1600"/>
            </a:lvl2pPr>
            <a:lvl3pPr marL="914400" indent="0">
              <a:lnSpc>
                <a:spcPct val="125000"/>
              </a:lnSpc>
              <a:spcBef>
                <a:spcPts val="0"/>
              </a:spcBef>
              <a:buNone/>
              <a:defRPr sz="1400"/>
            </a:lvl3pPr>
            <a:lvl4pPr marL="1371600" indent="0">
              <a:lnSpc>
                <a:spcPct val="125000"/>
              </a:lnSpc>
              <a:spcBef>
                <a:spcPts val="0"/>
              </a:spcBef>
              <a:buNone/>
              <a:defRPr sz="1200"/>
            </a:lvl4pPr>
            <a:lvl5pPr marL="1828800" indent="0">
              <a:lnSpc>
                <a:spcPct val="125000"/>
              </a:lnSpc>
              <a:spcBef>
                <a:spcPts val="0"/>
              </a:spcBef>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9284EF14-0982-D931-9DD6-ECFE61D5B0F6}"/>
              </a:ext>
            </a:extLst>
          </p:cNvPr>
          <p:cNvSpPr>
            <a:spLocks noGrp="1"/>
          </p:cNvSpPr>
          <p:nvPr>
            <p:ph type="pic" sz="quarter" idx="10"/>
          </p:nvPr>
        </p:nvSpPr>
        <p:spPr>
          <a:xfrm>
            <a:off x="6478587" y="921230"/>
            <a:ext cx="5713413" cy="502920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6" name="Frame 5">
            <a:extLst>
              <a:ext uri="{FF2B5EF4-FFF2-40B4-BE49-F238E27FC236}">
                <a16:creationId xmlns:a16="http://schemas.microsoft.com/office/drawing/2014/main" id="{7D7E927E-4F73-5579-4F1D-E13899DEEA0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45610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lumn layout 1">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0" y="2153285"/>
            <a:ext cx="4953001"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6309360" y="2153285"/>
            <a:ext cx="51358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5D7E8F5-692D-24DD-0F8C-9563BA74AAF4}"/>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890678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lumn layout 2">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2090F11-94D5-C2A6-0759-3E7541B0993A}"/>
              </a:ext>
            </a:extLst>
          </p:cNvPr>
          <p:cNvSpPr>
            <a:spLocks noGrp="1"/>
          </p:cNvSpPr>
          <p:nvPr>
            <p:ph type="title" hasCustomPrompt="1"/>
          </p:nvPr>
        </p:nvSpPr>
        <p:spPr>
          <a:xfrm>
            <a:off x="929640" y="485113"/>
            <a:ext cx="10515600" cy="1531525"/>
          </a:xfrm>
        </p:spPr>
        <p:txBody>
          <a:bodyPr>
            <a:normAutofit/>
          </a:bodyPr>
          <a:lstStyle>
            <a:lvl1pPr>
              <a:defRPr sz="3600"/>
            </a:lvl1pPr>
          </a:lstStyle>
          <a:p>
            <a:r>
              <a:rPr lang="en-US" dirty="0"/>
              <a:t>Click to add title</a:t>
            </a:r>
          </a:p>
        </p:txBody>
      </p:sp>
      <p:sp>
        <p:nvSpPr>
          <p:cNvPr id="7" name="Rectangle 6">
            <a:extLst>
              <a:ext uri="{FF2B5EF4-FFF2-40B4-BE49-F238E27FC236}">
                <a16:creationId xmlns:a16="http://schemas.microsoft.com/office/drawing/2014/main" id="{10F349F3-2C28-5A44-EDFC-75FD6CA95EAD}"/>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Content Placeholder 11">
            <a:extLst>
              <a:ext uri="{FF2B5EF4-FFF2-40B4-BE49-F238E27FC236}">
                <a16:creationId xmlns:a16="http://schemas.microsoft.com/office/drawing/2014/main" id="{634FD449-C6E0-CF8A-82B2-52438C952C07}"/>
              </a:ext>
            </a:extLst>
          </p:cNvPr>
          <p:cNvSpPr>
            <a:spLocks noGrp="1"/>
          </p:cNvSpPr>
          <p:nvPr>
            <p:ph sz="quarter" idx="10" hasCustomPrompt="1"/>
          </p:nvPr>
        </p:nvSpPr>
        <p:spPr>
          <a:xfrm>
            <a:off x="929641" y="2153285"/>
            <a:ext cx="3261359" cy="3500438"/>
          </a:xfrm>
        </p:spPr>
        <p:txBody>
          <a:bodyPr lIns="91440">
            <a:normAutofit/>
          </a:bodyPr>
          <a:lstStyle>
            <a:lvl1pPr>
              <a:spcBef>
                <a:spcPts val="1000"/>
              </a:spcBef>
              <a:spcAft>
                <a:spcPts val="1200"/>
              </a:spcAft>
              <a:defRPr sz="1800" b="1"/>
            </a:lvl1pPr>
            <a:lvl2pPr>
              <a:spcBef>
                <a:spcPts val="1000"/>
              </a:spcBef>
              <a:spcAft>
                <a:spcPts val="1200"/>
              </a:spcAft>
              <a:defRPr sz="1600" b="1"/>
            </a:lvl2pPr>
            <a:lvl3pPr>
              <a:spcBef>
                <a:spcPts val="1000"/>
              </a:spcBef>
              <a:spcAft>
                <a:spcPts val="1200"/>
              </a:spcAft>
              <a:defRPr sz="1400" b="1"/>
            </a:lvl3pPr>
            <a:lvl4pPr>
              <a:spcBef>
                <a:spcPts val="1000"/>
              </a:spcBef>
              <a:spcAft>
                <a:spcPts val="1200"/>
              </a:spcAft>
              <a:defRPr sz="1200" b="1"/>
            </a:lvl4pPr>
            <a:lvl5pPr>
              <a:spcBef>
                <a:spcPts val="1000"/>
              </a:spcBef>
              <a:spcAft>
                <a:spcPts val="1200"/>
              </a:spcAft>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1">
            <a:extLst>
              <a:ext uri="{FF2B5EF4-FFF2-40B4-BE49-F238E27FC236}">
                <a16:creationId xmlns:a16="http://schemas.microsoft.com/office/drawing/2014/main" id="{F971E741-6253-D410-B562-50CA5976207A}"/>
              </a:ext>
            </a:extLst>
          </p:cNvPr>
          <p:cNvSpPr>
            <a:spLocks noGrp="1"/>
          </p:cNvSpPr>
          <p:nvPr>
            <p:ph sz="quarter" idx="11" hasCustomPrompt="1"/>
          </p:nvPr>
        </p:nvSpPr>
        <p:spPr>
          <a:xfrm>
            <a:off x="4480560" y="2153285"/>
            <a:ext cx="6964680" cy="3500438"/>
          </a:xfrm>
        </p:spPr>
        <p:txBody>
          <a:bodyPr lIns="91440">
            <a:normAutofit/>
          </a:bodyPr>
          <a:lstStyle>
            <a:lvl1pPr>
              <a:spcBef>
                <a:spcPts val="1000"/>
              </a:spcBef>
              <a:spcAft>
                <a:spcPts val="1200"/>
              </a:spcAft>
              <a:defRPr sz="1800"/>
            </a:lvl1pPr>
            <a:lvl2pPr>
              <a:spcBef>
                <a:spcPts val="1000"/>
              </a:spcBef>
              <a:spcAft>
                <a:spcPts val="1200"/>
              </a:spcAft>
              <a:defRPr sz="1600"/>
            </a:lvl2pPr>
            <a:lvl3pPr>
              <a:spcBef>
                <a:spcPts val="1000"/>
              </a:spcBef>
              <a:spcAft>
                <a:spcPts val="1200"/>
              </a:spcAft>
              <a:defRPr sz="1400"/>
            </a:lvl3pPr>
            <a:lvl4pPr>
              <a:spcBef>
                <a:spcPts val="1000"/>
              </a:spcBef>
              <a:spcAft>
                <a:spcPts val="1200"/>
              </a:spcAft>
              <a:defRPr sz="1200"/>
            </a:lvl4pPr>
            <a:lvl5pPr>
              <a:spcBef>
                <a:spcPts val="1000"/>
              </a:spcBef>
              <a:spcAft>
                <a:spcPts val="12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2" name="Frame 1">
            <a:extLst>
              <a:ext uri="{FF2B5EF4-FFF2-40B4-BE49-F238E27FC236}">
                <a16:creationId xmlns:a16="http://schemas.microsoft.com/office/drawing/2014/main" id="{5C0F1533-3810-C210-9B67-D2F4A1846C23}"/>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430850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9C70371-D147-2B29-EAEB-B10A799D09DF}"/>
              </a:ext>
            </a:extLst>
          </p:cNvPr>
          <p:cNvSpPr>
            <a:spLocks noGrp="1"/>
          </p:cNvSpPr>
          <p:nvPr>
            <p:ph type="title" hasCustomPrompt="1"/>
          </p:nvPr>
        </p:nvSpPr>
        <p:spPr>
          <a:xfrm>
            <a:off x="916169" y="614812"/>
            <a:ext cx="10359659" cy="1325563"/>
          </a:xfrm>
        </p:spPr>
        <p:txBody>
          <a:bodyPr>
            <a:normAutofit/>
          </a:bodyPr>
          <a:lstStyle>
            <a:lvl1pPr>
              <a:defRPr sz="3600"/>
            </a:lvl1pPr>
          </a:lstStyle>
          <a:p>
            <a:r>
              <a:rPr lang="en-US" dirty="0"/>
              <a:t>Click to add title</a:t>
            </a:r>
          </a:p>
        </p:txBody>
      </p:sp>
      <p:sp>
        <p:nvSpPr>
          <p:cNvPr id="3" name="Picture Placeholder 2">
            <a:extLst>
              <a:ext uri="{FF2B5EF4-FFF2-40B4-BE49-F238E27FC236}">
                <a16:creationId xmlns:a16="http://schemas.microsoft.com/office/drawing/2014/main" id="{1C5AE226-98C6-70F4-8DED-59E8FE30401C}"/>
              </a:ext>
            </a:extLst>
          </p:cNvPr>
          <p:cNvSpPr>
            <a:spLocks noGrp="1"/>
          </p:cNvSpPr>
          <p:nvPr>
            <p:ph type="pic" sz="quarter" idx="11"/>
          </p:nvPr>
        </p:nvSpPr>
        <p:spPr>
          <a:xfrm>
            <a:off x="-367" y="2177378"/>
            <a:ext cx="5713413" cy="4669987"/>
          </a:xfrm>
          <a:custGeom>
            <a:avLst/>
            <a:gdLst>
              <a:gd name="connsiteX0" fmla="*/ 400038 w 5713413"/>
              <a:gd name="connsiteY0" fmla="*/ 0 h 4669987"/>
              <a:gd name="connsiteX1" fmla="*/ 5713413 w 5713413"/>
              <a:gd name="connsiteY1" fmla="*/ 0 h 4669987"/>
              <a:gd name="connsiteX2" fmla="*/ 5713413 w 5713413"/>
              <a:gd name="connsiteY2" fmla="*/ 4315224 h 4669987"/>
              <a:gd name="connsiteX3" fmla="*/ 400038 w 5713413"/>
              <a:gd name="connsiteY3" fmla="*/ 4315224 h 4669987"/>
              <a:gd name="connsiteX4" fmla="*/ 0 w 5713413"/>
              <a:gd name="connsiteY4" fmla="*/ 0 h 4669987"/>
              <a:gd name="connsiteX5" fmla="*/ 386684 w 5713413"/>
              <a:gd name="connsiteY5" fmla="*/ 0 h 4669987"/>
              <a:gd name="connsiteX6" fmla="*/ 386684 w 5713413"/>
              <a:gd name="connsiteY6" fmla="*/ 4328578 h 4669987"/>
              <a:gd name="connsiteX7" fmla="*/ 5713413 w 5713413"/>
              <a:gd name="connsiteY7" fmla="*/ 4328578 h 4669987"/>
              <a:gd name="connsiteX8" fmla="*/ 5713413 w 5713413"/>
              <a:gd name="connsiteY8" fmla="*/ 4669987 h 4669987"/>
              <a:gd name="connsiteX9" fmla="*/ 0 w 5713413"/>
              <a:gd name="connsiteY9" fmla="*/ 4669987 h 466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13413" h="4669987">
                <a:moveTo>
                  <a:pt x="400038" y="0"/>
                </a:moveTo>
                <a:lnTo>
                  <a:pt x="5713413" y="0"/>
                </a:lnTo>
                <a:lnTo>
                  <a:pt x="5713413" y="4315224"/>
                </a:lnTo>
                <a:lnTo>
                  <a:pt x="400038" y="4315224"/>
                </a:lnTo>
                <a:close/>
                <a:moveTo>
                  <a:pt x="0" y="0"/>
                </a:moveTo>
                <a:lnTo>
                  <a:pt x="386684" y="0"/>
                </a:lnTo>
                <a:lnTo>
                  <a:pt x="386684" y="4328578"/>
                </a:lnTo>
                <a:lnTo>
                  <a:pt x="5713413" y="4328578"/>
                </a:lnTo>
                <a:lnTo>
                  <a:pt x="5713413" y="4669987"/>
                </a:lnTo>
                <a:lnTo>
                  <a:pt x="0" y="4669987"/>
                </a:lnTo>
                <a:close/>
              </a:path>
            </a:pathLst>
          </a:custGeom>
        </p:spPr>
        <p:txBody>
          <a:bodyPr wrap="square">
            <a:noAutofit/>
          </a:bodyPr>
          <a:lstStyle>
            <a:lvl1pPr marL="0" indent="0" algn="ctr">
              <a:buNone/>
              <a:defRPr sz="2000"/>
            </a:lvl1pPr>
          </a:lstStyle>
          <a:p>
            <a:r>
              <a:rPr lang="en-US"/>
              <a:t>Click icon to add picture</a:t>
            </a:r>
            <a:endParaRPr lang="en-US" dirty="0"/>
          </a:p>
        </p:txBody>
      </p:sp>
      <p:sp>
        <p:nvSpPr>
          <p:cNvPr id="12" name="Content Placeholder 11">
            <a:extLst>
              <a:ext uri="{FF2B5EF4-FFF2-40B4-BE49-F238E27FC236}">
                <a16:creationId xmlns:a16="http://schemas.microsoft.com/office/drawing/2014/main" id="{8EEA9034-22FD-3C2F-6A27-63638969802D}"/>
              </a:ext>
            </a:extLst>
          </p:cNvPr>
          <p:cNvSpPr>
            <a:spLocks noGrp="1"/>
          </p:cNvSpPr>
          <p:nvPr>
            <p:ph sz="quarter" idx="10" hasCustomPrompt="1"/>
          </p:nvPr>
        </p:nvSpPr>
        <p:spPr>
          <a:xfrm>
            <a:off x="6475413" y="2153285"/>
            <a:ext cx="4799012" cy="3790315"/>
          </a:xfrm>
        </p:spPr>
        <p:txBody>
          <a:bodyPr>
            <a:normAutofit/>
          </a:bodyPr>
          <a:lstStyle>
            <a:lvl1pPr>
              <a:lnSpc>
                <a:spcPct val="95000"/>
              </a:lnSpc>
              <a:spcBef>
                <a:spcPts val="1000"/>
              </a:spcBef>
              <a:spcAft>
                <a:spcPts val="1200"/>
              </a:spcAft>
              <a:defRPr sz="2000"/>
            </a:lvl1pPr>
            <a:lvl2pPr>
              <a:lnSpc>
                <a:spcPct val="95000"/>
              </a:lnSpc>
              <a:spcBef>
                <a:spcPts val="1000"/>
              </a:spcBef>
              <a:spcAft>
                <a:spcPts val="1200"/>
              </a:spcAft>
              <a:defRPr sz="1800"/>
            </a:lvl2pPr>
            <a:lvl3pPr>
              <a:lnSpc>
                <a:spcPct val="95000"/>
              </a:lnSpc>
              <a:spcBef>
                <a:spcPts val="1000"/>
              </a:spcBef>
              <a:spcAft>
                <a:spcPts val="1200"/>
              </a:spcAft>
              <a:defRPr sz="1600"/>
            </a:lvl3pPr>
            <a:lvl4pPr>
              <a:lnSpc>
                <a:spcPct val="95000"/>
              </a:lnSpc>
              <a:spcBef>
                <a:spcPts val="1000"/>
              </a:spcBef>
              <a:spcAft>
                <a:spcPts val="1200"/>
              </a:spcAft>
              <a:defRPr sz="1400"/>
            </a:lvl4pPr>
            <a:lvl5pPr>
              <a:lnSpc>
                <a:spcPct val="95000"/>
              </a:lnSpc>
              <a:spcBef>
                <a:spcPts val="1000"/>
              </a:spcBef>
              <a:spcAft>
                <a:spcPts val="12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C72AFED-AF5A-A2E9-0D36-388733BBE998}"/>
              </a:ext>
              <a:ext uri="{C183D7F6-B498-43B3-948B-1728B52AA6E4}">
                <adec:decorative xmlns:adec="http://schemas.microsoft.com/office/drawing/2017/decorative" val="1"/>
              </a:ext>
            </a:extLst>
          </p:cNvPr>
          <p:cNvSpPr/>
          <p:nvPr userDrawn="1"/>
        </p:nvSpPr>
        <p:spPr>
          <a:xfrm>
            <a:off x="6096000" y="0"/>
            <a:ext cx="6096000" cy="73674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914400" y="6121252"/>
            <a:ext cx="41148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8534400" y="6121252"/>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
        <p:nvSpPr>
          <p:cNvPr id="7" name="Frame 6">
            <a:extLst>
              <a:ext uri="{FF2B5EF4-FFF2-40B4-BE49-F238E27FC236}">
                <a16:creationId xmlns:a16="http://schemas.microsoft.com/office/drawing/2014/main" id="{7A42E613-3DCC-07A2-BA9B-74B13F28E591}"/>
              </a:ext>
            </a:extLst>
          </p:cNvPr>
          <p:cNvSpPr/>
          <p:nvPr userDrawn="1"/>
        </p:nvSpPr>
        <p:spPr>
          <a:xfrm>
            <a:off x="386317" y="352044"/>
            <a:ext cx="11419367" cy="6153912"/>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3184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2">
                    <a:lumMod val="50000"/>
                  </a:schemeClr>
                </a:solidFill>
              </a:defRPr>
            </a:lvl1pPr>
          </a:lstStyle>
          <a:p>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2">
                    <a:lumMod val="50000"/>
                  </a:schemeClr>
                </a:solidFill>
              </a:defRPr>
            </a:lvl1pPr>
          </a:lstStyle>
          <a:p>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2">
                    <a:lumMod val="50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1826186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pos="1920">
          <p15:clr>
            <a:srgbClr val="F26B43"/>
          </p15:clr>
        </p15:guide>
        <p15:guide id="4" pos="5760">
          <p15:clr>
            <a:srgbClr val="F26B43"/>
          </p15:clr>
        </p15:guide>
        <p15:guide id="5" pos="7248">
          <p15:clr>
            <a:srgbClr val="F26B43"/>
          </p15:clr>
        </p15:guide>
        <p15:guide id="6" pos="4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A pair of gold high heeled shoes&#10;&#10;AI-generated content may be incorrect.">
            <a:extLst>
              <a:ext uri="{FF2B5EF4-FFF2-40B4-BE49-F238E27FC236}">
                <a16:creationId xmlns:a16="http://schemas.microsoft.com/office/drawing/2014/main" id="{1EFC801E-F4A9-E737-36EB-C510B266CEE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37999" b="19915"/>
          <a:stretch>
            <a:fillRect/>
          </a:stretch>
        </p:blipFill>
        <p:spPr>
          <a:xfrm>
            <a:off x="458788" y="457200"/>
            <a:ext cx="11274425" cy="5943600"/>
          </a:xfrm>
        </p:spPr>
      </p:pic>
      <p:sp>
        <p:nvSpPr>
          <p:cNvPr id="18" name="Rectangle 17">
            <a:extLst>
              <a:ext uri="{FF2B5EF4-FFF2-40B4-BE49-F238E27FC236}">
                <a16:creationId xmlns:a16="http://schemas.microsoft.com/office/drawing/2014/main" id="{28A659E2-47E5-1517-D551-9F764366ECB3}"/>
              </a:ext>
            </a:extLst>
          </p:cNvPr>
          <p:cNvSpPr/>
          <p:nvPr/>
        </p:nvSpPr>
        <p:spPr>
          <a:xfrm>
            <a:off x="458786" y="1034853"/>
            <a:ext cx="11274425" cy="4780067"/>
          </a:xfrm>
          <a:prstGeom prst="rect">
            <a:avLst/>
          </a:prstGeom>
          <a:solidFill>
            <a:srgbClr val="E7EEE8">
              <a:alpha val="6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 name="Title 2">
            <a:extLst>
              <a:ext uri="{FF2B5EF4-FFF2-40B4-BE49-F238E27FC236}">
                <a16:creationId xmlns:a16="http://schemas.microsoft.com/office/drawing/2014/main" id="{1D2FEB63-3953-3EDB-3D9F-F925FD35B663}"/>
              </a:ext>
            </a:extLst>
          </p:cNvPr>
          <p:cNvSpPr>
            <a:spLocks noGrp="1"/>
          </p:cNvSpPr>
          <p:nvPr>
            <p:ph type="title"/>
          </p:nvPr>
        </p:nvSpPr>
        <p:spPr>
          <a:xfrm>
            <a:off x="1790472" y="1314119"/>
            <a:ext cx="9138524" cy="4018980"/>
          </a:xfrm>
        </p:spPr>
        <p:txBody>
          <a:bodyPr>
            <a:normAutofit/>
          </a:bodyPr>
          <a:lstStyle/>
          <a:p>
            <a:r>
              <a:rPr lang="en-US" b="1" dirty="0">
                <a:solidFill>
                  <a:schemeClr val="tx1">
                    <a:lumMod val="75000"/>
                    <a:lumOff val="25000"/>
                  </a:schemeClr>
                </a:solidFill>
              </a:rPr>
              <a:t>Data-Driven Marketing Intelligence for Calzado Paez (Peru)</a:t>
            </a:r>
            <a:br>
              <a:rPr lang="en-US" b="1" dirty="0">
                <a:solidFill>
                  <a:schemeClr val="tx1">
                    <a:lumMod val="75000"/>
                    <a:lumOff val="25000"/>
                  </a:schemeClr>
                </a:solidFill>
              </a:rPr>
            </a:br>
            <a:br>
              <a:rPr lang="en-US" b="1" dirty="0">
                <a:solidFill>
                  <a:schemeClr val="tx1">
                    <a:lumMod val="75000"/>
                    <a:lumOff val="25000"/>
                  </a:schemeClr>
                </a:solidFill>
              </a:rPr>
            </a:br>
            <a:r>
              <a:rPr lang="en-US" sz="3000" dirty="0">
                <a:solidFill>
                  <a:schemeClr val="tx1">
                    <a:lumMod val="75000"/>
                    <a:lumOff val="25000"/>
                  </a:schemeClr>
                </a:solidFill>
              </a:rPr>
              <a:t>Capstone Project </a:t>
            </a:r>
            <a:br>
              <a:rPr lang="en-US" sz="3000" dirty="0">
                <a:solidFill>
                  <a:schemeClr val="tx1">
                    <a:lumMod val="75000"/>
                    <a:lumOff val="25000"/>
                  </a:schemeClr>
                </a:solidFill>
              </a:rPr>
            </a:br>
            <a:r>
              <a:rPr lang="en-US" sz="3000" dirty="0">
                <a:solidFill>
                  <a:schemeClr val="tx1">
                    <a:lumMod val="75000"/>
                    <a:lumOff val="25000"/>
                  </a:schemeClr>
                </a:solidFill>
              </a:rPr>
              <a:t>Solo Team: Ines Paez</a:t>
            </a:r>
            <a:br>
              <a:rPr lang="en-US" sz="3000" dirty="0">
                <a:solidFill>
                  <a:schemeClr val="tx1">
                    <a:lumMod val="75000"/>
                    <a:lumOff val="25000"/>
                  </a:schemeClr>
                </a:solidFill>
              </a:rPr>
            </a:br>
            <a:r>
              <a:rPr lang="en-US" sz="3000" dirty="0">
                <a:solidFill>
                  <a:schemeClr val="tx1">
                    <a:lumMod val="75000"/>
                    <a:lumOff val="25000"/>
                  </a:schemeClr>
                </a:solidFill>
              </a:rPr>
              <a:t>Date: September 28, 2025</a:t>
            </a:r>
          </a:p>
        </p:txBody>
      </p:sp>
    </p:spTree>
    <p:extLst>
      <p:ext uri="{BB962C8B-B14F-4D97-AF65-F5344CB8AC3E}">
        <p14:creationId xmlns:p14="http://schemas.microsoft.com/office/powerpoint/2010/main" val="4124384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A07AD-02FC-47EC-CC15-77062B2E94A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9F3BCF8-453B-DC2B-FDA7-6B503C7D2578}"/>
              </a:ext>
            </a:extLst>
          </p:cNvPr>
          <p:cNvSpPr>
            <a:spLocks noGrp="1"/>
          </p:cNvSpPr>
          <p:nvPr>
            <p:ph type="title"/>
          </p:nvPr>
        </p:nvSpPr>
        <p:spPr>
          <a:xfrm>
            <a:off x="914400" y="1020445"/>
            <a:ext cx="4114800" cy="5029200"/>
          </a:xfrm>
        </p:spPr>
        <p:txBody>
          <a:bodyPr/>
          <a:lstStyle/>
          <a:p>
            <a:r>
              <a:rPr lang="en-US" dirty="0"/>
              <a:t>Challenges</a:t>
            </a:r>
          </a:p>
        </p:txBody>
      </p:sp>
      <p:sp>
        <p:nvSpPr>
          <p:cNvPr id="7" name="Content Placeholder 6">
            <a:extLst>
              <a:ext uri="{FF2B5EF4-FFF2-40B4-BE49-F238E27FC236}">
                <a16:creationId xmlns:a16="http://schemas.microsoft.com/office/drawing/2014/main" id="{F9CD567C-D233-94DA-3129-EE59B2C0207D}"/>
              </a:ext>
            </a:extLst>
          </p:cNvPr>
          <p:cNvSpPr>
            <a:spLocks noGrp="1"/>
          </p:cNvSpPr>
          <p:nvPr>
            <p:ph sz="quarter" idx="11"/>
          </p:nvPr>
        </p:nvSpPr>
        <p:spPr>
          <a:xfrm>
            <a:off x="6475227" y="1020445"/>
            <a:ext cx="4802735" cy="5029200"/>
          </a:xfrm>
        </p:spPr>
        <p:txBody>
          <a:bodyPr>
            <a:normAutofit/>
          </a:bodyPr>
          <a:lstStyle/>
          <a:p>
            <a:r>
              <a:rPr lang="en-US" dirty="0"/>
              <a:t>Data Quality: Customer data may contain missing values, duplicates, or inconsistencies that require significant preprocessing.</a:t>
            </a:r>
          </a:p>
          <a:p>
            <a:r>
              <a:rPr lang="en-US" dirty="0"/>
              <a:t>Integration: Combining data from multiple sources (Mailchimp, e-commerce, social media) into a unified dataset will be technically challenging.</a:t>
            </a:r>
          </a:p>
          <a:p>
            <a:r>
              <a:rPr lang="en-US" dirty="0"/>
              <a:t>Time Constraints: Processing and analyzing multiple data sources within the capstone timeline may be challenging.</a:t>
            </a:r>
          </a:p>
          <a:p>
            <a:r>
              <a:rPr lang="en-US" dirty="0"/>
              <a:t>Privacy &amp; Compliance: Handling customer records must comply with data protection standards.</a:t>
            </a:r>
          </a:p>
        </p:txBody>
      </p:sp>
    </p:spTree>
    <p:extLst>
      <p:ext uri="{BB962C8B-B14F-4D97-AF65-F5344CB8AC3E}">
        <p14:creationId xmlns:p14="http://schemas.microsoft.com/office/powerpoint/2010/main" val="141659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D0A2B-EE9E-4745-4E63-351C7E49F8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BA0DA9A-D176-8440-0677-C59472C5C94E}"/>
              </a:ext>
            </a:extLst>
          </p:cNvPr>
          <p:cNvSpPr>
            <a:spLocks noGrp="1"/>
          </p:cNvSpPr>
          <p:nvPr>
            <p:ph type="title"/>
          </p:nvPr>
        </p:nvSpPr>
        <p:spPr>
          <a:xfrm>
            <a:off x="914400" y="1020445"/>
            <a:ext cx="4114800" cy="5029200"/>
          </a:xfrm>
        </p:spPr>
        <p:txBody>
          <a:bodyPr/>
          <a:lstStyle/>
          <a:p>
            <a:r>
              <a:rPr lang="en-US" dirty="0"/>
              <a:t>Alternatives</a:t>
            </a:r>
          </a:p>
        </p:txBody>
      </p:sp>
      <p:sp>
        <p:nvSpPr>
          <p:cNvPr id="7" name="Content Placeholder 6">
            <a:extLst>
              <a:ext uri="{FF2B5EF4-FFF2-40B4-BE49-F238E27FC236}">
                <a16:creationId xmlns:a16="http://schemas.microsoft.com/office/drawing/2014/main" id="{D311CA69-A96B-B8AC-BC43-57EDF3767C75}"/>
              </a:ext>
            </a:extLst>
          </p:cNvPr>
          <p:cNvSpPr>
            <a:spLocks noGrp="1"/>
          </p:cNvSpPr>
          <p:nvPr>
            <p:ph sz="quarter" idx="11"/>
          </p:nvPr>
        </p:nvSpPr>
        <p:spPr>
          <a:xfrm>
            <a:off x="6475227" y="1020445"/>
            <a:ext cx="4802735" cy="5029200"/>
          </a:xfrm>
        </p:spPr>
        <p:txBody>
          <a:bodyPr>
            <a:normAutofit/>
          </a:bodyPr>
          <a:lstStyle/>
          <a:p>
            <a:r>
              <a:rPr lang="en-US" dirty="0"/>
              <a:t>Narrowing the Focus: Concentrating on a single model (e.g., customer segmentation or content recommendation) instead of both.</a:t>
            </a:r>
          </a:p>
          <a:p>
            <a:endParaRPr lang="en-US" dirty="0"/>
          </a:p>
          <a:p>
            <a:r>
              <a:rPr lang="en-US" dirty="0"/>
              <a:t>Simplified Dashboard: Delivering insights through static reports or visualizations instead of a fully interactive decision-support tool.</a:t>
            </a:r>
          </a:p>
        </p:txBody>
      </p:sp>
    </p:spTree>
    <p:extLst>
      <p:ext uri="{BB962C8B-B14F-4D97-AF65-F5344CB8AC3E}">
        <p14:creationId xmlns:p14="http://schemas.microsoft.com/office/powerpoint/2010/main" val="3669573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B640F-E0BA-3158-11EF-C07B5154B95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08E9279-0A32-7504-F7F4-94A5CE1CD46C}"/>
              </a:ext>
            </a:extLst>
          </p:cNvPr>
          <p:cNvSpPr>
            <a:spLocks noGrp="1"/>
          </p:cNvSpPr>
          <p:nvPr>
            <p:ph type="title"/>
          </p:nvPr>
        </p:nvSpPr>
        <p:spPr>
          <a:xfrm>
            <a:off x="929640" y="485113"/>
            <a:ext cx="10331450" cy="1531525"/>
          </a:xfrm>
        </p:spPr>
        <p:txBody>
          <a:bodyPr/>
          <a:lstStyle/>
          <a:p>
            <a:r>
              <a:rPr lang="en-US" dirty="0"/>
              <a:t>Expected Outcomes</a:t>
            </a:r>
          </a:p>
        </p:txBody>
      </p:sp>
      <p:graphicFrame>
        <p:nvGraphicFramePr>
          <p:cNvPr id="5" name="Table 9">
            <a:extLst>
              <a:ext uri="{FF2B5EF4-FFF2-40B4-BE49-F238E27FC236}">
                <a16:creationId xmlns:a16="http://schemas.microsoft.com/office/drawing/2014/main" id="{2B1BABE3-192D-0A5F-0A09-09E5DCE563E4}"/>
              </a:ext>
            </a:extLst>
          </p:cNvPr>
          <p:cNvGraphicFramePr>
            <a:graphicFrameLocks noGrp="1"/>
          </p:cNvGraphicFramePr>
          <p:nvPr>
            <p:ph type="tbl" sz="quarter" idx="10"/>
            <p:extLst>
              <p:ext uri="{D42A27DB-BD31-4B8C-83A1-F6EECF244321}">
                <p14:modId xmlns:p14="http://schemas.microsoft.com/office/powerpoint/2010/main" val="2661611790"/>
              </p:ext>
            </p:extLst>
          </p:nvPr>
        </p:nvGraphicFramePr>
        <p:xfrm>
          <a:off x="930275" y="2168525"/>
          <a:ext cx="10330814" cy="4086116"/>
        </p:xfrm>
        <a:graphic>
          <a:graphicData uri="http://schemas.openxmlformats.org/drawingml/2006/table">
            <a:tbl>
              <a:tblPr firstRow="1" bandRow="1">
                <a:tableStyleId>{5FD0F851-EC5A-4D38-B0AD-8093EC10F338}</a:tableStyleId>
              </a:tblPr>
              <a:tblGrid>
                <a:gridCol w="2442602">
                  <a:extLst>
                    <a:ext uri="{9D8B030D-6E8A-4147-A177-3AD203B41FA5}">
                      <a16:colId xmlns:a16="http://schemas.microsoft.com/office/drawing/2014/main" val="3446012419"/>
                    </a:ext>
                  </a:extLst>
                </a:gridCol>
                <a:gridCol w="2945791">
                  <a:extLst>
                    <a:ext uri="{9D8B030D-6E8A-4147-A177-3AD203B41FA5}">
                      <a16:colId xmlns:a16="http://schemas.microsoft.com/office/drawing/2014/main" val="4052646397"/>
                    </a:ext>
                  </a:extLst>
                </a:gridCol>
                <a:gridCol w="4942421">
                  <a:extLst>
                    <a:ext uri="{9D8B030D-6E8A-4147-A177-3AD203B41FA5}">
                      <a16:colId xmlns:a16="http://schemas.microsoft.com/office/drawing/2014/main" val="1935352797"/>
                    </a:ext>
                  </a:extLst>
                </a:gridCol>
              </a:tblGrid>
              <a:tr h="531944">
                <a:tc>
                  <a:txBody>
                    <a:bodyPr/>
                    <a:lstStyle/>
                    <a:p>
                      <a:pPr algn="l" fontAlgn="b"/>
                      <a:r>
                        <a:rPr lang="en-US" sz="1200" b="1" i="0" u="none" strike="noStrike" kern="1200" dirty="0">
                          <a:solidFill>
                            <a:schemeClr val="tx1">
                              <a:lumMod val="75000"/>
                              <a:lumOff val="25000"/>
                            </a:schemeClr>
                          </a:solidFill>
                          <a:effectLst/>
                          <a:latin typeface="+mn-lt"/>
                          <a:ea typeface="+mn-ea"/>
                          <a:cs typeface="+mn-cs"/>
                        </a:rPr>
                        <a:t>Result</a:t>
                      </a:r>
                    </a:p>
                  </a:txBody>
                  <a:tcPr marL="28800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b="1" i="0" u="none" strike="noStrike" dirty="0">
                          <a:solidFill>
                            <a:schemeClr val="tx1">
                              <a:lumMod val="75000"/>
                              <a:lumOff val="25000"/>
                            </a:schemeClr>
                          </a:solidFill>
                          <a:effectLst/>
                          <a:latin typeface="+mn-lt"/>
                        </a:rPr>
                        <a:t>Activity</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b="1" i="0" u="none" strike="noStrike" dirty="0">
                          <a:solidFill>
                            <a:schemeClr val="tx1">
                              <a:lumMod val="75000"/>
                              <a:lumOff val="25000"/>
                            </a:schemeClr>
                          </a:solidFill>
                          <a:effectLst/>
                          <a:latin typeface="+mn-lt"/>
                        </a:rPr>
                        <a:t>Description</a:t>
                      </a:r>
                    </a:p>
                  </a:txBody>
                  <a:tcPr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40773105"/>
                  </a:ext>
                </a:extLst>
              </a:tr>
              <a:tr h="531944">
                <a:tc rowSpan="3">
                  <a:txBody>
                    <a:bodyPr/>
                    <a:lstStyle/>
                    <a:p>
                      <a:pPr marL="0" marR="0" lvl="0" indent="0" algn="l" defTabSz="914400" rtl="0" eaLnBrk="1" fontAlgn="auto" latinLnBrk="0" hangingPunct="1">
                        <a:lnSpc>
                          <a:spcPct val="100000"/>
                        </a:lnSpc>
                        <a:spcBef>
                          <a:spcPts val="530"/>
                        </a:spcBef>
                        <a:spcAft>
                          <a:spcPts val="0"/>
                        </a:spcAft>
                        <a:buClrTx/>
                        <a:buSzTx/>
                        <a:buFontTx/>
                        <a:buNone/>
                        <a:tabLst/>
                        <a:defRPr/>
                      </a:pPr>
                      <a:r>
                        <a:rPr lang="en-US" sz="1200" b="0" dirty="0">
                          <a:solidFill>
                            <a:schemeClr val="tx1">
                              <a:lumMod val="75000"/>
                              <a:lumOff val="25000"/>
                            </a:schemeClr>
                          </a:solidFill>
                        </a:rPr>
                        <a:t>Customer Segmentation</a:t>
                      </a:r>
                    </a:p>
                  </a:txBody>
                  <a:tcPr marL="9525" marR="9525" marT="9525" marB="9525" anchor="ctr">
                    <a:lnL>
                      <a:noFill/>
                    </a:lnL>
                    <a:lnR>
                      <a:noFill/>
                    </a:lnR>
                    <a:lnT w="12700" cmpd="sng">
                      <a:noFill/>
                    </a:lnT>
                    <a:lnB>
                      <a:noFill/>
                    </a:lnB>
                    <a:lnTlToBr w="12700" cmpd="sng">
                      <a:noFill/>
                      <a:prstDash val="solid"/>
                    </a:lnTlToBr>
                    <a:lnBlToTr w="12700" cmpd="sng">
                      <a:noFill/>
                      <a:prstDash val="solid"/>
                    </a:lnBlToTr>
                    <a:solidFill>
                      <a:srgbClr val="E7EEE8"/>
                    </a:solidFill>
                  </a:tcPr>
                </a:tc>
                <a:tc>
                  <a:txBody>
                    <a:bodyPr/>
                    <a:lstStyle/>
                    <a:p>
                      <a:pPr marL="0" marR="0" lvl="0" indent="0" algn="l" defTabSz="914400" rtl="0" eaLnBrk="1" fontAlgn="auto" latinLnBrk="0" hangingPunct="1">
                        <a:lnSpc>
                          <a:spcPct val="100000"/>
                        </a:lnSpc>
                        <a:spcBef>
                          <a:spcPts val="530"/>
                        </a:spcBef>
                        <a:spcAft>
                          <a:spcPts val="0"/>
                        </a:spcAft>
                        <a:buClrTx/>
                        <a:buSzTx/>
                        <a:buFontTx/>
                        <a:buNone/>
                        <a:tabLst/>
                        <a:defRPr/>
                      </a:pPr>
                      <a:r>
                        <a:rPr lang="en-US" sz="1200" b="0" dirty="0">
                          <a:solidFill>
                            <a:schemeClr val="tx1">
                              <a:lumMod val="75000"/>
                              <a:lumOff val="25000"/>
                            </a:schemeClr>
                          </a:solidFill>
                        </a:rPr>
                        <a:t>Activity 1.1: Customer Data Integration</a:t>
                      </a:r>
                    </a:p>
                  </a:txBody>
                  <a:tcPr marL="9525" marR="9525" marT="9525" marB="9525" anchor="ctr">
                    <a:lnL>
                      <a:noFill/>
                    </a:lnL>
                    <a:lnR>
                      <a:noFill/>
                    </a:lnR>
                    <a:lnT w="12700" cmpd="sng">
                      <a:noFill/>
                    </a:lnT>
                    <a:lnB>
                      <a:noFill/>
                    </a:lnB>
                    <a:lnTlToBr w="12700" cmpd="sng">
                      <a:noFill/>
                      <a:prstDash val="solid"/>
                    </a:lnTlToBr>
                    <a:lnBlToTr w="12700" cmpd="sng">
                      <a:noFill/>
                      <a:prstDash val="solid"/>
                    </a:lnBlToTr>
                    <a:solidFill>
                      <a:srgbClr val="E7EEE8"/>
                    </a:solidFill>
                  </a:tcPr>
                </a:tc>
                <a:tc>
                  <a:txBody>
                    <a:bodyPr/>
                    <a:lstStyle/>
                    <a:p>
                      <a:pPr marL="171450" lvl="0" indent="-171450">
                        <a:buFont typeface="Arial" panose="020B0604020202020204" pitchFamily="34" charset="0"/>
                        <a:buChar char="•"/>
                      </a:pPr>
                      <a:r>
                        <a:rPr lang="en-US" sz="1200" b="0" dirty="0">
                          <a:solidFill>
                            <a:schemeClr val="tx1">
                              <a:lumMod val="75000"/>
                              <a:lumOff val="25000"/>
                            </a:schemeClr>
                          </a:solidFill>
                        </a:rPr>
                        <a:t>Merge e-commerce purchase data with email marketing subscriber data and social media data.</a:t>
                      </a:r>
                    </a:p>
                  </a:txBody>
                  <a:tcPr marL="9525" marR="9525" marT="9525" marB="9525" anchor="ctr">
                    <a:lnL>
                      <a:noFill/>
                    </a:lnL>
                    <a:lnR>
                      <a:noFill/>
                    </a:lnR>
                    <a:lnT w="12700" cmpd="sng">
                      <a:noFill/>
                    </a:lnT>
                    <a:lnB>
                      <a:noFill/>
                    </a:lnB>
                    <a:lnTlToBr w="12700" cmpd="sng">
                      <a:noFill/>
                      <a:prstDash val="solid"/>
                    </a:lnTlToBr>
                    <a:lnBlToTr w="12700" cmpd="sng">
                      <a:noFill/>
                      <a:prstDash val="solid"/>
                    </a:lnBlToTr>
                    <a:solidFill>
                      <a:srgbClr val="E7EEE8"/>
                    </a:solidFill>
                  </a:tcPr>
                </a:tc>
                <a:extLst>
                  <a:ext uri="{0D108BD9-81ED-4DB2-BD59-A6C34878D82A}">
                    <a16:rowId xmlns:a16="http://schemas.microsoft.com/office/drawing/2014/main" val="4142911372"/>
                  </a:ext>
                </a:extLst>
              </a:tr>
              <a:tr h="531944">
                <a:tc vMerge="1">
                  <a:txBody>
                    <a:bodyPr/>
                    <a:lstStyle/>
                    <a:p>
                      <a:pPr marL="0" marR="0">
                        <a:spcBef>
                          <a:spcPts val="530"/>
                        </a:spcBef>
                        <a:buNone/>
                      </a:pPr>
                      <a:endParaRPr lang="en-US" sz="1200" b="0" i="0" u="none" strike="noStrike" kern="1200" dirty="0">
                        <a:solidFill>
                          <a:schemeClr val="tx1">
                            <a:lumMod val="75000"/>
                            <a:lumOff val="25000"/>
                          </a:schemeClr>
                        </a:solidFill>
                        <a:effectLst/>
                        <a:latin typeface="+mn-lt"/>
                        <a:ea typeface="+mn-ea"/>
                        <a:cs typeface="+mn-cs"/>
                      </a:endParaRPr>
                    </a:p>
                  </a:txBody>
                  <a:tcPr marL="9525" marR="9525" marT="9525" marB="9525" anchor="ctr">
                    <a:lnL>
                      <a:noFill/>
                    </a:lnL>
                    <a:lnR>
                      <a:noFill/>
                    </a:lnR>
                    <a:lnT>
                      <a:noFill/>
                    </a:lnT>
                    <a:lnB>
                      <a:noFill/>
                    </a:lnB>
                    <a:lnTlToBr w="12700" cmpd="sng">
                      <a:noFill/>
                      <a:prstDash val="solid"/>
                    </a:lnTlToBr>
                    <a:lnBlToTr w="12700" cmpd="sng">
                      <a:noFill/>
                      <a:prstDash val="solid"/>
                    </a:lnBlToTr>
                    <a:solidFill>
                      <a:srgbClr val="E7EEE8"/>
                    </a:solidFill>
                  </a:tcPr>
                </a:tc>
                <a:tc>
                  <a:txBody>
                    <a:bodyPr/>
                    <a:lstStyle/>
                    <a:p>
                      <a:pPr marL="0" marR="0" lvl="0" indent="0" algn="l" defTabSz="914400" rtl="0" eaLnBrk="1" fontAlgn="auto" latinLnBrk="0" hangingPunct="1">
                        <a:lnSpc>
                          <a:spcPct val="100000"/>
                        </a:lnSpc>
                        <a:spcBef>
                          <a:spcPts val="530"/>
                        </a:spcBef>
                        <a:spcAft>
                          <a:spcPts val="0"/>
                        </a:spcAft>
                        <a:buClrTx/>
                        <a:buSzTx/>
                        <a:buFontTx/>
                        <a:buNone/>
                        <a:tabLst/>
                        <a:defRPr/>
                      </a:pPr>
                      <a:r>
                        <a:rPr lang="en-US" sz="1200" b="0" dirty="0">
                          <a:solidFill>
                            <a:schemeClr val="tx1">
                              <a:lumMod val="75000"/>
                              <a:lumOff val="25000"/>
                            </a:schemeClr>
                          </a:solidFill>
                        </a:rPr>
                        <a:t>Activity 1.2: Segmentation Modeling</a:t>
                      </a:r>
                    </a:p>
                  </a:txBody>
                  <a:tcPr marL="9525" marR="9525" marT="9525" marB="9525" anchor="ctr">
                    <a:lnL>
                      <a:noFill/>
                    </a:lnL>
                    <a:lnR>
                      <a:noFill/>
                    </a:lnR>
                    <a:lnT>
                      <a:noFill/>
                    </a:lnT>
                    <a:lnB>
                      <a:noFill/>
                    </a:lnB>
                    <a:lnTlToBr w="12700" cmpd="sng">
                      <a:noFill/>
                      <a:prstDash val="solid"/>
                    </a:lnTlToBr>
                    <a:lnBlToTr w="12700" cmpd="sng">
                      <a:noFill/>
                      <a:prstDash val="solid"/>
                    </a:lnBlToTr>
                    <a:solidFill>
                      <a:srgbClr val="E7EEE8"/>
                    </a:solidFill>
                  </a:tcPr>
                </a:tc>
                <a:tc>
                  <a:txBody>
                    <a:bodyPr/>
                    <a:lstStyle/>
                    <a:p>
                      <a:pPr marL="171450" indent="-171450">
                        <a:buFont typeface="Arial" panose="020B0604020202020204" pitchFamily="34" charset="0"/>
                        <a:buChar char="•"/>
                      </a:pPr>
                      <a:r>
                        <a:rPr lang="en-US" sz="1200" b="0" dirty="0">
                          <a:solidFill>
                            <a:schemeClr val="tx1">
                              <a:lumMod val="75000"/>
                              <a:lumOff val="25000"/>
                            </a:schemeClr>
                          </a:solidFill>
                        </a:rPr>
                        <a:t>Apply clustering algorithms (K-means, hierarchical, DBSCAN) on purchase frequency, recency, and demographics.</a:t>
                      </a:r>
                    </a:p>
                    <a:p>
                      <a:pPr marL="171450" indent="-171450">
                        <a:buFont typeface="Arial" panose="020B0604020202020204" pitchFamily="34" charset="0"/>
                        <a:buChar char="•"/>
                      </a:pPr>
                      <a:r>
                        <a:rPr lang="en-US" sz="1200" b="0" dirty="0">
                          <a:solidFill>
                            <a:schemeClr val="tx1">
                              <a:lumMod val="75000"/>
                              <a:lumOff val="25000"/>
                            </a:schemeClr>
                          </a:solidFill>
                        </a:rPr>
                        <a:t>Validate clusters with business interpretability.</a:t>
                      </a:r>
                    </a:p>
                  </a:txBody>
                  <a:tcPr marL="9525" marR="9525" marT="9525" marB="9525" anchor="ctr">
                    <a:lnL>
                      <a:noFill/>
                    </a:lnL>
                    <a:lnR>
                      <a:noFill/>
                    </a:lnR>
                    <a:lnT>
                      <a:noFill/>
                    </a:lnT>
                    <a:lnB>
                      <a:noFill/>
                    </a:lnB>
                    <a:lnTlToBr w="12700" cmpd="sng">
                      <a:noFill/>
                      <a:prstDash val="solid"/>
                    </a:lnTlToBr>
                    <a:lnBlToTr w="12700" cmpd="sng">
                      <a:noFill/>
                      <a:prstDash val="solid"/>
                    </a:lnBlToTr>
                    <a:solidFill>
                      <a:srgbClr val="E7EEE8"/>
                    </a:solidFill>
                  </a:tcPr>
                </a:tc>
                <a:extLst>
                  <a:ext uri="{0D108BD9-81ED-4DB2-BD59-A6C34878D82A}">
                    <a16:rowId xmlns:a16="http://schemas.microsoft.com/office/drawing/2014/main" val="1543393929"/>
                  </a:ext>
                </a:extLst>
              </a:tr>
              <a:tr h="531944">
                <a:tc vMerge="1">
                  <a:txBody>
                    <a:bodyPr/>
                    <a:lstStyle/>
                    <a:p>
                      <a:pPr algn="l" fontAlgn="b"/>
                      <a:endParaRPr lang="en-US" sz="1200" b="1" i="0" u="none" strike="noStrike" dirty="0">
                        <a:solidFill>
                          <a:schemeClr val="tx1">
                            <a:lumMod val="75000"/>
                            <a:lumOff val="25000"/>
                          </a:schemeClr>
                        </a:solidFill>
                        <a:effectLst/>
                        <a:latin typeface="+mn-lt"/>
                      </a:endParaRPr>
                    </a:p>
                  </a:txBody>
                  <a:tcPr marL="288000" anchor="ctr">
                    <a:lnL>
                      <a:noFill/>
                    </a:lnL>
                    <a:lnR>
                      <a:noFill/>
                    </a:lnR>
                    <a:lnT>
                      <a:noFill/>
                    </a:lnT>
                    <a:lnB>
                      <a:noFill/>
                    </a:lnB>
                    <a:lnTlToBr w="12700" cmpd="sng">
                      <a:noFill/>
                      <a:prstDash val="solid"/>
                    </a:lnTlToBr>
                    <a:lnBlToTr w="12700" cmpd="sng">
                      <a:noFill/>
                      <a:prstDash val="solid"/>
                    </a:lnBlToTr>
                    <a:solidFill>
                      <a:srgbClr val="E7EEE8"/>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0" dirty="0">
                          <a:solidFill>
                            <a:schemeClr val="tx1">
                              <a:lumMod val="75000"/>
                              <a:lumOff val="25000"/>
                            </a:schemeClr>
                          </a:solidFill>
                        </a:rPr>
                        <a:t>Activity 1.3: Campaign Strategy Recommendations</a:t>
                      </a:r>
                    </a:p>
                  </a:txBody>
                  <a:tcPr anchor="ctr">
                    <a:lnL>
                      <a:noFill/>
                    </a:lnL>
                    <a:lnR>
                      <a:noFill/>
                    </a:lnR>
                    <a:lnT>
                      <a:noFill/>
                    </a:lnT>
                    <a:lnB>
                      <a:noFill/>
                    </a:lnB>
                    <a:lnTlToBr w="12700" cmpd="sng">
                      <a:noFill/>
                      <a:prstDash val="solid"/>
                    </a:lnTlToBr>
                    <a:lnBlToTr w="12700" cmpd="sng">
                      <a:noFill/>
                      <a:prstDash val="solid"/>
                    </a:lnBlToTr>
                    <a:solidFill>
                      <a:srgbClr val="E7EEE8"/>
                    </a:solidFill>
                  </a:tcPr>
                </a:tc>
                <a:tc>
                  <a:txBody>
                    <a:bodyPr/>
                    <a:lstStyle/>
                    <a:p>
                      <a:pPr marL="171450" lvl="0" indent="-171450">
                        <a:buFont typeface="Arial" panose="020B0604020202020204" pitchFamily="34" charset="0"/>
                        <a:buChar char="•"/>
                      </a:pPr>
                      <a:r>
                        <a:rPr lang="en-US" sz="1200" b="0" dirty="0">
                          <a:solidFill>
                            <a:schemeClr val="tx1">
                              <a:lumMod val="75000"/>
                              <a:lumOff val="25000"/>
                            </a:schemeClr>
                          </a:solidFill>
                        </a:rPr>
                        <a:t>Define customer personas for each cluster.</a:t>
                      </a:r>
                    </a:p>
                    <a:p>
                      <a:pPr marL="171450" lvl="0" indent="-171450">
                        <a:buFont typeface="Arial" panose="020B0604020202020204" pitchFamily="34" charset="0"/>
                        <a:buChar char="•"/>
                      </a:pPr>
                      <a:r>
                        <a:rPr lang="en-US" sz="1200" b="0" dirty="0">
                          <a:solidFill>
                            <a:schemeClr val="tx1">
                              <a:lumMod val="75000"/>
                              <a:lumOff val="25000"/>
                            </a:schemeClr>
                          </a:solidFill>
                        </a:rPr>
                        <a:t>Suggest targeted campaigns per segment (e.g., high-value customers vs. discount-driven customers).</a:t>
                      </a:r>
                    </a:p>
                  </a:txBody>
                  <a:tcPr anchor="ctr">
                    <a:lnL>
                      <a:noFill/>
                    </a:lnL>
                    <a:lnR>
                      <a:noFill/>
                    </a:lnR>
                    <a:lnT>
                      <a:noFill/>
                    </a:lnT>
                    <a:lnB>
                      <a:noFill/>
                    </a:lnB>
                    <a:lnTlToBr w="12700" cmpd="sng">
                      <a:noFill/>
                      <a:prstDash val="solid"/>
                    </a:lnTlToBr>
                    <a:lnBlToTr w="12700" cmpd="sng">
                      <a:noFill/>
                      <a:prstDash val="solid"/>
                    </a:lnBlToTr>
                    <a:solidFill>
                      <a:srgbClr val="E7EEE8"/>
                    </a:solidFill>
                  </a:tcPr>
                </a:tc>
                <a:extLst>
                  <a:ext uri="{0D108BD9-81ED-4DB2-BD59-A6C34878D82A}">
                    <a16:rowId xmlns:a16="http://schemas.microsoft.com/office/drawing/2014/main" val="255711469"/>
                  </a:ext>
                </a:extLst>
              </a:tr>
              <a:tr h="531944">
                <a:tc rowSpan="3">
                  <a:txBody>
                    <a:bodyPr/>
                    <a:lstStyle/>
                    <a:p>
                      <a:pPr marL="0" indent="0">
                        <a:buNone/>
                      </a:pPr>
                      <a:r>
                        <a:rPr lang="en-US" sz="1200" b="0" dirty="0">
                          <a:solidFill>
                            <a:schemeClr val="tx1">
                              <a:lumMod val="75000"/>
                              <a:lumOff val="25000"/>
                            </a:schemeClr>
                          </a:solidFill>
                        </a:rPr>
                        <a:t>Content Recommendation System</a:t>
                      </a:r>
                    </a:p>
                  </a:txBody>
                  <a:tcPr marL="9525" marR="9525" marT="9525" marB="9525" anchor="ctr">
                    <a:lnL>
                      <a:noFill/>
                    </a:lnL>
                    <a:lnR>
                      <a:noFill/>
                    </a:lnR>
                    <a:lnT>
                      <a:noFill/>
                    </a:lnT>
                    <a:lnB w="12700" cmpd="sng">
                      <a:noFill/>
                    </a:lnB>
                    <a:lnTlToBr w="12700" cmpd="sng">
                      <a:noFill/>
                      <a:prstDash val="solid"/>
                    </a:lnTlToBr>
                    <a:lnBlToTr w="12700" cmpd="sng">
                      <a:noFill/>
                      <a:prstDash val="solid"/>
                    </a:lnBlToTr>
                    <a:solidFill>
                      <a:schemeClr val="bg1"/>
                    </a:solidFill>
                  </a:tcPr>
                </a:tc>
                <a:tc>
                  <a:txBody>
                    <a:bodyPr/>
                    <a:lstStyle/>
                    <a:p>
                      <a:pPr marL="0" indent="0">
                        <a:buNone/>
                      </a:pPr>
                      <a:r>
                        <a:rPr lang="en-US" sz="1200" b="0" dirty="0">
                          <a:solidFill>
                            <a:schemeClr val="tx1">
                              <a:lumMod val="75000"/>
                              <a:lumOff val="25000"/>
                            </a:schemeClr>
                          </a:solidFill>
                        </a:rPr>
                        <a:t>Activity 2.1: Data Collection &amp; Preprocessing</a:t>
                      </a:r>
                    </a:p>
                  </a:txBody>
                  <a:tcPr marL="9525" marR="9525" marT="9525" marB="9525"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171450" indent="-171450">
                        <a:buFont typeface="Arial" panose="020B0604020202020204" pitchFamily="34" charset="0"/>
                        <a:buChar char="•"/>
                      </a:pPr>
                      <a:r>
                        <a:rPr lang="en-US" sz="1200" b="0" dirty="0">
                          <a:solidFill>
                            <a:schemeClr val="tx1">
                              <a:lumMod val="75000"/>
                              <a:lumOff val="25000"/>
                            </a:schemeClr>
                          </a:solidFill>
                        </a:rPr>
                        <a:t>Gather Instagram and Facebook engagement data (likes, comments, shares, reach).</a:t>
                      </a:r>
                    </a:p>
                    <a:p>
                      <a:pPr marL="171450" indent="-171450">
                        <a:buFont typeface="Arial" panose="020B0604020202020204" pitchFamily="34" charset="0"/>
                        <a:buChar char="•"/>
                      </a:pPr>
                      <a:r>
                        <a:rPr lang="en-US" sz="1200" b="0" dirty="0">
                          <a:solidFill>
                            <a:schemeClr val="tx1">
                              <a:lumMod val="75000"/>
                              <a:lumOff val="25000"/>
                            </a:schemeClr>
                          </a:solidFill>
                        </a:rPr>
                        <a:t>Collect campaign performance from Mailchimp.</a:t>
                      </a:r>
                    </a:p>
                    <a:p>
                      <a:pPr marL="171450" indent="-171450">
                        <a:buFont typeface="Arial" panose="020B0604020202020204" pitchFamily="34" charset="0"/>
                        <a:buChar char="•"/>
                      </a:pPr>
                      <a:r>
                        <a:rPr lang="en-US" sz="1200" b="0" dirty="0">
                          <a:solidFill>
                            <a:schemeClr val="tx1">
                              <a:lumMod val="75000"/>
                              <a:lumOff val="25000"/>
                            </a:schemeClr>
                          </a:solidFill>
                        </a:rPr>
                        <a:t>Clean and standardize datasets (language, missing values).</a:t>
                      </a:r>
                    </a:p>
                  </a:txBody>
                  <a:tcPr marL="9525" marR="9525" marT="9525" marB="9525"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98944196"/>
                  </a:ext>
                </a:extLst>
              </a:tr>
              <a:tr h="531944">
                <a:tc vMerge="1">
                  <a:txBody>
                    <a:bodyPr/>
                    <a:lstStyle/>
                    <a:p>
                      <a:pPr marL="0" marR="0">
                        <a:spcBef>
                          <a:spcPts val="530"/>
                        </a:spcBef>
                        <a:buNone/>
                      </a:pPr>
                      <a:endParaRPr lang="en-US" sz="1200" b="0" i="0" u="none" strike="noStrike" kern="1200" dirty="0">
                        <a:solidFill>
                          <a:schemeClr val="tx1">
                            <a:lumMod val="75000"/>
                            <a:lumOff val="25000"/>
                          </a:schemeClr>
                        </a:solidFill>
                        <a:effectLst/>
                        <a:latin typeface="+mn-lt"/>
                        <a:ea typeface="+mn-ea"/>
                        <a:cs typeface="+mn-cs"/>
                      </a:endParaRPr>
                    </a:p>
                  </a:txBody>
                  <a:tcPr marL="9525" marR="9525" marT="9525" marB="9525"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indent="0">
                        <a:buNone/>
                      </a:pPr>
                      <a:r>
                        <a:rPr lang="en-US" sz="1200" b="0" dirty="0">
                          <a:solidFill>
                            <a:schemeClr val="tx1">
                              <a:lumMod val="75000"/>
                              <a:lumOff val="25000"/>
                            </a:schemeClr>
                          </a:solidFill>
                        </a:rPr>
                        <a:t>Activity 2.2: AI Agent Development</a:t>
                      </a:r>
                    </a:p>
                  </a:txBody>
                  <a:tcPr marL="9525" marR="9525" marT="9525" marB="9525" anchor="ct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171450" marR="0" lvl="0" indent="-171450" algn="l" defTabSz="914400" rtl="0" eaLnBrk="1" fontAlgn="auto" latinLnBrk="0" hangingPunct="1">
                        <a:lnSpc>
                          <a:spcPct val="100000"/>
                        </a:lnSpc>
                        <a:spcBef>
                          <a:spcPts val="530"/>
                        </a:spcBef>
                        <a:spcAft>
                          <a:spcPts val="0"/>
                        </a:spcAft>
                        <a:buClrTx/>
                        <a:buSzTx/>
                        <a:buFont typeface="Arial" panose="020B0604020202020204" pitchFamily="34" charset="0"/>
                        <a:buChar char="•"/>
                        <a:tabLst/>
                        <a:defRPr/>
                      </a:pPr>
                      <a:r>
                        <a:rPr lang="en-US" sz="1200" b="0" dirty="0">
                          <a:solidFill>
                            <a:schemeClr val="tx1">
                              <a:lumMod val="75000"/>
                              <a:lumOff val="25000"/>
                            </a:schemeClr>
                          </a:solidFill>
                        </a:rPr>
                        <a:t>Train a model to identify which content characteristics drive engagement.</a:t>
                      </a:r>
                    </a:p>
                  </a:txBody>
                  <a:tcPr marL="9525" marR="9525" marT="9525" marB="9525" anchor="ctr">
                    <a:lnL>
                      <a:noFill/>
                    </a:lnL>
                    <a:lnR>
                      <a:noFill/>
                    </a:lnR>
                    <a:lnT>
                      <a:noFill/>
                    </a:lnT>
                    <a:lnB>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61606819"/>
                  </a:ext>
                </a:extLst>
              </a:tr>
              <a:tr h="531944">
                <a:tc vMerge="1">
                  <a:txBody>
                    <a:bodyPr/>
                    <a:lstStyle/>
                    <a:p>
                      <a:pPr algn="l" fontAlgn="b"/>
                      <a:endParaRPr lang="en-US" sz="1200" b="1" i="0" u="none" strike="noStrike" dirty="0">
                        <a:solidFill>
                          <a:schemeClr val="tx1">
                            <a:lumMod val="75000"/>
                            <a:lumOff val="25000"/>
                          </a:schemeClr>
                        </a:solidFill>
                        <a:effectLst/>
                        <a:latin typeface="+mn-lt"/>
                      </a:endParaRPr>
                    </a:p>
                  </a:txBody>
                  <a:tcPr marL="288000" anchor="ctr">
                    <a:lnL>
                      <a:noFill/>
                    </a:lnL>
                    <a:lnR>
                      <a:noFill/>
                    </a:lnR>
                    <a:lnT>
                      <a:noFill/>
                    </a:lnT>
                    <a:lnB w="12700" cmpd="sng">
                      <a:noFill/>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530"/>
                        </a:spcBef>
                        <a:spcAft>
                          <a:spcPts val="0"/>
                        </a:spcAft>
                        <a:buClrTx/>
                        <a:buSzTx/>
                        <a:buFontTx/>
                        <a:buNone/>
                        <a:tabLst/>
                        <a:defRPr/>
                      </a:pPr>
                      <a:r>
                        <a:rPr lang="en-US" sz="1200" b="0" dirty="0">
                          <a:solidFill>
                            <a:schemeClr val="tx1">
                              <a:lumMod val="75000"/>
                              <a:lumOff val="25000"/>
                            </a:schemeClr>
                          </a:solidFill>
                        </a:rPr>
                        <a:t>Activity 2.3: Prototype Recommendation Output</a:t>
                      </a:r>
                    </a:p>
                  </a:txBody>
                  <a:tcPr marL="9525" marR="9525" marT="9525" marB="9525" anchor="ctr">
                    <a:lnL>
                      <a:noFill/>
                    </a:lnL>
                    <a:lnR>
                      <a:noFill/>
                    </a:lnR>
                    <a:lnT>
                      <a:noFill/>
                    </a:lnT>
                    <a:lnB w="12700" cmpd="sng">
                      <a:noFill/>
                    </a:lnB>
                    <a:lnTlToBr w="12700" cmpd="sng">
                      <a:noFill/>
                      <a:prstDash val="solid"/>
                    </a:lnTlToBr>
                    <a:lnBlToTr w="12700" cmpd="sng">
                      <a:noFill/>
                      <a:prstDash val="solid"/>
                    </a:lnBlToTr>
                    <a:solidFill>
                      <a:schemeClr val="bg1"/>
                    </a:solidFill>
                  </a:tcPr>
                </a:tc>
                <a:tc>
                  <a:txBody>
                    <a:bodyPr/>
                    <a:lstStyle/>
                    <a:p>
                      <a:pPr marL="171450" indent="-171450">
                        <a:buFont typeface="Arial" panose="020B0604020202020204" pitchFamily="34" charset="0"/>
                        <a:buChar char="•"/>
                      </a:pPr>
                      <a:r>
                        <a:rPr lang="en-US" sz="1200" b="0" dirty="0">
                          <a:solidFill>
                            <a:schemeClr val="tx1">
                              <a:lumMod val="75000"/>
                              <a:lumOff val="25000"/>
                            </a:schemeClr>
                          </a:solidFill>
                        </a:rPr>
                        <a:t>Generate a content scoring system for new posts.</a:t>
                      </a:r>
                    </a:p>
                    <a:p>
                      <a:pPr marL="171450" indent="-171450">
                        <a:buFont typeface="Arial" panose="020B0604020202020204" pitchFamily="34" charset="0"/>
                        <a:buChar char="•"/>
                      </a:pPr>
                      <a:r>
                        <a:rPr lang="en-US" sz="1200" b="0" dirty="0">
                          <a:solidFill>
                            <a:schemeClr val="tx1">
                              <a:lumMod val="75000"/>
                              <a:lumOff val="25000"/>
                            </a:schemeClr>
                          </a:solidFill>
                        </a:rPr>
                        <a:t>Provide recommendations on caption styles, post timing, and media formats.</a:t>
                      </a:r>
                    </a:p>
                  </a:txBody>
                  <a:tcPr marL="9525" marR="9525" marT="9525" marB="9525" anchor="ctr">
                    <a:lnL>
                      <a:noFill/>
                    </a:lnL>
                    <a:lnR>
                      <a:noFill/>
                    </a:lnR>
                    <a:lnT>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5120011"/>
                  </a:ext>
                </a:extLst>
              </a:tr>
            </a:tbl>
          </a:graphicData>
        </a:graphic>
      </p:graphicFrame>
      <p:sp>
        <p:nvSpPr>
          <p:cNvPr id="3" name="Slide Number Placeholder 2">
            <a:extLst>
              <a:ext uri="{FF2B5EF4-FFF2-40B4-BE49-F238E27FC236}">
                <a16:creationId xmlns:a16="http://schemas.microsoft.com/office/drawing/2014/main" id="{F70CBFB0-6838-78A7-D0A7-04D8640D2963}"/>
              </a:ext>
            </a:extLst>
          </p:cNvPr>
          <p:cNvSpPr>
            <a:spLocks noGrp="1"/>
          </p:cNvSpPr>
          <p:nvPr>
            <p:ph type="sldNum" sz="quarter" idx="4"/>
          </p:nvPr>
        </p:nvSpPr>
        <p:spPr>
          <a:xfrm>
            <a:off x="8534400" y="6121252"/>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1200" b="0" i="0" u="none" strike="noStrike" kern="1200" cap="none" spc="0" normalizeH="0" baseline="0" noProof="0" smtClean="0">
                <a:ln>
                  <a:noFill/>
                </a:ln>
                <a:solidFill>
                  <a:srgbClr val="E7E6E6">
                    <a:lumMod val="50000"/>
                  </a:srgbClr>
                </a:solidFill>
                <a:effectLst/>
                <a:uLnTx/>
                <a:uFillTx/>
                <a:latin typeface="Source Sans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srgbClr val="E7E6E6">
                  <a:lumMod val="50000"/>
                </a:srgbClr>
              </a:solidFill>
              <a:effectLst/>
              <a:uLnTx/>
              <a:uFillTx/>
              <a:latin typeface="Source Sans Pro Light"/>
              <a:ea typeface="+mn-ea"/>
              <a:cs typeface="+mn-cs"/>
            </a:endParaRPr>
          </a:p>
        </p:txBody>
      </p:sp>
    </p:spTree>
    <p:extLst>
      <p:ext uri="{BB962C8B-B14F-4D97-AF65-F5344CB8AC3E}">
        <p14:creationId xmlns:p14="http://schemas.microsoft.com/office/powerpoint/2010/main" val="2760330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E7AC2-82B6-8B69-B01A-FFBE3DD7B5D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A1A09F0-89A0-8091-8DF2-D306E3661D44}"/>
              </a:ext>
            </a:extLst>
          </p:cNvPr>
          <p:cNvSpPr>
            <a:spLocks noGrp="1"/>
          </p:cNvSpPr>
          <p:nvPr>
            <p:ph type="title"/>
          </p:nvPr>
        </p:nvSpPr>
        <p:spPr>
          <a:xfrm>
            <a:off x="929640" y="485113"/>
            <a:ext cx="10331450" cy="1531525"/>
          </a:xfrm>
        </p:spPr>
        <p:txBody>
          <a:bodyPr/>
          <a:lstStyle/>
          <a:p>
            <a:r>
              <a:rPr lang="en-US" dirty="0"/>
              <a:t>Timeline</a:t>
            </a:r>
          </a:p>
        </p:txBody>
      </p:sp>
      <p:graphicFrame>
        <p:nvGraphicFramePr>
          <p:cNvPr id="5" name="Table 9">
            <a:extLst>
              <a:ext uri="{FF2B5EF4-FFF2-40B4-BE49-F238E27FC236}">
                <a16:creationId xmlns:a16="http://schemas.microsoft.com/office/drawing/2014/main" id="{2C8D18D6-9752-1CAC-24E3-27736658B111}"/>
              </a:ext>
            </a:extLst>
          </p:cNvPr>
          <p:cNvGraphicFramePr>
            <a:graphicFrameLocks noGrp="1"/>
          </p:cNvGraphicFramePr>
          <p:nvPr>
            <p:ph type="tbl" sz="quarter" idx="10"/>
            <p:extLst>
              <p:ext uri="{D42A27DB-BD31-4B8C-83A1-F6EECF244321}">
                <p14:modId xmlns:p14="http://schemas.microsoft.com/office/powerpoint/2010/main" val="2416447072"/>
              </p:ext>
            </p:extLst>
          </p:nvPr>
        </p:nvGraphicFramePr>
        <p:xfrm>
          <a:off x="629677" y="1467426"/>
          <a:ext cx="10860553" cy="4295460"/>
        </p:xfrm>
        <a:graphic>
          <a:graphicData uri="http://schemas.openxmlformats.org/drawingml/2006/table">
            <a:tbl>
              <a:tblPr firstRow="1" bandRow="1">
                <a:tableStyleId>{5FD0F851-EC5A-4D38-B0AD-8093EC10F338}</a:tableStyleId>
              </a:tblPr>
              <a:tblGrid>
                <a:gridCol w="3088153">
                  <a:extLst>
                    <a:ext uri="{9D8B030D-6E8A-4147-A177-3AD203B41FA5}">
                      <a16:colId xmlns:a16="http://schemas.microsoft.com/office/drawing/2014/main" val="3446012419"/>
                    </a:ext>
                  </a:extLst>
                </a:gridCol>
                <a:gridCol w="777240">
                  <a:extLst>
                    <a:ext uri="{9D8B030D-6E8A-4147-A177-3AD203B41FA5}">
                      <a16:colId xmlns:a16="http://schemas.microsoft.com/office/drawing/2014/main" val="4052646397"/>
                    </a:ext>
                  </a:extLst>
                </a:gridCol>
                <a:gridCol w="777240">
                  <a:extLst>
                    <a:ext uri="{9D8B030D-6E8A-4147-A177-3AD203B41FA5}">
                      <a16:colId xmlns:a16="http://schemas.microsoft.com/office/drawing/2014/main" val="1935352797"/>
                    </a:ext>
                  </a:extLst>
                </a:gridCol>
                <a:gridCol w="777240">
                  <a:extLst>
                    <a:ext uri="{9D8B030D-6E8A-4147-A177-3AD203B41FA5}">
                      <a16:colId xmlns:a16="http://schemas.microsoft.com/office/drawing/2014/main" val="1218263486"/>
                    </a:ext>
                  </a:extLst>
                </a:gridCol>
                <a:gridCol w="777240">
                  <a:extLst>
                    <a:ext uri="{9D8B030D-6E8A-4147-A177-3AD203B41FA5}">
                      <a16:colId xmlns:a16="http://schemas.microsoft.com/office/drawing/2014/main" val="22640785"/>
                    </a:ext>
                  </a:extLst>
                </a:gridCol>
                <a:gridCol w="777240">
                  <a:extLst>
                    <a:ext uri="{9D8B030D-6E8A-4147-A177-3AD203B41FA5}">
                      <a16:colId xmlns:a16="http://schemas.microsoft.com/office/drawing/2014/main" val="3574151201"/>
                    </a:ext>
                  </a:extLst>
                </a:gridCol>
                <a:gridCol w="777240">
                  <a:extLst>
                    <a:ext uri="{9D8B030D-6E8A-4147-A177-3AD203B41FA5}">
                      <a16:colId xmlns:a16="http://schemas.microsoft.com/office/drawing/2014/main" val="2676003002"/>
                    </a:ext>
                  </a:extLst>
                </a:gridCol>
                <a:gridCol w="777240">
                  <a:extLst>
                    <a:ext uri="{9D8B030D-6E8A-4147-A177-3AD203B41FA5}">
                      <a16:colId xmlns:a16="http://schemas.microsoft.com/office/drawing/2014/main" val="558160117"/>
                    </a:ext>
                  </a:extLst>
                </a:gridCol>
                <a:gridCol w="777240">
                  <a:extLst>
                    <a:ext uri="{9D8B030D-6E8A-4147-A177-3AD203B41FA5}">
                      <a16:colId xmlns:a16="http://schemas.microsoft.com/office/drawing/2014/main" val="358022002"/>
                    </a:ext>
                  </a:extLst>
                </a:gridCol>
                <a:gridCol w="777240">
                  <a:extLst>
                    <a:ext uri="{9D8B030D-6E8A-4147-A177-3AD203B41FA5}">
                      <a16:colId xmlns:a16="http://schemas.microsoft.com/office/drawing/2014/main" val="640740162"/>
                    </a:ext>
                  </a:extLst>
                </a:gridCol>
                <a:gridCol w="777240">
                  <a:extLst>
                    <a:ext uri="{9D8B030D-6E8A-4147-A177-3AD203B41FA5}">
                      <a16:colId xmlns:a16="http://schemas.microsoft.com/office/drawing/2014/main" val="2857195646"/>
                    </a:ext>
                  </a:extLst>
                </a:gridCol>
              </a:tblGrid>
              <a:tr h="454980">
                <a:tc>
                  <a:txBody>
                    <a:bodyPr/>
                    <a:lstStyle/>
                    <a:p>
                      <a:pPr algn="l" fontAlgn="b"/>
                      <a:r>
                        <a:rPr lang="en-US" sz="1400" b="1" i="0" u="none" strike="noStrike" dirty="0">
                          <a:solidFill>
                            <a:schemeClr val="tx1"/>
                          </a:solidFill>
                          <a:effectLst/>
                          <a:latin typeface="+mn-lt"/>
                        </a:rPr>
                        <a:t>Tasks</a:t>
                      </a:r>
                    </a:p>
                  </a:txBody>
                  <a:tcPr marL="28800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b="1" u="none" strike="noStrike" dirty="0">
                          <a:solidFill>
                            <a:schemeClr val="tx1"/>
                          </a:solidFill>
                          <a:effectLst/>
                        </a:rPr>
                        <a:t>Week 1</a:t>
                      </a:r>
                      <a:endParaRPr lang="en-US" sz="1200" b="1" i="0" u="none" strike="noStrike" dirty="0">
                        <a:solidFill>
                          <a:schemeClr val="tx1"/>
                        </a:solidFill>
                        <a:effectLst/>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b="1" u="none" strike="noStrike" dirty="0">
                          <a:solidFill>
                            <a:schemeClr val="tx1"/>
                          </a:solidFill>
                          <a:effectLst/>
                        </a:rPr>
                        <a:t>Week 2</a:t>
                      </a:r>
                      <a:endParaRPr lang="en-US" sz="1200" b="1" i="0" u="none" strike="noStrike" dirty="0">
                        <a:solidFill>
                          <a:schemeClr val="tx1"/>
                        </a:solidFill>
                        <a:effectLst/>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b="1" u="none" strike="noStrike" dirty="0">
                          <a:solidFill>
                            <a:schemeClr val="tx1"/>
                          </a:solidFill>
                          <a:effectLst/>
                        </a:rPr>
                        <a:t>Week 3</a:t>
                      </a:r>
                      <a:endParaRPr lang="en-US" sz="1200" b="1" i="0" u="none" strike="noStrike" dirty="0">
                        <a:solidFill>
                          <a:schemeClr val="tx1"/>
                        </a:solidFill>
                        <a:effectLst/>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b="1" i="0" u="none" strike="noStrike" dirty="0">
                          <a:solidFill>
                            <a:schemeClr val="tx1"/>
                          </a:solidFill>
                          <a:effectLst/>
                          <a:latin typeface="+mn-lt"/>
                        </a:rPr>
                        <a:t>Week 4</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b="1" i="0" u="none" strike="noStrike" dirty="0">
                          <a:solidFill>
                            <a:schemeClr val="tx1"/>
                          </a:solidFill>
                          <a:effectLst/>
                          <a:latin typeface="+mn-lt"/>
                        </a:rPr>
                        <a:t>Week 5</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b="1" i="0" u="none" strike="noStrike" dirty="0">
                          <a:solidFill>
                            <a:schemeClr val="tx1"/>
                          </a:solidFill>
                          <a:effectLst/>
                          <a:latin typeface="+mn-lt"/>
                        </a:rPr>
                        <a:t>Week 6</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b="1" i="0" u="none" strike="noStrike" dirty="0">
                          <a:solidFill>
                            <a:schemeClr val="tx1"/>
                          </a:solidFill>
                          <a:effectLst/>
                          <a:latin typeface="+mn-lt"/>
                        </a:rPr>
                        <a:t>Week 7</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b="1" i="0" u="none" strike="noStrike" dirty="0">
                          <a:solidFill>
                            <a:schemeClr val="tx1"/>
                          </a:solidFill>
                          <a:effectLst/>
                          <a:latin typeface="+mn-lt"/>
                        </a:rPr>
                        <a:t>Week 8</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b="1" i="0" u="none" strike="noStrike" dirty="0">
                          <a:solidFill>
                            <a:schemeClr val="tx1"/>
                          </a:solidFill>
                          <a:effectLst/>
                          <a:latin typeface="+mn-lt"/>
                        </a:rPr>
                        <a:t>Week 9</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200" b="1" i="0" u="none" strike="noStrike" dirty="0">
                          <a:solidFill>
                            <a:schemeClr val="tx1"/>
                          </a:solidFill>
                          <a:effectLst/>
                          <a:latin typeface="+mn-lt"/>
                        </a:rPr>
                        <a:t>Week 10</a:t>
                      </a:r>
                    </a:p>
                  </a:txBody>
                  <a:tcPr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40773105"/>
                  </a:ext>
                </a:extLst>
              </a:tr>
              <a:tr h="640080">
                <a:tc>
                  <a:txBody>
                    <a:bodyPr/>
                    <a:lstStyle/>
                    <a:p>
                      <a:pPr algn="l" fontAlgn="b"/>
                      <a:r>
                        <a:rPr lang="en-US" sz="1400" kern="1200" dirty="0">
                          <a:solidFill>
                            <a:schemeClr val="tx1"/>
                          </a:solidFill>
                          <a:effectLst/>
                          <a:latin typeface="+mn-lt"/>
                          <a:ea typeface="+mn-ea"/>
                          <a:cs typeface="+mn-cs"/>
                        </a:rPr>
                        <a:t>Task1: Data Collection, Integration and Cleaning</a:t>
                      </a:r>
                      <a:endParaRPr lang="en-US" sz="1400" b="0" i="0" u="none" strike="noStrike" dirty="0">
                        <a:solidFill>
                          <a:schemeClr val="tx1"/>
                        </a:solidFill>
                        <a:effectLst/>
                        <a:latin typeface="+mn-lt"/>
                      </a:endParaRPr>
                    </a:p>
                  </a:txBody>
                  <a:tcPr marL="288000" anchor="ctr">
                    <a:lnL>
                      <a:noFill/>
                    </a:lnL>
                    <a:lnR>
                      <a:noFill/>
                    </a:lnR>
                    <a:lnT w="12700" cmpd="sng">
                      <a:noFill/>
                    </a:lnT>
                    <a:lnB>
                      <a:noFill/>
                    </a:lnB>
                    <a:lnTlToBr w="12700" cmpd="sng">
                      <a:noFill/>
                      <a:prstDash val="solid"/>
                    </a:lnTlToBr>
                    <a:lnBlToTr w="12700" cmpd="sng">
                      <a:noFill/>
                      <a:prstDash val="solid"/>
                    </a:lnBlToTr>
                  </a:tcPr>
                </a:tc>
                <a:tc>
                  <a:txBody>
                    <a:bodyPr/>
                    <a:lstStyle/>
                    <a:p>
                      <a:pPr algn="l" fontAlgn="b"/>
                      <a:r>
                        <a:rPr lang="en-US" sz="1200" b="0" i="0" u="none" strike="noStrike" dirty="0">
                          <a:solidFill>
                            <a:schemeClr val="tx1"/>
                          </a:solidFill>
                          <a:effectLst/>
                          <a:latin typeface="+mn-lt"/>
                        </a:rPr>
                        <a:t>X</a:t>
                      </a:r>
                    </a:p>
                  </a:txBody>
                  <a:tcPr anchor="ctr">
                    <a:lnL>
                      <a:noFill/>
                    </a:lnL>
                    <a:lnR>
                      <a:noFill/>
                    </a:lnR>
                    <a:lnT w="12700" cmpd="sng">
                      <a:noFill/>
                    </a:lnT>
                    <a:lnB>
                      <a:noFill/>
                    </a:lnB>
                    <a:lnTlToBr w="12700" cmpd="sng">
                      <a:noFill/>
                      <a:prstDash val="solid"/>
                    </a:lnTlToBr>
                    <a:lnBlToTr w="12700" cmpd="sng">
                      <a:noFill/>
                      <a:prstDash val="solid"/>
                    </a:lnBlToTr>
                  </a:tcPr>
                </a:tc>
                <a:tc>
                  <a:txBody>
                    <a:bodyPr/>
                    <a:lstStyle/>
                    <a:p>
                      <a:pPr algn="l" fontAlgn="b"/>
                      <a:r>
                        <a:rPr lang="en-US" sz="1200" b="0" i="0" u="none" strike="noStrike" dirty="0">
                          <a:solidFill>
                            <a:schemeClr val="tx1"/>
                          </a:solidFill>
                          <a:effectLst/>
                          <a:latin typeface="+mn-lt"/>
                        </a:rPr>
                        <a:t>X</a:t>
                      </a:r>
                    </a:p>
                  </a:txBody>
                  <a:tcPr anchor="ctr">
                    <a:lnL>
                      <a:noFill/>
                    </a:lnL>
                    <a:lnR>
                      <a:noFill/>
                    </a:lnR>
                    <a:lnT w="12700" cmpd="sng">
                      <a:noFill/>
                    </a:lnT>
                    <a:lnB>
                      <a:noFill/>
                    </a:lnB>
                    <a:lnTlToBr w="12700" cmpd="sng">
                      <a:noFill/>
                      <a:prstDash val="solid"/>
                    </a:lnTlToBr>
                    <a:lnBlToTr w="12700" cmpd="sng">
                      <a:noFill/>
                      <a:prstDash val="solid"/>
                    </a:lnBlToTr>
                  </a:tcPr>
                </a:tc>
                <a:tc>
                  <a:txBody>
                    <a:bodyPr/>
                    <a:lstStyle/>
                    <a:p>
                      <a:pPr algn="l" fontAlgn="b"/>
                      <a:r>
                        <a:rPr lang="en-US" sz="1200" b="0" i="0" u="none" strike="noStrike" dirty="0">
                          <a:solidFill>
                            <a:schemeClr val="tx1"/>
                          </a:solidFill>
                          <a:effectLst/>
                          <a:latin typeface="+mn-lt"/>
                        </a:rPr>
                        <a:t>X</a:t>
                      </a:r>
                    </a:p>
                  </a:txBody>
                  <a:tcPr anchor="ctr">
                    <a:lnL>
                      <a:noFill/>
                    </a:lnL>
                    <a:lnR>
                      <a:noFill/>
                    </a:lnR>
                    <a:lnT w="12700" cmpd="sng">
                      <a:noFill/>
                    </a:lnT>
                    <a:lnB>
                      <a:noFill/>
                    </a:lnB>
                    <a:lnTlToBr w="12700" cmpd="sng">
                      <a:noFill/>
                      <a:prstDash val="solid"/>
                    </a:lnTlToBr>
                    <a:lnBlToTr w="12700" cmpd="sng">
                      <a:noFill/>
                      <a:prstDash val="solid"/>
                    </a:lnBlToTr>
                  </a:tcPr>
                </a:tc>
                <a:tc>
                  <a:txBody>
                    <a:bodyPr/>
                    <a:lstStyle/>
                    <a:p>
                      <a:pPr algn="l" fontAlgn="b"/>
                      <a:r>
                        <a:rPr lang="en-US" sz="1200" b="0" i="0" u="none" strike="noStrike" dirty="0">
                          <a:solidFill>
                            <a:schemeClr val="tx1"/>
                          </a:solidFill>
                          <a:effectLst/>
                          <a:latin typeface="+mn-lt"/>
                        </a:rPr>
                        <a:t>X</a:t>
                      </a:r>
                    </a:p>
                  </a:txBody>
                  <a:tcPr anchor="ctr">
                    <a:lnL>
                      <a:noFill/>
                    </a:lnL>
                    <a:lnR>
                      <a:noFill/>
                    </a:lnR>
                    <a:lnT w="12700" cmpd="sng">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w="12700" cmpd="sng">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w="12700" cmpd="sng">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w="12700" cmpd="sng">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w="12700" cmpd="sng">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w="12700" cmpd="sng">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142911372"/>
                  </a:ext>
                </a:extLst>
              </a:tr>
              <a:tr h="640080">
                <a:tc>
                  <a:txBody>
                    <a:bodyPr/>
                    <a:lstStyle/>
                    <a:p>
                      <a:pPr lvl="0" algn="l" fontAlgn="b"/>
                      <a:r>
                        <a:rPr lang="en-US" sz="1400" kern="1200" dirty="0">
                          <a:solidFill>
                            <a:schemeClr val="tx1"/>
                          </a:solidFill>
                          <a:effectLst/>
                          <a:latin typeface="+mn-lt"/>
                          <a:ea typeface="+mn-ea"/>
                          <a:cs typeface="+mn-cs"/>
                        </a:rPr>
                        <a:t>Task2: Customer Segmentation</a:t>
                      </a:r>
                      <a:endParaRPr lang="en-US" sz="1400" b="0" i="0" u="none" strike="noStrike" dirty="0">
                        <a:solidFill>
                          <a:schemeClr val="tx1"/>
                        </a:solidFill>
                        <a:effectLst/>
                        <a:latin typeface="+mn-lt"/>
                      </a:endParaRPr>
                    </a:p>
                  </a:txBody>
                  <a:tcPr marL="288000"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dirty="0">
                          <a:solidFill>
                            <a:schemeClr val="tx1"/>
                          </a:solidFill>
                          <a:effectLst/>
                          <a:latin typeface="+mn-lt"/>
                        </a:rPr>
                        <a:t>X</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dirty="0">
                          <a:solidFill>
                            <a:schemeClr val="tx1"/>
                          </a:solidFill>
                          <a:effectLst/>
                          <a:latin typeface="+mn-lt"/>
                        </a:rPr>
                        <a:t>X</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dirty="0">
                          <a:solidFill>
                            <a:schemeClr val="tx1"/>
                          </a:solidFill>
                          <a:effectLst/>
                          <a:latin typeface="+mn-lt"/>
                        </a:rPr>
                        <a:t>X</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43393929"/>
                  </a:ext>
                </a:extLst>
              </a:tr>
              <a:tr h="640080">
                <a:tc>
                  <a:txBody>
                    <a:bodyPr/>
                    <a:lstStyle/>
                    <a:p>
                      <a:pPr lvl="0" algn="l" fontAlgn="b"/>
                      <a:r>
                        <a:rPr lang="en-US" sz="1400" kern="1200" dirty="0">
                          <a:solidFill>
                            <a:schemeClr val="tx1"/>
                          </a:solidFill>
                          <a:effectLst/>
                          <a:latin typeface="+mn-lt"/>
                          <a:ea typeface="+mn-ea"/>
                          <a:cs typeface="+mn-cs"/>
                        </a:rPr>
                        <a:t>Task3: Content Recommendation Model</a:t>
                      </a:r>
                      <a:endParaRPr lang="en-US" sz="1400" b="0" i="0" u="none" strike="noStrike" dirty="0">
                        <a:solidFill>
                          <a:schemeClr val="tx1"/>
                        </a:solidFill>
                        <a:effectLst/>
                        <a:latin typeface="+mn-lt"/>
                      </a:endParaRPr>
                    </a:p>
                  </a:txBody>
                  <a:tcPr marL="288000"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dirty="0">
                          <a:solidFill>
                            <a:schemeClr val="tx1"/>
                          </a:solidFill>
                          <a:effectLst/>
                          <a:latin typeface="+mn-lt"/>
                        </a:rPr>
                        <a:t>X</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dirty="0">
                          <a:solidFill>
                            <a:schemeClr val="tx1"/>
                          </a:solidFill>
                          <a:effectLst/>
                          <a:latin typeface="+mn-lt"/>
                        </a:rPr>
                        <a:t>X</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dirty="0">
                          <a:solidFill>
                            <a:schemeClr val="tx1"/>
                          </a:solidFill>
                          <a:effectLst/>
                          <a:latin typeface="+mn-lt"/>
                        </a:rPr>
                        <a:t>X</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5711469"/>
                  </a:ext>
                </a:extLst>
              </a:tr>
              <a:tr h="640080">
                <a:tc>
                  <a:txBody>
                    <a:bodyPr/>
                    <a:lstStyle/>
                    <a:p>
                      <a:pPr lvl="0" algn="l" fontAlgn="b"/>
                      <a:r>
                        <a:rPr lang="en-US" sz="1400" kern="1200" dirty="0">
                          <a:solidFill>
                            <a:schemeClr val="tx1"/>
                          </a:solidFill>
                          <a:effectLst/>
                          <a:latin typeface="+mn-lt"/>
                          <a:ea typeface="+mn-ea"/>
                          <a:cs typeface="+mn-cs"/>
                        </a:rPr>
                        <a:t>Task4: Decision Support Tool  Development</a:t>
                      </a:r>
                      <a:endParaRPr lang="en-US" sz="1400" b="0" i="0" u="none" strike="noStrike" dirty="0">
                        <a:solidFill>
                          <a:schemeClr val="tx1"/>
                        </a:solidFill>
                        <a:effectLst/>
                        <a:latin typeface="+mn-lt"/>
                      </a:endParaRPr>
                    </a:p>
                  </a:txBody>
                  <a:tcPr marL="288000"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dirty="0">
                          <a:solidFill>
                            <a:schemeClr val="tx1"/>
                          </a:solidFill>
                          <a:effectLst/>
                          <a:latin typeface="+mn-lt"/>
                        </a:rPr>
                        <a:t>X</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dirty="0">
                          <a:solidFill>
                            <a:schemeClr val="tx1"/>
                          </a:solidFill>
                          <a:effectLst/>
                          <a:latin typeface="+mn-lt"/>
                        </a:rPr>
                        <a:t>X</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8944196"/>
                  </a:ext>
                </a:extLst>
              </a:tr>
              <a:tr h="640080">
                <a:tc>
                  <a:txBody>
                    <a:bodyPr/>
                    <a:lstStyle/>
                    <a:p>
                      <a:pPr lvl="0" algn="l" fontAlgn="b"/>
                      <a:r>
                        <a:rPr lang="en-US" sz="1400" b="0" i="0" u="none" strike="noStrike" dirty="0">
                          <a:solidFill>
                            <a:schemeClr val="tx1"/>
                          </a:solidFill>
                          <a:effectLst/>
                          <a:latin typeface="+mn-lt"/>
                        </a:rPr>
                        <a:t>Task5: Testing &amp; Validation</a:t>
                      </a:r>
                    </a:p>
                  </a:txBody>
                  <a:tcPr marL="288000"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dirty="0">
                          <a:solidFill>
                            <a:schemeClr val="tx1"/>
                          </a:solidFill>
                          <a:effectLst/>
                          <a:latin typeface="+mn-lt"/>
                        </a:rPr>
                        <a:t>X</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200" b="0" i="0" u="none" strike="noStrike" dirty="0">
                          <a:solidFill>
                            <a:schemeClr val="tx1"/>
                          </a:solidFill>
                          <a:effectLst/>
                          <a:latin typeface="+mn-lt"/>
                        </a:rPr>
                        <a:t>X</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61606819"/>
                  </a:ext>
                </a:extLst>
              </a:tr>
              <a:tr h="640080">
                <a:tc>
                  <a:txBody>
                    <a:bodyPr/>
                    <a:lstStyle/>
                    <a:p>
                      <a:pPr marL="0" algn="l" defTabSz="914400" rtl="0" eaLnBrk="1" fontAlgn="b" latinLnBrk="0" hangingPunct="1"/>
                      <a:r>
                        <a:rPr lang="en-US" sz="1400" b="0" i="0" u="none" strike="noStrike" kern="1200" dirty="0">
                          <a:solidFill>
                            <a:schemeClr val="tx1"/>
                          </a:solidFill>
                          <a:effectLst/>
                          <a:latin typeface="+mn-lt"/>
                          <a:ea typeface="+mn-ea"/>
                          <a:cs typeface="+mn-cs"/>
                        </a:rPr>
                        <a:t>Task7: Reporting</a:t>
                      </a:r>
                    </a:p>
                  </a:txBody>
                  <a:tcPr marL="288000" anchor="ctr">
                    <a:lnL>
                      <a:noFill/>
                    </a:lnL>
                    <a:lnR>
                      <a:noFill/>
                    </a:lnR>
                    <a:lnT>
                      <a:noFill/>
                    </a:lnT>
                    <a:lnB w="12700" cmpd="sng">
                      <a:noFill/>
                    </a:lnB>
                    <a:lnTlToBr w="12700" cmpd="sng">
                      <a:noFill/>
                      <a:prstDash val="solid"/>
                    </a:lnTlToBr>
                    <a:lnBlToTr w="12700" cmpd="sng">
                      <a:noFill/>
                      <a:prstDash val="solid"/>
                    </a:lnBlToTr>
                  </a:tcPr>
                </a:tc>
                <a:tc>
                  <a:txBody>
                    <a:bodyPr/>
                    <a:lstStyle/>
                    <a:p>
                      <a:pPr algn="l" fontAlgn="b"/>
                      <a:endParaRPr lang="en-US" sz="1200" b="1" i="0" u="none" strike="noStrike" dirty="0">
                        <a:solidFill>
                          <a:schemeClr val="tx1"/>
                        </a:solidFill>
                        <a:effectLst/>
                        <a:latin typeface="+mn-lt"/>
                      </a:endParaRPr>
                    </a:p>
                  </a:txBody>
                  <a:tcPr anchor="ctr">
                    <a:lnL>
                      <a:noFill/>
                    </a:lnL>
                    <a:lnR>
                      <a:noFill/>
                    </a:lnR>
                    <a:lnT>
                      <a:noFill/>
                    </a:lnT>
                    <a:lnB w="12700" cmpd="sng">
                      <a:noFill/>
                    </a:lnB>
                    <a:lnTlToBr w="12700" cmpd="sng">
                      <a:noFill/>
                      <a:prstDash val="solid"/>
                    </a:lnTlToBr>
                    <a:lnBlToTr w="12700" cmpd="sng">
                      <a:noFill/>
                      <a:prstDash val="solid"/>
                    </a:lnBlToTr>
                  </a:tcPr>
                </a:tc>
                <a:tc>
                  <a:txBody>
                    <a:bodyPr/>
                    <a:lstStyle/>
                    <a:p>
                      <a:pPr algn="l" fontAlgn="b"/>
                      <a:endParaRPr lang="en-US" sz="1200" b="1" i="0" u="none" strike="noStrike" dirty="0">
                        <a:solidFill>
                          <a:schemeClr val="tx1"/>
                        </a:solidFill>
                        <a:effectLst/>
                        <a:latin typeface="+mn-lt"/>
                      </a:endParaRPr>
                    </a:p>
                  </a:txBody>
                  <a:tcPr anchor="ctr">
                    <a:lnL>
                      <a:noFill/>
                    </a:lnL>
                    <a:lnR>
                      <a:noFill/>
                    </a:lnR>
                    <a:lnT>
                      <a:noFill/>
                    </a:lnT>
                    <a:lnB w="12700" cmpd="sng">
                      <a:noFill/>
                    </a:lnB>
                    <a:lnTlToBr w="12700" cmpd="sng">
                      <a:noFill/>
                      <a:prstDash val="solid"/>
                    </a:lnTlToBr>
                    <a:lnBlToTr w="12700" cmpd="sng">
                      <a:noFill/>
                      <a:prstDash val="solid"/>
                    </a:lnBlToTr>
                  </a:tcPr>
                </a:tc>
                <a:tc>
                  <a:txBody>
                    <a:bodyPr/>
                    <a:lstStyle/>
                    <a:p>
                      <a:pPr algn="l" fontAlgn="b"/>
                      <a:endParaRPr lang="en-US" sz="1200" b="1" i="0" u="none" strike="noStrike" dirty="0">
                        <a:solidFill>
                          <a:schemeClr val="tx1"/>
                        </a:solidFill>
                        <a:effectLst/>
                        <a:latin typeface="+mn-lt"/>
                      </a:endParaRPr>
                    </a:p>
                  </a:txBody>
                  <a:tcPr anchor="ctr">
                    <a:lnL>
                      <a:noFill/>
                    </a:lnL>
                    <a:lnR>
                      <a:noFill/>
                    </a:lnR>
                    <a:lnT>
                      <a:noFill/>
                    </a:lnT>
                    <a:lnB w="12700" cmpd="sng">
                      <a:noFill/>
                    </a:lnB>
                    <a:lnTlToBr w="12700" cmpd="sng">
                      <a:noFill/>
                      <a:prstDash val="solid"/>
                    </a:lnTlToBr>
                    <a:lnBlToTr w="12700" cmpd="sng">
                      <a:noFill/>
                      <a:prstDash val="solid"/>
                    </a:lnBlToTr>
                  </a:tcPr>
                </a:tc>
                <a:tc>
                  <a:txBody>
                    <a:bodyPr/>
                    <a:lstStyle/>
                    <a:p>
                      <a:pPr algn="l" fontAlgn="b"/>
                      <a:endParaRPr lang="en-US" sz="1200" b="1" i="0" u="none" strike="noStrike" dirty="0">
                        <a:solidFill>
                          <a:schemeClr val="tx1"/>
                        </a:solidFill>
                        <a:effectLst/>
                        <a:latin typeface="+mn-lt"/>
                      </a:endParaRPr>
                    </a:p>
                  </a:txBody>
                  <a:tcPr anchor="ctr">
                    <a:lnL>
                      <a:noFill/>
                    </a:lnL>
                    <a:lnR>
                      <a:noFill/>
                    </a:lnR>
                    <a:lnT>
                      <a:noFill/>
                    </a:lnT>
                    <a:lnB w="12700" cmpd="sng">
                      <a:noFill/>
                    </a:lnB>
                    <a:lnTlToBr w="12700" cmpd="sng">
                      <a:noFill/>
                      <a:prstDash val="solid"/>
                    </a:lnTlToBr>
                    <a:lnBlToTr w="12700" cmpd="sng">
                      <a:noFill/>
                      <a:prstDash val="solid"/>
                    </a:lnBlToTr>
                  </a:tcPr>
                </a:tc>
                <a:tc>
                  <a:txBody>
                    <a:bodyPr/>
                    <a:lstStyle/>
                    <a:p>
                      <a:pPr algn="l" fontAlgn="b"/>
                      <a:endParaRPr lang="en-US" sz="1200" b="1" i="0" u="none" strike="noStrike" dirty="0">
                        <a:solidFill>
                          <a:schemeClr val="tx1"/>
                        </a:solidFill>
                        <a:effectLst/>
                        <a:latin typeface="+mn-lt"/>
                      </a:endParaRPr>
                    </a:p>
                  </a:txBody>
                  <a:tcPr anchor="ctr">
                    <a:lnL>
                      <a:noFill/>
                    </a:lnL>
                    <a:lnR>
                      <a:noFill/>
                    </a:lnR>
                    <a:lnT>
                      <a:noFill/>
                    </a:lnT>
                    <a:lnB w="12700" cmpd="sng">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w="12700" cmpd="sng">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w="12700" cmpd="sng">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w="12700" cmpd="sng">
                      <a:noFill/>
                    </a:lnB>
                    <a:lnTlToBr w="12700" cmpd="sng">
                      <a:noFill/>
                      <a:prstDash val="solid"/>
                    </a:lnTlToBr>
                    <a:lnBlToTr w="12700" cmpd="sng">
                      <a:noFill/>
                      <a:prstDash val="solid"/>
                    </a:lnBlToTr>
                  </a:tcPr>
                </a:tc>
                <a:tc>
                  <a:txBody>
                    <a:bodyPr/>
                    <a:lstStyle/>
                    <a:p>
                      <a:pPr algn="l" fontAlgn="b"/>
                      <a:endParaRPr lang="en-US" sz="1200" b="0" i="0" u="none" strike="noStrike" dirty="0">
                        <a:solidFill>
                          <a:schemeClr val="tx1"/>
                        </a:solidFill>
                        <a:effectLst/>
                        <a:latin typeface="+mn-lt"/>
                      </a:endParaRPr>
                    </a:p>
                  </a:txBody>
                  <a:tcPr anchor="ctr">
                    <a:lnL>
                      <a:noFill/>
                    </a:lnL>
                    <a:lnR>
                      <a:noFill/>
                    </a:lnR>
                    <a:lnT>
                      <a:noFill/>
                    </a:lnT>
                    <a:lnB w="12700" cmpd="sng">
                      <a:noFill/>
                    </a:lnB>
                    <a:lnTlToBr w="12700" cmpd="sng">
                      <a:noFill/>
                      <a:prstDash val="solid"/>
                    </a:lnTlToBr>
                    <a:lnBlToTr w="12700" cmpd="sng">
                      <a:noFill/>
                      <a:prstDash val="solid"/>
                    </a:lnBlToTr>
                  </a:tcPr>
                </a:tc>
                <a:tc>
                  <a:txBody>
                    <a:bodyPr/>
                    <a:lstStyle/>
                    <a:p>
                      <a:pPr algn="l" fontAlgn="b"/>
                      <a:r>
                        <a:rPr lang="en-US" sz="1200" b="0" i="0" u="none" strike="noStrike" dirty="0">
                          <a:solidFill>
                            <a:schemeClr val="tx1"/>
                          </a:solidFill>
                          <a:effectLst/>
                          <a:latin typeface="+mn-lt"/>
                        </a:rPr>
                        <a:t>X</a:t>
                      </a:r>
                    </a:p>
                  </a:txBody>
                  <a:tcPr anchor="ctr">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5120011"/>
                  </a:ext>
                </a:extLst>
              </a:tr>
            </a:tbl>
          </a:graphicData>
        </a:graphic>
      </p:graphicFrame>
      <p:sp>
        <p:nvSpPr>
          <p:cNvPr id="3" name="Slide Number Placeholder 2">
            <a:extLst>
              <a:ext uri="{FF2B5EF4-FFF2-40B4-BE49-F238E27FC236}">
                <a16:creationId xmlns:a16="http://schemas.microsoft.com/office/drawing/2014/main" id="{9B81BFBE-0F17-B0E7-29CD-794BF7843E2E}"/>
              </a:ext>
            </a:extLst>
          </p:cNvPr>
          <p:cNvSpPr>
            <a:spLocks noGrp="1"/>
          </p:cNvSpPr>
          <p:nvPr>
            <p:ph type="sldNum" sz="quarter" idx="4"/>
          </p:nvPr>
        </p:nvSpPr>
        <p:spPr>
          <a:xfrm>
            <a:off x="8534400" y="6121252"/>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1200" b="0" i="0" u="none" strike="noStrike" kern="1200" cap="none" spc="0" normalizeH="0" baseline="0" noProof="0" smtClean="0">
                <a:ln>
                  <a:noFill/>
                </a:ln>
                <a:solidFill>
                  <a:srgbClr val="E7E6E6">
                    <a:lumMod val="50000"/>
                  </a:srgbClr>
                </a:solidFill>
                <a:effectLst/>
                <a:uLnTx/>
                <a:uFillTx/>
                <a:latin typeface="Source Sans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srgbClr val="E7E6E6">
                  <a:lumMod val="50000"/>
                </a:srgbClr>
              </a:solidFill>
              <a:effectLst/>
              <a:uLnTx/>
              <a:uFillTx/>
              <a:latin typeface="Source Sans Pro Light"/>
              <a:ea typeface="+mn-ea"/>
              <a:cs typeface="+mn-cs"/>
            </a:endParaRPr>
          </a:p>
        </p:txBody>
      </p:sp>
    </p:spTree>
    <p:extLst>
      <p:ext uri="{BB962C8B-B14F-4D97-AF65-F5344CB8AC3E}">
        <p14:creationId xmlns:p14="http://schemas.microsoft.com/office/powerpoint/2010/main" val="2008409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804C7-62AB-79F0-877C-43D59B16C65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98CC2A8-6AAE-9BFE-3807-6F48CED1B78A}"/>
              </a:ext>
            </a:extLst>
          </p:cNvPr>
          <p:cNvSpPr>
            <a:spLocks noGrp="1"/>
          </p:cNvSpPr>
          <p:nvPr>
            <p:ph type="title"/>
          </p:nvPr>
        </p:nvSpPr>
        <p:spPr>
          <a:xfrm>
            <a:off x="929640" y="485113"/>
            <a:ext cx="10515600" cy="1531525"/>
          </a:xfrm>
        </p:spPr>
        <p:txBody>
          <a:bodyPr/>
          <a:lstStyle/>
          <a:p>
            <a:r>
              <a:rPr lang="en-US" dirty="0"/>
              <a:t>Sustainability &amp; Exit Strategy</a:t>
            </a:r>
          </a:p>
        </p:txBody>
      </p:sp>
      <p:sp>
        <p:nvSpPr>
          <p:cNvPr id="8" name="Content Placeholder 7">
            <a:extLst>
              <a:ext uri="{FF2B5EF4-FFF2-40B4-BE49-F238E27FC236}">
                <a16:creationId xmlns:a16="http://schemas.microsoft.com/office/drawing/2014/main" id="{B6AF014A-5008-695D-2E48-83337690FB05}"/>
              </a:ext>
            </a:extLst>
          </p:cNvPr>
          <p:cNvSpPr>
            <a:spLocks noGrp="1"/>
          </p:cNvSpPr>
          <p:nvPr>
            <p:ph sz="quarter" idx="10"/>
          </p:nvPr>
        </p:nvSpPr>
        <p:spPr>
          <a:xfrm>
            <a:off x="929640" y="2153285"/>
            <a:ext cx="4953001" cy="3500438"/>
          </a:xfrm>
        </p:spPr>
        <p:txBody>
          <a:bodyPr>
            <a:normAutofit/>
          </a:bodyPr>
          <a:lstStyle/>
          <a:p>
            <a:pPr marL="0" indent="0">
              <a:buNone/>
            </a:pPr>
            <a:r>
              <a:rPr lang="en-US" b="1" dirty="0"/>
              <a:t>Sustainability</a:t>
            </a:r>
            <a:endParaRPr lang="en-US" b="1" noProof="1"/>
          </a:p>
          <a:p>
            <a:pPr lvl="0"/>
            <a:r>
              <a:rPr lang="en-US" dirty="0"/>
              <a:t>Models and dashboard will be built using open-source tools (e.g. Python) ensuring no recurring licensing fees.</a:t>
            </a:r>
          </a:p>
          <a:p>
            <a:pPr lvl="0"/>
            <a:r>
              <a:rPr lang="en-US" dirty="0"/>
              <a:t>Documentation will be provided so the Páez marketing team can continue using and updating the system.</a:t>
            </a:r>
          </a:p>
          <a:p>
            <a:pPr lvl="0"/>
            <a:r>
              <a:rPr lang="en-US" dirty="0"/>
              <a:t>System is modular, allowing future integration with additional data sources (e.g., brick and mortar store sales, Google Ads).</a:t>
            </a:r>
          </a:p>
        </p:txBody>
      </p:sp>
      <p:sp>
        <p:nvSpPr>
          <p:cNvPr id="9" name="Content Placeholder 8">
            <a:extLst>
              <a:ext uri="{FF2B5EF4-FFF2-40B4-BE49-F238E27FC236}">
                <a16:creationId xmlns:a16="http://schemas.microsoft.com/office/drawing/2014/main" id="{F6C568AB-26FA-BDE8-5BA4-DE101E83CDC7}"/>
              </a:ext>
            </a:extLst>
          </p:cNvPr>
          <p:cNvSpPr>
            <a:spLocks noGrp="1"/>
          </p:cNvSpPr>
          <p:nvPr>
            <p:ph sz="quarter" idx="11"/>
          </p:nvPr>
        </p:nvSpPr>
        <p:spPr>
          <a:xfrm>
            <a:off x="6309360" y="2153285"/>
            <a:ext cx="5135880" cy="3500438"/>
          </a:xfrm>
        </p:spPr>
        <p:txBody>
          <a:bodyPr/>
          <a:lstStyle/>
          <a:p>
            <a:pPr marL="0" indent="0">
              <a:buNone/>
            </a:pPr>
            <a:r>
              <a:rPr lang="en-US" b="1" dirty="0"/>
              <a:t>Exit Strategy</a:t>
            </a:r>
            <a:endParaRPr lang="en-US" b="1" noProof="1"/>
          </a:p>
          <a:p>
            <a:pPr lvl="0"/>
            <a:r>
              <a:rPr lang="en-US" dirty="0"/>
              <a:t>If Facebook data access remains inaccessible, the project will pivot to focus exclusively on Instagram, Mailchimp and e-commerce data.</a:t>
            </a:r>
          </a:p>
          <a:p>
            <a:pPr lvl="0"/>
            <a:r>
              <a:rPr lang="en-US" dirty="0"/>
              <a:t>A simplified reporting dashboard can be delivered even if some models cannot be fully implemented.</a:t>
            </a:r>
          </a:p>
          <a:p>
            <a:pPr lvl="0"/>
            <a:r>
              <a:rPr lang="en-US" dirty="0"/>
              <a:t>Comprehensive documentation and step-by-step guidelines will ensure the Páez marketing team can continue using and building upon the project outputs beyond the capstone.</a:t>
            </a:r>
          </a:p>
        </p:txBody>
      </p:sp>
      <p:sp>
        <p:nvSpPr>
          <p:cNvPr id="2" name="Slide Number Placeholder 1">
            <a:extLst>
              <a:ext uri="{FF2B5EF4-FFF2-40B4-BE49-F238E27FC236}">
                <a16:creationId xmlns:a16="http://schemas.microsoft.com/office/drawing/2014/main" id="{F34E74A6-F0A4-59BF-A830-C94B40AA74D2}"/>
              </a:ext>
            </a:extLst>
          </p:cNvPr>
          <p:cNvSpPr>
            <a:spLocks noGrp="1"/>
          </p:cNvSpPr>
          <p:nvPr>
            <p:ph type="sldNum" sz="quarter" idx="4"/>
          </p:nvPr>
        </p:nvSpPr>
        <p:spPr>
          <a:xfrm>
            <a:off x="8534400" y="6121252"/>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1200" b="0" i="0" u="none" strike="noStrike" kern="1200" cap="none" spc="0" normalizeH="0" baseline="0" noProof="0" smtClean="0">
                <a:ln>
                  <a:noFill/>
                </a:ln>
                <a:solidFill>
                  <a:srgbClr val="E7E6E6">
                    <a:lumMod val="50000"/>
                  </a:srgbClr>
                </a:solidFill>
                <a:effectLst/>
                <a:uLnTx/>
                <a:uFillTx/>
                <a:latin typeface="Source Sans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srgbClr val="E7E6E6">
                  <a:lumMod val="50000"/>
                </a:srgbClr>
              </a:solidFill>
              <a:effectLst/>
              <a:uLnTx/>
              <a:uFillTx/>
              <a:latin typeface="Source Sans Pro Light"/>
              <a:ea typeface="+mn-ea"/>
              <a:cs typeface="+mn-cs"/>
            </a:endParaRPr>
          </a:p>
        </p:txBody>
      </p:sp>
    </p:spTree>
    <p:extLst>
      <p:ext uri="{BB962C8B-B14F-4D97-AF65-F5344CB8AC3E}">
        <p14:creationId xmlns:p14="http://schemas.microsoft.com/office/powerpoint/2010/main" val="3465062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1DD55-5B8A-341D-063D-63F712BBB06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60CF08F-449E-4B9C-3380-9AF09119F15B}"/>
              </a:ext>
            </a:extLst>
          </p:cNvPr>
          <p:cNvSpPr>
            <a:spLocks noGrp="1"/>
          </p:cNvSpPr>
          <p:nvPr>
            <p:ph type="title"/>
          </p:nvPr>
        </p:nvSpPr>
        <p:spPr>
          <a:xfrm>
            <a:off x="929640" y="485113"/>
            <a:ext cx="10331450" cy="1531525"/>
          </a:xfrm>
        </p:spPr>
        <p:txBody>
          <a:bodyPr/>
          <a:lstStyle/>
          <a:p>
            <a:r>
              <a:rPr lang="en-US" dirty="0"/>
              <a:t>Risk Management</a:t>
            </a:r>
          </a:p>
        </p:txBody>
      </p:sp>
      <p:graphicFrame>
        <p:nvGraphicFramePr>
          <p:cNvPr id="5" name="Table 9">
            <a:extLst>
              <a:ext uri="{FF2B5EF4-FFF2-40B4-BE49-F238E27FC236}">
                <a16:creationId xmlns:a16="http://schemas.microsoft.com/office/drawing/2014/main" id="{7484CAB7-26D3-AB6C-6F95-4B46255E6B36}"/>
              </a:ext>
            </a:extLst>
          </p:cNvPr>
          <p:cNvGraphicFramePr>
            <a:graphicFrameLocks noGrp="1"/>
          </p:cNvGraphicFramePr>
          <p:nvPr>
            <p:ph type="tbl" sz="quarter" idx="10"/>
            <p:extLst>
              <p:ext uri="{D42A27DB-BD31-4B8C-83A1-F6EECF244321}">
                <p14:modId xmlns:p14="http://schemas.microsoft.com/office/powerpoint/2010/main" val="3347338938"/>
              </p:ext>
            </p:extLst>
          </p:nvPr>
        </p:nvGraphicFramePr>
        <p:xfrm>
          <a:off x="930275" y="2168525"/>
          <a:ext cx="10146559" cy="4217322"/>
        </p:xfrm>
        <a:graphic>
          <a:graphicData uri="http://schemas.openxmlformats.org/drawingml/2006/table">
            <a:tbl>
              <a:tblPr firstRow="1" bandRow="1">
                <a:tableStyleId>{5940675A-B579-460E-94D1-54222C63F5DA}</a:tableStyleId>
              </a:tblPr>
              <a:tblGrid>
                <a:gridCol w="4397337">
                  <a:extLst>
                    <a:ext uri="{9D8B030D-6E8A-4147-A177-3AD203B41FA5}">
                      <a16:colId xmlns:a16="http://schemas.microsoft.com/office/drawing/2014/main" val="3446012419"/>
                    </a:ext>
                  </a:extLst>
                </a:gridCol>
                <a:gridCol w="5749222">
                  <a:extLst>
                    <a:ext uri="{9D8B030D-6E8A-4147-A177-3AD203B41FA5}">
                      <a16:colId xmlns:a16="http://schemas.microsoft.com/office/drawing/2014/main" val="4052646397"/>
                    </a:ext>
                  </a:extLst>
                </a:gridCol>
              </a:tblGrid>
              <a:tr h="653052">
                <a:tc>
                  <a:txBody>
                    <a:bodyPr/>
                    <a:lstStyle/>
                    <a:p>
                      <a:pPr algn="l" fontAlgn="b"/>
                      <a:r>
                        <a:rPr lang="en-US" sz="1200" b="1" u="none" strike="noStrike" dirty="0">
                          <a:solidFill>
                            <a:schemeClr val="tx1"/>
                          </a:solidFill>
                          <a:effectLst/>
                        </a:rPr>
                        <a:t>Risk</a:t>
                      </a:r>
                      <a:endParaRPr lang="en-US" sz="1200" b="1" i="0" u="none" strike="noStrike" dirty="0">
                        <a:solidFill>
                          <a:schemeClr val="tx1"/>
                        </a:solidFill>
                        <a:effectLst/>
                        <a:latin typeface="+mn-lt"/>
                      </a:endParaRPr>
                    </a:p>
                  </a:txBody>
                  <a:tcPr marL="28800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5">
                        <a:lumMod val="20000"/>
                        <a:lumOff val="80000"/>
                      </a:schemeClr>
                    </a:solidFill>
                  </a:tcPr>
                </a:tc>
                <a:tc>
                  <a:txBody>
                    <a:bodyPr/>
                    <a:lstStyle/>
                    <a:p>
                      <a:pPr algn="l" fontAlgn="b"/>
                      <a:r>
                        <a:rPr lang="en-US" sz="1200" b="1" kern="1200" dirty="0">
                          <a:solidFill>
                            <a:schemeClr val="tx1"/>
                          </a:solidFill>
                          <a:effectLst/>
                        </a:rPr>
                        <a:t>Response/Control Measures</a:t>
                      </a:r>
                      <a:endParaRPr lang="en-US" sz="1200" b="1" i="0" u="none" strike="noStrike" dirty="0">
                        <a:solidFill>
                          <a:schemeClr val="tx1"/>
                        </a:solidFill>
                        <a:effectLst/>
                        <a:latin typeface="+mn-lt"/>
                      </a:endParaRP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4140773105"/>
                  </a:ext>
                </a:extLst>
              </a:tr>
              <a:tr h="1188090">
                <a:tc>
                  <a:txBody>
                    <a:bodyPr/>
                    <a:lstStyle/>
                    <a:p>
                      <a:pPr algn="l" fontAlgn="b"/>
                      <a:r>
                        <a:rPr lang="en-US" sz="1200" b="0" u="none" strike="noStrike" dirty="0">
                          <a:solidFill>
                            <a:schemeClr val="tx1"/>
                          </a:solidFill>
                          <a:effectLst/>
                        </a:rPr>
                        <a:t>Risk1: Data Quality Issues</a:t>
                      </a:r>
                    </a:p>
                    <a:p>
                      <a:pPr algn="l" fontAlgn="b"/>
                      <a:r>
                        <a:rPr lang="en-US" sz="1200" b="0" u="none" strike="noStrike" dirty="0">
                          <a:solidFill>
                            <a:schemeClr val="tx1"/>
                          </a:solidFill>
                          <a:effectLst/>
                        </a:rPr>
                        <a:t>Customer data may contain missing, inconsistent, or duplicate records, which could affect model accuracy.</a:t>
                      </a:r>
                    </a:p>
                  </a:txBody>
                  <a:tcPr marL="28800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200" b="0" u="none" strike="noStrike" kern="1200" dirty="0">
                          <a:solidFill>
                            <a:schemeClr val="tx1"/>
                          </a:solidFill>
                          <a:effectLst/>
                          <a:latin typeface="+mn-lt"/>
                          <a:ea typeface="+mn-ea"/>
                          <a:cs typeface="+mn-cs"/>
                        </a:rPr>
                        <a:t>Implement robust data cleaning and validation procedures.</a:t>
                      </a:r>
                    </a:p>
                    <a:p>
                      <a:pPr marL="285750" indent="-285750">
                        <a:buFont typeface="Arial" panose="020B0604020202020204" pitchFamily="34" charset="0"/>
                        <a:buChar char="•"/>
                      </a:pPr>
                      <a:r>
                        <a:rPr lang="en-US" sz="1200" b="0" u="none" strike="noStrike" kern="1200" dirty="0">
                          <a:solidFill>
                            <a:schemeClr val="tx1"/>
                          </a:solidFill>
                          <a:effectLst/>
                          <a:latin typeface="+mn-lt"/>
                          <a:ea typeface="+mn-ea"/>
                          <a:cs typeface="+mn-cs"/>
                        </a:rPr>
                        <a:t>Use imputation methods for missing data where appropriate.</a:t>
                      </a:r>
                    </a:p>
                    <a:p>
                      <a:pPr marL="285750" indent="-285750">
                        <a:buFont typeface="Arial" panose="020B0604020202020204" pitchFamily="34" charset="0"/>
                        <a:buChar char="•"/>
                      </a:pPr>
                      <a:r>
                        <a:rPr lang="en-US" sz="1200" b="0" u="none" strike="noStrike" kern="1200" dirty="0">
                          <a:solidFill>
                            <a:schemeClr val="tx1"/>
                          </a:solidFill>
                          <a:effectLst/>
                          <a:latin typeface="+mn-lt"/>
                          <a:ea typeface="+mn-ea"/>
                          <a:cs typeface="+mn-cs"/>
                        </a:rPr>
                        <a:t>Document assumptions and limitations of the dataset for transparency.</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142911372"/>
                  </a:ext>
                </a:extLst>
              </a:tr>
              <a:tr h="1188090">
                <a:tc>
                  <a:txBody>
                    <a:bodyPr/>
                    <a:lstStyle/>
                    <a:p>
                      <a:pPr lvl="0" algn="l" fontAlgn="b"/>
                      <a:r>
                        <a:rPr lang="en-US" sz="1200" b="0" u="none" strike="noStrike" dirty="0">
                          <a:solidFill>
                            <a:schemeClr val="tx1"/>
                          </a:solidFill>
                          <a:effectLst/>
                        </a:rPr>
                        <a:t>Risk2: Model Scope and Timeline Constraints</a:t>
                      </a:r>
                    </a:p>
                    <a:p>
                      <a:pPr lvl="0" algn="l" fontAlgn="b"/>
                      <a:r>
                        <a:rPr lang="en-US" sz="1200" dirty="0"/>
                        <a:t>The project timeline may not allow for the full implementation of all planned models.</a:t>
                      </a:r>
                      <a:endParaRPr lang="en-US" sz="1200" b="0" i="0" u="none" strike="noStrike" dirty="0">
                        <a:solidFill>
                          <a:schemeClr val="tx1"/>
                        </a:solidFill>
                        <a:effectLst/>
                        <a:latin typeface="+mn-lt"/>
                      </a:endParaRPr>
                    </a:p>
                  </a:txBody>
                  <a:tcPr marL="28800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marL="285750" indent="-285750">
                        <a:buFont typeface="Arial" panose="020B0604020202020204" pitchFamily="34" charset="0"/>
                        <a:buChar char="•"/>
                      </a:pPr>
                      <a:r>
                        <a:rPr lang="en-US" sz="1200" b="0" u="none" strike="noStrike" kern="1200" dirty="0">
                          <a:solidFill>
                            <a:schemeClr val="tx1"/>
                          </a:solidFill>
                          <a:effectLst/>
                          <a:latin typeface="+mn-lt"/>
                          <a:ea typeface="+mn-ea"/>
                          <a:cs typeface="+mn-cs"/>
                        </a:rPr>
                        <a:t>Prioritize key components: begin with the model likely to deliver the most immediate business value.</a:t>
                      </a:r>
                    </a:p>
                    <a:p>
                      <a:pPr marL="285750" indent="-285750">
                        <a:buFont typeface="Arial" panose="020B0604020202020204" pitchFamily="34" charset="0"/>
                        <a:buChar char="•"/>
                      </a:pPr>
                      <a:r>
                        <a:rPr lang="en-US" sz="1200" b="0" u="none" strike="noStrike" kern="1200" dirty="0">
                          <a:solidFill>
                            <a:schemeClr val="tx1"/>
                          </a:solidFill>
                          <a:effectLst/>
                          <a:latin typeface="+mn-lt"/>
                          <a:ea typeface="+mn-ea"/>
                          <a:cs typeface="+mn-cs"/>
                        </a:rPr>
                        <a:t>Maintain a flexible project plan; deliver a working prototype first, then refine models if time allows.</a:t>
                      </a:r>
                    </a:p>
                    <a:p>
                      <a:pPr marL="285750" indent="-285750">
                        <a:buFont typeface="Arial" panose="020B0604020202020204" pitchFamily="34" charset="0"/>
                        <a:buChar char="•"/>
                      </a:pPr>
                      <a:r>
                        <a:rPr lang="en-US" sz="1200" b="0" u="none" strike="noStrike" kern="1200" dirty="0">
                          <a:solidFill>
                            <a:schemeClr val="tx1"/>
                          </a:solidFill>
                          <a:effectLst/>
                          <a:latin typeface="+mn-lt"/>
                          <a:ea typeface="+mn-ea"/>
                          <a:cs typeface="+mn-cs"/>
                        </a:rPr>
                        <a:t>Schedule weekly progress checkpoints to monitor milestones and adjust workload.</a:t>
                      </a: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543393929"/>
                  </a:ext>
                </a:extLst>
              </a:tr>
              <a:tr h="1188090">
                <a:tc>
                  <a:txBody>
                    <a:bodyPr/>
                    <a:lstStyle/>
                    <a:p>
                      <a:pPr lvl="0" algn="l" fontAlgn="b"/>
                      <a:r>
                        <a:rPr lang="en-US" sz="1200" kern="1200" dirty="0">
                          <a:solidFill>
                            <a:schemeClr val="tx1"/>
                          </a:solidFill>
                          <a:effectLst/>
                          <a:latin typeface="+mn-lt"/>
                          <a:ea typeface="+mn-ea"/>
                          <a:cs typeface="+mn-cs"/>
                        </a:rPr>
                        <a:t>Risk3: Operational Considerations</a:t>
                      </a:r>
                    </a:p>
                    <a:p>
                      <a:pPr lvl="0" algn="l" fontAlgn="b"/>
                      <a:r>
                        <a:rPr lang="en-US" sz="1200" dirty="0"/>
                        <a:t>Adoption may be influenced by internal staff interpretation and capacity.</a:t>
                      </a:r>
                      <a:endParaRPr lang="en-US" sz="1200" b="0" i="0" u="none" strike="noStrike" dirty="0">
                        <a:solidFill>
                          <a:schemeClr val="tx1"/>
                        </a:solidFill>
                        <a:effectLst/>
                        <a:latin typeface="+mn-lt"/>
                      </a:endParaRPr>
                    </a:p>
                  </a:txBody>
                  <a:tcPr marL="288000"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tc>
                  <a:txBody>
                    <a:bodyPr/>
                    <a:lstStyle/>
                    <a:p>
                      <a:pPr marL="285750" lvl="0" indent="-285750">
                        <a:buFont typeface="Arial" panose="020B0604020202020204" pitchFamily="34" charset="0"/>
                        <a:buChar char="•"/>
                      </a:pPr>
                      <a:r>
                        <a:rPr lang="en-US" sz="1200" dirty="0"/>
                        <a:t>Provide training and clear guidelines to ensure staff can interpret and apply dashboard outputs effectively.</a:t>
                      </a:r>
                      <a:endParaRPr lang="en-US" sz="1200" kern="1200" dirty="0">
                        <a:solidFill>
                          <a:schemeClr val="tx1"/>
                        </a:solidFill>
                        <a:effectLst/>
                        <a:latin typeface="+mn-lt"/>
                        <a:ea typeface="+mn-ea"/>
                        <a:cs typeface="+mn-cs"/>
                      </a:endParaRPr>
                    </a:p>
                  </a:txBody>
                  <a:tcPr anchor="ctr">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665331028"/>
                  </a:ext>
                </a:extLst>
              </a:tr>
            </a:tbl>
          </a:graphicData>
        </a:graphic>
      </p:graphicFrame>
      <p:sp>
        <p:nvSpPr>
          <p:cNvPr id="3" name="Slide Number Placeholder 2">
            <a:extLst>
              <a:ext uri="{FF2B5EF4-FFF2-40B4-BE49-F238E27FC236}">
                <a16:creationId xmlns:a16="http://schemas.microsoft.com/office/drawing/2014/main" id="{E3146E23-AF80-41E0-FEA9-D42B37045C95}"/>
              </a:ext>
            </a:extLst>
          </p:cNvPr>
          <p:cNvSpPr>
            <a:spLocks noGrp="1"/>
          </p:cNvSpPr>
          <p:nvPr>
            <p:ph type="sldNum" sz="quarter" idx="4"/>
          </p:nvPr>
        </p:nvSpPr>
        <p:spPr>
          <a:xfrm>
            <a:off x="8534400" y="6121252"/>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1200" b="0" i="0" u="none" strike="noStrike" kern="1200" cap="none" spc="0" normalizeH="0" baseline="0" noProof="0" smtClean="0">
                <a:ln>
                  <a:noFill/>
                </a:ln>
                <a:solidFill>
                  <a:srgbClr val="E7E6E6">
                    <a:lumMod val="50000"/>
                  </a:srgbClr>
                </a:solidFill>
                <a:effectLst/>
                <a:uLnTx/>
                <a:uFillTx/>
                <a:latin typeface="Source Sans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srgbClr val="E7E6E6">
                  <a:lumMod val="50000"/>
                </a:srgbClr>
              </a:solidFill>
              <a:effectLst/>
              <a:uLnTx/>
              <a:uFillTx/>
              <a:latin typeface="Source Sans Pro Light"/>
              <a:ea typeface="+mn-ea"/>
              <a:cs typeface="+mn-cs"/>
            </a:endParaRPr>
          </a:p>
        </p:txBody>
      </p:sp>
    </p:spTree>
    <p:extLst>
      <p:ext uri="{BB962C8B-B14F-4D97-AF65-F5344CB8AC3E}">
        <p14:creationId xmlns:p14="http://schemas.microsoft.com/office/powerpoint/2010/main" val="3866234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F2460-D145-D3EF-FCBD-8DDDACD1C94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B2A372E-25A7-66C3-9A08-2AC2F931DC4A}"/>
              </a:ext>
            </a:extLst>
          </p:cNvPr>
          <p:cNvSpPr>
            <a:spLocks noGrp="1"/>
          </p:cNvSpPr>
          <p:nvPr>
            <p:ph type="title"/>
          </p:nvPr>
        </p:nvSpPr>
        <p:spPr>
          <a:xfrm>
            <a:off x="929640" y="485113"/>
            <a:ext cx="10331450" cy="1531525"/>
          </a:xfrm>
        </p:spPr>
        <p:txBody>
          <a:bodyPr/>
          <a:lstStyle/>
          <a:p>
            <a:r>
              <a:rPr lang="en-US" dirty="0"/>
              <a:t>Investment</a:t>
            </a:r>
          </a:p>
        </p:txBody>
      </p:sp>
      <p:graphicFrame>
        <p:nvGraphicFramePr>
          <p:cNvPr id="5" name="Table 9">
            <a:extLst>
              <a:ext uri="{FF2B5EF4-FFF2-40B4-BE49-F238E27FC236}">
                <a16:creationId xmlns:a16="http://schemas.microsoft.com/office/drawing/2014/main" id="{4302DA41-B2C3-1783-3FA3-097CC513BF9F}"/>
              </a:ext>
            </a:extLst>
          </p:cNvPr>
          <p:cNvGraphicFramePr>
            <a:graphicFrameLocks noGrp="1"/>
          </p:cNvGraphicFramePr>
          <p:nvPr>
            <p:ph type="tbl" sz="quarter" idx="10"/>
            <p:extLst>
              <p:ext uri="{D42A27DB-BD31-4B8C-83A1-F6EECF244321}">
                <p14:modId xmlns:p14="http://schemas.microsoft.com/office/powerpoint/2010/main" val="159648865"/>
              </p:ext>
            </p:extLst>
          </p:nvPr>
        </p:nvGraphicFramePr>
        <p:xfrm>
          <a:off x="930275" y="2168525"/>
          <a:ext cx="10330814" cy="3723608"/>
        </p:xfrm>
        <a:graphic>
          <a:graphicData uri="http://schemas.openxmlformats.org/drawingml/2006/table">
            <a:tbl>
              <a:tblPr firstRow="1" bandRow="1">
                <a:tableStyleId>{5FD0F851-EC5A-4D38-B0AD-8093EC10F338}</a:tableStyleId>
              </a:tblPr>
              <a:tblGrid>
                <a:gridCol w="2699948">
                  <a:extLst>
                    <a:ext uri="{9D8B030D-6E8A-4147-A177-3AD203B41FA5}">
                      <a16:colId xmlns:a16="http://schemas.microsoft.com/office/drawing/2014/main" val="3446012419"/>
                    </a:ext>
                  </a:extLst>
                </a:gridCol>
                <a:gridCol w="5880632">
                  <a:extLst>
                    <a:ext uri="{9D8B030D-6E8A-4147-A177-3AD203B41FA5}">
                      <a16:colId xmlns:a16="http://schemas.microsoft.com/office/drawing/2014/main" val="4052646397"/>
                    </a:ext>
                  </a:extLst>
                </a:gridCol>
                <a:gridCol w="1750234">
                  <a:extLst>
                    <a:ext uri="{9D8B030D-6E8A-4147-A177-3AD203B41FA5}">
                      <a16:colId xmlns:a16="http://schemas.microsoft.com/office/drawing/2014/main" val="1935352797"/>
                    </a:ext>
                  </a:extLst>
                </a:gridCol>
              </a:tblGrid>
              <a:tr h="531944">
                <a:tc>
                  <a:txBody>
                    <a:bodyPr/>
                    <a:lstStyle/>
                    <a:p>
                      <a:pPr algn="l" fontAlgn="b"/>
                      <a:r>
                        <a:rPr lang="en-US" sz="1600" b="1" i="0" u="none" strike="noStrike" kern="1200" dirty="0">
                          <a:solidFill>
                            <a:schemeClr val="tx1">
                              <a:lumMod val="75000"/>
                              <a:lumOff val="25000"/>
                            </a:schemeClr>
                          </a:solidFill>
                          <a:effectLst/>
                          <a:latin typeface="+mn-lt"/>
                          <a:ea typeface="+mn-ea"/>
                          <a:cs typeface="+mn-cs"/>
                        </a:rPr>
                        <a:t>Category</a:t>
                      </a:r>
                    </a:p>
                  </a:txBody>
                  <a:tcPr marL="28800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600" b="1" i="0" u="none" strike="noStrike" dirty="0">
                          <a:solidFill>
                            <a:schemeClr val="tx1">
                              <a:lumMod val="75000"/>
                              <a:lumOff val="25000"/>
                            </a:schemeClr>
                          </a:solidFill>
                          <a:effectLst/>
                          <a:latin typeface="+mn-lt"/>
                        </a:rPr>
                        <a:t>Description</a:t>
                      </a:r>
                    </a:p>
                  </a:txBody>
                  <a:tcPr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l" fontAlgn="b"/>
                      <a:r>
                        <a:rPr lang="en-US" sz="1600" b="1" kern="1200" dirty="0">
                          <a:solidFill>
                            <a:schemeClr val="tx1">
                              <a:lumMod val="75000"/>
                              <a:lumOff val="25000"/>
                            </a:schemeClr>
                          </a:solidFill>
                          <a:effectLst/>
                          <a:latin typeface="+mn-lt"/>
                          <a:ea typeface="+mn-ea"/>
                          <a:cs typeface="+mn-cs"/>
                        </a:rPr>
                        <a:t>Estimated Cost </a:t>
                      </a:r>
                      <a:endParaRPr lang="en-US" sz="1600" b="1" i="0" u="none" strike="noStrike" dirty="0">
                        <a:solidFill>
                          <a:schemeClr val="tx1">
                            <a:lumMod val="75000"/>
                            <a:lumOff val="25000"/>
                          </a:schemeClr>
                        </a:solidFill>
                        <a:effectLst/>
                        <a:latin typeface="+mn-lt"/>
                      </a:endParaRPr>
                    </a:p>
                  </a:txBody>
                  <a:tcPr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40773105"/>
                  </a:ext>
                </a:extLst>
              </a:tr>
              <a:tr h="531944">
                <a:tc>
                  <a:txBody>
                    <a:bodyPr/>
                    <a:lstStyle/>
                    <a:p>
                      <a:pPr marL="0" marR="0">
                        <a:spcBef>
                          <a:spcPts val="530"/>
                        </a:spcBef>
                        <a:buNone/>
                      </a:pPr>
                      <a:r>
                        <a:rPr lang="en-US" sz="1400" b="0" i="0" u="none" strike="noStrike" kern="1200" dirty="0">
                          <a:solidFill>
                            <a:schemeClr val="tx1">
                              <a:lumMod val="75000"/>
                              <a:lumOff val="25000"/>
                            </a:schemeClr>
                          </a:solidFill>
                          <a:effectLst/>
                          <a:latin typeface="+mn-lt"/>
                          <a:ea typeface="+mn-ea"/>
                          <a:cs typeface="+mn-cs"/>
                        </a:rPr>
                        <a:t>Data Access</a:t>
                      </a:r>
                    </a:p>
                  </a:txBody>
                  <a:tcPr marL="9525" marR="9525" marT="9525" marB="9525" anchor="ctr">
                    <a:lnL>
                      <a:noFill/>
                    </a:lnL>
                    <a:lnR>
                      <a:noFill/>
                    </a:lnR>
                    <a:lnT w="12700" cmpd="sng">
                      <a:noFill/>
                    </a:lnT>
                    <a:lnB>
                      <a:noFill/>
                    </a:lnB>
                    <a:lnTlToBr w="12700" cmpd="sng">
                      <a:noFill/>
                      <a:prstDash val="solid"/>
                    </a:lnTlToBr>
                    <a:lnBlToTr w="12700" cmpd="sng">
                      <a:noFill/>
                      <a:prstDash val="solid"/>
                    </a:lnBlToTr>
                  </a:tcPr>
                </a:tc>
                <a:tc>
                  <a:txBody>
                    <a:bodyPr/>
                    <a:lstStyle/>
                    <a:p>
                      <a:pPr marL="0" marR="0">
                        <a:spcBef>
                          <a:spcPts val="530"/>
                        </a:spcBef>
                        <a:buNone/>
                      </a:pPr>
                      <a:r>
                        <a:rPr lang="en-US" sz="1400" b="0" i="0" u="none" strike="noStrike" kern="1200" dirty="0">
                          <a:solidFill>
                            <a:schemeClr val="tx1">
                              <a:lumMod val="75000"/>
                              <a:lumOff val="25000"/>
                            </a:schemeClr>
                          </a:solidFill>
                          <a:effectLst/>
                          <a:latin typeface="+mn-lt"/>
                          <a:ea typeface="+mn-ea"/>
                          <a:cs typeface="+mn-cs"/>
                        </a:rPr>
                        <a:t>Exporting Mailchimp</a:t>
                      </a:r>
                      <a:r>
                        <a:rPr lang="en-US" sz="1400" b="0" i="0" u="none" strike="noStrike" kern="1200">
                          <a:solidFill>
                            <a:schemeClr val="tx1">
                              <a:lumMod val="75000"/>
                              <a:lumOff val="25000"/>
                            </a:schemeClr>
                          </a:solidFill>
                          <a:effectLst/>
                          <a:latin typeface="+mn-lt"/>
                          <a:ea typeface="+mn-ea"/>
                          <a:cs typeface="+mn-cs"/>
                        </a:rPr>
                        <a:t>, ecommerce data</a:t>
                      </a:r>
                      <a:r>
                        <a:rPr lang="en-US" sz="1400" b="0" i="0" u="none" strike="noStrike" kern="1200" dirty="0">
                          <a:solidFill>
                            <a:schemeClr val="tx1">
                              <a:lumMod val="75000"/>
                              <a:lumOff val="25000"/>
                            </a:schemeClr>
                          </a:solidFill>
                          <a:effectLst/>
                          <a:latin typeface="+mn-lt"/>
                          <a:ea typeface="+mn-ea"/>
                          <a:cs typeface="+mn-cs"/>
                        </a:rPr>
                        <a:t>, and social media data via API or download</a:t>
                      </a:r>
                    </a:p>
                  </a:txBody>
                  <a:tcPr marL="9525" marR="9525" marT="9525" marB="9525" anchor="ctr">
                    <a:lnL>
                      <a:noFill/>
                    </a:lnL>
                    <a:lnR>
                      <a:noFill/>
                    </a:lnR>
                    <a:lnT w="12700" cmpd="sng">
                      <a:noFill/>
                    </a:lnT>
                    <a:lnB>
                      <a:noFill/>
                    </a:lnB>
                    <a:lnTlToBr w="12700" cmpd="sng">
                      <a:noFill/>
                      <a:prstDash val="solid"/>
                    </a:lnTlToBr>
                    <a:lnBlToTr w="12700" cmpd="sng">
                      <a:noFill/>
                      <a:prstDash val="solid"/>
                    </a:lnBlToTr>
                  </a:tcPr>
                </a:tc>
                <a:tc>
                  <a:txBody>
                    <a:bodyPr/>
                    <a:lstStyle/>
                    <a:p>
                      <a:pPr marL="0" marR="0">
                        <a:spcBef>
                          <a:spcPts val="530"/>
                        </a:spcBef>
                        <a:buNone/>
                      </a:pPr>
                      <a:r>
                        <a:rPr lang="en-US" sz="1400" b="0" i="0" u="none" strike="noStrike" kern="1200" dirty="0">
                          <a:solidFill>
                            <a:schemeClr val="tx1">
                              <a:lumMod val="75000"/>
                              <a:lumOff val="25000"/>
                            </a:schemeClr>
                          </a:solidFill>
                          <a:effectLst/>
                          <a:latin typeface="+mn-lt"/>
                          <a:ea typeface="+mn-ea"/>
                          <a:cs typeface="+mn-cs"/>
                        </a:rPr>
                        <a:t>$0</a:t>
                      </a:r>
                    </a:p>
                  </a:txBody>
                  <a:tcPr marL="9525" marR="9525" marT="9525" marB="9525" anchor="ctr">
                    <a:lnL>
                      <a:noFill/>
                    </a:lnL>
                    <a:lnR>
                      <a:noFill/>
                    </a:lnR>
                    <a:lnT w="12700" cmpd="sng">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4142911372"/>
                  </a:ext>
                </a:extLst>
              </a:tr>
              <a:tr h="531944">
                <a:tc>
                  <a:txBody>
                    <a:bodyPr/>
                    <a:lstStyle/>
                    <a:p>
                      <a:pPr marL="0" marR="0">
                        <a:spcBef>
                          <a:spcPts val="530"/>
                        </a:spcBef>
                        <a:buNone/>
                      </a:pPr>
                      <a:r>
                        <a:rPr lang="en-US" sz="1400" b="0" i="0" u="none" strike="noStrike" kern="1200" dirty="0">
                          <a:solidFill>
                            <a:schemeClr val="tx1">
                              <a:lumMod val="75000"/>
                              <a:lumOff val="25000"/>
                            </a:schemeClr>
                          </a:solidFill>
                          <a:effectLst/>
                          <a:latin typeface="+mn-lt"/>
                          <a:ea typeface="+mn-ea"/>
                          <a:cs typeface="+mn-cs"/>
                        </a:rPr>
                        <a:t>Software / Tools</a:t>
                      </a:r>
                    </a:p>
                  </a:txBody>
                  <a:tcPr marL="9525" marR="9525" marT="9525" marB="9525" anchor="ctr">
                    <a:lnL>
                      <a:noFill/>
                    </a:lnL>
                    <a:lnR>
                      <a:noFill/>
                    </a:lnR>
                    <a:lnT>
                      <a:noFill/>
                    </a:lnT>
                    <a:lnB>
                      <a:noFill/>
                    </a:lnB>
                    <a:lnTlToBr w="12700" cmpd="sng">
                      <a:noFill/>
                      <a:prstDash val="solid"/>
                    </a:lnTlToBr>
                    <a:lnBlToTr w="12700" cmpd="sng">
                      <a:noFill/>
                      <a:prstDash val="solid"/>
                    </a:lnBlToTr>
                  </a:tcPr>
                </a:tc>
                <a:tc>
                  <a:txBody>
                    <a:bodyPr/>
                    <a:lstStyle/>
                    <a:p>
                      <a:pPr marL="0" marR="0">
                        <a:spcBef>
                          <a:spcPts val="530"/>
                        </a:spcBef>
                        <a:buNone/>
                      </a:pPr>
                      <a:r>
                        <a:rPr lang="en-US" sz="1400" b="0" i="0" u="none" strike="noStrike" kern="1200" dirty="0">
                          <a:solidFill>
                            <a:schemeClr val="tx1">
                              <a:lumMod val="75000"/>
                              <a:lumOff val="25000"/>
                            </a:schemeClr>
                          </a:solidFill>
                          <a:effectLst/>
                          <a:latin typeface="+mn-lt"/>
                          <a:ea typeface="+mn-ea"/>
                          <a:cs typeface="+mn-cs"/>
                        </a:rPr>
                        <a:t>Python, R, </a:t>
                      </a:r>
                      <a:r>
                        <a:rPr lang="en-US" sz="1400" b="0" i="0" u="none" strike="noStrike" kern="1200" dirty="0" err="1">
                          <a:solidFill>
                            <a:schemeClr val="tx1">
                              <a:lumMod val="75000"/>
                              <a:lumOff val="25000"/>
                            </a:schemeClr>
                          </a:solidFill>
                          <a:effectLst/>
                          <a:latin typeface="+mn-lt"/>
                          <a:ea typeface="+mn-ea"/>
                          <a:cs typeface="+mn-cs"/>
                        </a:rPr>
                        <a:t>Jupyter</a:t>
                      </a:r>
                      <a:r>
                        <a:rPr lang="en-US" sz="1400" b="0" i="0" u="none" strike="noStrike" kern="1200" dirty="0">
                          <a:solidFill>
                            <a:schemeClr val="tx1">
                              <a:lumMod val="75000"/>
                              <a:lumOff val="25000"/>
                            </a:schemeClr>
                          </a:solidFill>
                          <a:effectLst/>
                          <a:latin typeface="+mn-lt"/>
                          <a:ea typeface="+mn-ea"/>
                          <a:cs typeface="+mn-cs"/>
                        </a:rPr>
                        <a:t>, Scikit-learn, TensorFlow/</a:t>
                      </a:r>
                      <a:r>
                        <a:rPr lang="en-US" sz="1400" b="0" i="0" u="none" strike="noStrike" kern="1200" dirty="0" err="1">
                          <a:solidFill>
                            <a:schemeClr val="tx1">
                              <a:lumMod val="75000"/>
                              <a:lumOff val="25000"/>
                            </a:schemeClr>
                          </a:solidFill>
                          <a:effectLst/>
                          <a:latin typeface="+mn-lt"/>
                          <a:ea typeface="+mn-ea"/>
                          <a:cs typeface="+mn-cs"/>
                        </a:rPr>
                        <a:t>PyTorch</a:t>
                      </a:r>
                      <a:r>
                        <a:rPr lang="en-US" sz="1400" b="0" i="0" u="none" strike="noStrike" kern="1200" dirty="0">
                          <a:solidFill>
                            <a:schemeClr val="tx1">
                              <a:lumMod val="75000"/>
                              <a:lumOff val="25000"/>
                            </a:schemeClr>
                          </a:solidFill>
                          <a:effectLst/>
                          <a:latin typeface="+mn-lt"/>
                          <a:ea typeface="+mn-ea"/>
                          <a:cs typeface="+mn-cs"/>
                        </a:rPr>
                        <a:t>, visualization libraries (</a:t>
                      </a:r>
                      <a:r>
                        <a:rPr lang="en-US" sz="1400" b="0" i="0" u="none" strike="noStrike" kern="1200" dirty="0" err="1">
                          <a:solidFill>
                            <a:schemeClr val="tx1">
                              <a:lumMod val="75000"/>
                              <a:lumOff val="25000"/>
                            </a:schemeClr>
                          </a:solidFill>
                          <a:effectLst/>
                          <a:latin typeface="+mn-lt"/>
                          <a:ea typeface="+mn-ea"/>
                          <a:cs typeface="+mn-cs"/>
                        </a:rPr>
                        <a:t>Streamlit</a:t>
                      </a:r>
                      <a:r>
                        <a:rPr lang="en-US" sz="1400" b="0" i="0" u="none" strike="noStrike" kern="1200" dirty="0">
                          <a:solidFill>
                            <a:schemeClr val="tx1">
                              <a:lumMod val="75000"/>
                              <a:lumOff val="25000"/>
                            </a:schemeClr>
                          </a:solidFill>
                          <a:effectLst/>
                          <a:latin typeface="+mn-lt"/>
                          <a:ea typeface="+mn-ea"/>
                          <a:cs typeface="+mn-cs"/>
                        </a:rPr>
                        <a:t>/</a:t>
                      </a:r>
                      <a:r>
                        <a:rPr lang="en-US" sz="1400" b="0" i="0" u="none" strike="noStrike" kern="1200" dirty="0" err="1">
                          <a:solidFill>
                            <a:schemeClr val="tx1">
                              <a:lumMod val="75000"/>
                              <a:lumOff val="25000"/>
                            </a:schemeClr>
                          </a:solidFill>
                          <a:effectLst/>
                          <a:latin typeface="+mn-lt"/>
                          <a:ea typeface="+mn-ea"/>
                          <a:cs typeface="+mn-cs"/>
                        </a:rPr>
                        <a:t>Plotly</a:t>
                      </a:r>
                      <a:r>
                        <a:rPr lang="en-US" sz="1400" b="0" i="0" u="none" strike="noStrike" kern="1200" dirty="0">
                          <a:solidFill>
                            <a:schemeClr val="tx1">
                              <a:lumMod val="75000"/>
                              <a:lumOff val="25000"/>
                            </a:schemeClr>
                          </a:solidFill>
                          <a:effectLst/>
                          <a:latin typeface="+mn-lt"/>
                          <a:ea typeface="+mn-ea"/>
                          <a:cs typeface="+mn-cs"/>
                        </a:rPr>
                        <a:t>/</a:t>
                      </a:r>
                      <a:r>
                        <a:rPr lang="en-US" sz="1400" b="0" i="0" u="none" strike="noStrike" kern="1200" dirty="0" err="1">
                          <a:solidFill>
                            <a:schemeClr val="tx1">
                              <a:lumMod val="75000"/>
                              <a:lumOff val="25000"/>
                            </a:schemeClr>
                          </a:solidFill>
                          <a:effectLst/>
                          <a:latin typeface="+mn-lt"/>
                          <a:ea typeface="+mn-ea"/>
                          <a:cs typeface="+mn-cs"/>
                        </a:rPr>
                        <a:t>PowerBI</a:t>
                      </a:r>
                      <a:r>
                        <a:rPr lang="en-US" sz="1400" b="0" i="0" u="none" strike="noStrike" kern="1200" dirty="0">
                          <a:solidFill>
                            <a:schemeClr val="tx1">
                              <a:lumMod val="75000"/>
                              <a:lumOff val="25000"/>
                            </a:schemeClr>
                          </a:solidFill>
                          <a:effectLst/>
                          <a:latin typeface="+mn-lt"/>
                          <a:ea typeface="+mn-ea"/>
                          <a:cs typeface="+mn-cs"/>
                        </a:rPr>
                        <a:t> Community)</a:t>
                      </a:r>
                    </a:p>
                  </a:txBody>
                  <a:tcPr marL="9525" marR="9525" marT="9525" marB="9525" anchor="ctr">
                    <a:lnL>
                      <a:noFill/>
                    </a:lnL>
                    <a:lnR>
                      <a:noFill/>
                    </a:lnR>
                    <a:lnT>
                      <a:noFill/>
                    </a:lnT>
                    <a:lnB>
                      <a:noFill/>
                    </a:lnB>
                    <a:lnTlToBr w="12700" cmpd="sng">
                      <a:noFill/>
                      <a:prstDash val="solid"/>
                    </a:lnTlToBr>
                    <a:lnBlToTr w="12700" cmpd="sng">
                      <a:noFill/>
                      <a:prstDash val="solid"/>
                    </a:lnBlToTr>
                  </a:tcPr>
                </a:tc>
                <a:tc>
                  <a:txBody>
                    <a:bodyPr/>
                    <a:lstStyle/>
                    <a:p>
                      <a:pPr marL="0" marR="0">
                        <a:spcBef>
                          <a:spcPts val="530"/>
                        </a:spcBef>
                        <a:buNone/>
                      </a:pPr>
                      <a:r>
                        <a:rPr lang="en-US" sz="1400" b="0" i="0" u="none" strike="noStrike" kern="1200" dirty="0">
                          <a:solidFill>
                            <a:schemeClr val="tx1">
                              <a:lumMod val="75000"/>
                              <a:lumOff val="25000"/>
                            </a:schemeClr>
                          </a:solidFill>
                          <a:effectLst/>
                          <a:latin typeface="+mn-lt"/>
                          <a:ea typeface="+mn-ea"/>
                          <a:cs typeface="+mn-cs"/>
                        </a:rPr>
                        <a:t>$0</a:t>
                      </a:r>
                    </a:p>
                  </a:txBody>
                  <a:tcPr marL="9525" marR="9525" marT="9525" marB="95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543393929"/>
                  </a:ext>
                </a:extLst>
              </a:tr>
              <a:tr h="531944">
                <a:tc>
                  <a:txBody>
                    <a:bodyPr/>
                    <a:lstStyle/>
                    <a:p>
                      <a:pPr marL="0" marR="0">
                        <a:spcBef>
                          <a:spcPts val="530"/>
                        </a:spcBef>
                        <a:buNone/>
                      </a:pPr>
                      <a:r>
                        <a:rPr lang="en-US" sz="1400" b="0" i="0" u="none" strike="noStrike" kern="1200" dirty="0">
                          <a:solidFill>
                            <a:schemeClr val="tx1">
                              <a:lumMod val="75000"/>
                              <a:lumOff val="25000"/>
                            </a:schemeClr>
                          </a:solidFill>
                          <a:effectLst/>
                          <a:latin typeface="+mn-lt"/>
                          <a:ea typeface="+mn-ea"/>
                          <a:cs typeface="+mn-cs"/>
                        </a:rPr>
                        <a:t>Cloud / Storage (Optional)</a:t>
                      </a:r>
                    </a:p>
                  </a:txBody>
                  <a:tcPr marL="9525" marR="9525" marT="9525" marB="9525" anchor="ctr">
                    <a:lnL>
                      <a:noFill/>
                    </a:lnL>
                    <a:lnR>
                      <a:noFill/>
                    </a:lnR>
                    <a:lnT>
                      <a:noFill/>
                    </a:lnT>
                    <a:lnB>
                      <a:noFill/>
                    </a:lnB>
                    <a:lnTlToBr w="12700" cmpd="sng">
                      <a:noFill/>
                      <a:prstDash val="solid"/>
                    </a:lnTlToBr>
                    <a:lnBlToTr w="12700" cmpd="sng">
                      <a:noFill/>
                      <a:prstDash val="solid"/>
                    </a:lnBlToTr>
                  </a:tcPr>
                </a:tc>
                <a:tc>
                  <a:txBody>
                    <a:bodyPr/>
                    <a:lstStyle/>
                    <a:p>
                      <a:pPr marL="0" marR="0">
                        <a:spcBef>
                          <a:spcPts val="530"/>
                        </a:spcBef>
                        <a:buNone/>
                      </a:pPr>
                      <a:r>
                        <a:rPr lang="en-US" sz="1400" b="0" i="0" u="none" strike="noStrike" kern="1200" dirty="0">
                          <a:solidFill>
                            <a:schemeClr val="tx1">
                              <a:lumMod val="75000"/>
                              <a:lumOff val="25000"/>
                            </a:schemeClr>
                          </a:solidFill>
                          <a:effectLst/>
                          <a:latin typeface="+mn-lt"/>
                          <a:ea typeface="+mn-ea"/>
                          <a:cs typeface="+mn-cs"/>
                        </a:rPr>
                        <a:t>Google </a:t>
                      </a:r>
                      <a:r>
                        <a:rPr lang="en-US" sz="1400" b="0" i="0" u="none" strike="noStrike" kern="1200" dirty="0" err="1">
                          <a:solidFill>
                            <a:schemeClr val="tx1">
                              <a:lumMod val="75000"/>
                              <a:lumOff val="25000"/>
                            </a:schemeClr>
                          </a:solidFill>
                          <a:effectLst/>
                          <a:latin typeface="+mn-lt"/>
                          <a:ea typeface="+mn-ea"/>
                          <a:cs typeface="+mn-cs"/>
                        </a:rPr>
                        <a:t>Colab</a:t>
                      </a:r>
                      <a:r>
                        <a:rPr lang="en-US" sz="1400" b="0" i="0" u="none" strike="noStrike" kern="1200" dirty="0">
                          <a:solidFill>
                            <a:schemeClr val="tx1">
                              <a:lumMod val="75000"/>
                              <a:lumOff val="25000"/>
                            </a:schemeClr>
                          </a:solidFill>
                          <a:effectLst/>
                          <a:latin typeface="+mn-lt"/>
                          <a:ea typeface="+mn-ea"/>
                          <a:cs typeface="+mn-cs"/>
                        </a:rPr>
                        <a:t>, Kaggle, or limited AWS/GCP/Azure usage for model training</a:t>
                      </a:r>
                    </a:p>
                  </a:txBody>
                  <a:tcPr marL="9525" marR="9525" marT="9525" marB="9525" anchor="ctr">
                    <a:lnL>
                      <a:noFill/>
                    </a:lnL>
                    <a:lnR>
                      <a:noFill/>
                    </a:lnR>
                    <a:lnT>
                      <a:noFill/>
                    </a:lnT>
                    <a:lnB>
                      <a:noFill/>
                    </a:lnB>
                    <a:lnTlToBr w="12700" cmpd="sng">
                      <a:noFill/>
                      <a:prstDash val="solid"/>
                    </a:lnTlToBr>
                    <a:lnBlToTr w="12700" cmpd="sng">
                      <a:noFill/>
                      <a:prstDash val="solid"/>
                    </a:lnBlToTr>
                  </a:tcPr>
                </a:tc>
                <a:tc>
                  <a:txBody>
                    <a:bodyPr/>
                    <a:lstStyle/>
                    <a:p>
                      <a:pPr marL="0" marR="0">
                        <a:spcBef>
                          <a:spcPts val="530"/>
                        </a:spcBef>
                        <a:buNone/>
                      </a:pPr>
                      <a:r>
                        <a:rPr lang="en-US" sz="1400" b="0" i="0" u="none" strike="noStrike" kern="1200" dirty="0">
                          <a:solidFill>
                            <a:schemeClr val="tx1">
                              <a:lumMod val="75000"/>
                              <a:lumOff val="25000"/>
                            </a:schemeClr>
                          </a:solidFill>
                          <a:effectLst/>
                          <a:latin typeface="+mn-lt"/>
                          <a:ea typeface="+mn-ea"/>
                          <a:cs typeface="+mn-cs"/>
                        </a:rPr>
                        <a:t>$0–200</a:t>
                      </a:r>
                    </a:p>
                  </a:txBody>
                  <a:tcPr marL="9525" marR="9525" marT="9525" marB="95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5711469"/>
                  </a:ext>
                </a:extLst>
              </a:tr>
              <a:tr h="531944">
                <a:tc>
                  <a:txBody>
                    <a:bodyPr/>
                    <a:lstStyle/>
                    <a:p>
                      <a:pPr marL="0" marR="0">
                        <a:spcBef>
                          <a:spcPts val="530"/>
                        </a:spcBef>
                        <a:buNone/>
                      </a:pPr>
                      <a:r>
                        <a:rPr lang="en-US" sz="1400" b="0" i="0" u="none" strike="noStrike" kern="1200" dirty="0">
                          <a:solidFill>
                            <a:schemeClr val="tx1">
                              <a:lumMod val="75000"/>
                              <a:lumOff val="25000"/>
                            </a:schemeClr>
                          </a:solidFill>
                          <a:effectLst/>
                          <a:latin typeface="+mn-lt"/>
                          <a:ea typeface="+mn-ea"/>
                          <a:cs typeface="+mn-cs"/>
                        </a:rPr>
                        <a:t>Documentation &amp; Reporting</a:t>
                      </a:r>
                    </a:p>
                  </a:txBody>
                  <a:tcPr marL="9525" marR="9525" marT="9525" marB="9525" anchor="ctr">
                    <a:lnL>
                      <a:noFill/>
                    </a:lnL>
                    <a:lnR>
                      <a:noFill/>
                    </a:lnR>
                    <a:lnT>
                      <a:noFill/>
                    </a:lnT>
                    <a:lnB>
                      <a:noFill/>
                    </a:lnB>
                    <a:lnTlToBr w="12700" cmpd="sng">
                      <a:noFill/>
                      <a:prstDash val="solid"/>
                    </a:lnTlToBr>
                    <a:lnBlToTr w="12700" cmpd="sng">
                      <a:noFill/>
                      <a:prstDash val="solid"/>
                    </a:lnBlToTr>
                  </a:tcPr>
                </a:tc>
                <a:tc>
                  <a:txBody>
                    <a:bodyPr/>
                    <a:lstStyle/>
                    <a:p>
                      <a:pPr marL="0" marR="0">
                        <a:spcBef>
                          <a:spcPts val="530"/>
                        </a:spcBef>
                        <a:buNone/>
                      </a:pPr>
                      <a:r>
                        <a:rPr lang="en-US" sz="1400" b="0" i="0" u="none" strike="noStrike" kern="1200" dirty="0">
                          <a:solidFill>
                            <a:schemeClr val="tx1">
                              <a:lumMod val="75000"/>
                              <a:lumOff val="25000"/>
                            </a:schemeClr>
                          </a:solidFill>
                          <a:effectLst/>
                          <a:latin typeface="+mn-lt"/>
                          <a:ea typeface="+mn-ea"/>
                          <a:cs typeface="+mn-cs"/>
                        </a:rPr>
                        <a:t>Time for preparing reports, dashboards, and presentations (capstone work)</a:t>
                      </a:r>
                    </a:p>
                  </a:txBody>
                  <a:tcPr marL="9525" marR="9525" marT="9525" marB="9525" anchor="ctr">
                    <a:lnL>
                      <a:noFill/>
                    </a:lnL>
                    <a:lnR>
                      <a:noFill/>
                    </a:lnR>
                    <a:lnT>
                      <a:noFill/>
                    </a:lnT>
                    <a:lnB>
                      <a:noFill/>
                    </a:lnB>
                    <a:lnTlToBr w="12700" cmpd="sng">
                      <a:noFill/>
                      <a:prstDash val="solid"/>
                    </a:lnTlToBr>
                    <a:lnBlToTr w="12700" cmpd="sng">
                      <a:noFill/>
                      <a:prstDash val="solid"/>
                    </a:lnBlToTr>
                  </a:tcPr>
                </a:tc>
                <a:tc>
                  <a:txBody>
                    <a:bodyPr/>
                    <a:lstStyle/>
                    <a:p>
                      <a:pPr marL="0" marR="0">
                        <a:spcBef>
                          <a:spcPts val="530"/>
                        </a:spcBef>
                        <a:buNone/>
                      </a:pPr>
                      <a:r>
                        <a:rPr lang="en-US" sz="1400" b="0" i="0" u="none" strike="noStrike" kern="1200" dirty="0">
                          <a:solidFill>
                            <a:schemeClr val="tx1">
                              <a:lumMod val="75000"/>
                              <a:lumOff val="25000"/>
                            </a:schemeClr>
                          </a:solidFill>
                          <a:effectLst/>
                          <a:latin typeface="+mn-lt"/>
                          <a:ea typeface="+mn-ea"/>
                          <a:cs typeface="+mn-cs"/>
                        </a:rPr>
                        <a:t>$0</a:t>
                      </a:r>
                    </a:p>
                  </a:txBody>
                  <a:tcPr marL="9525" marR="9525" marT="9525" marB="95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498944196"/>
                  </a:ext>
                </a:extLst>
              </a:tr>
              <a:tr h="531944">
                <a:tc>
                  <a:txBody>
                    <a:bodyPr/>
                    <a:lstStyle/>
                    <a:p>
                      <a:pPr marL="0" marR="0">
                        <a:spcBef>
                          <a:spcPts val="530"/>
                        </a:spcBef>
                        <a:buNone/>
                      </a:pPr>
                      <a:r>
                        <a:rPr lang="en-US" sz="1400" b="0" i="0" u="none" strike="noStrike" kern="1200" dirty="0">
                          <a:solidFill>
                            <a:schemeClr val="tx1">
                              <a:lumMod val="75000"/>
                              <a:lumOff val="25000"/>
                            </a:schemeClr>
                          </a:solidFill>
                          <a:effectLst/>
                          <a:latin typeface="+mn-lt"/>
                          <a:ea typeface="+mn-ea"/>
                          <a:cs typeface="+mn-cs"/>
                        </a:rPr>
                        <a:t>Contingency / Miscellaneous</a:t>
                      </a:r>
                    </a:p>
                  </a:txBody>
                  <a:tcPr marL="9525" marR="9525" marT="9525" marB="9525" anchor="ctr">
                    <a:lnL>
                      <a:noFill/>
                    </a:lnL>
                    <a:lnR>
                      <a:noFill/>
                    </a:lnR>
                    <a:lnT>
                      <a:noFill/>
                    </a:lnT>
                    <a:lnB>
                      <a:noFill/>
                    </a:lnB>
                    <a:lnTlToBr w="12700" cmpd="sng">
                      <a:noFill/>
                      <a:prstDash val="solid"/>
                    </a:lnTlToBr>
                    <a:lnBlToTr w="12700" cmpd="sng">
                      <a:noFill/>
                      <a:prstDash val="solid"/>
                    </a:lnBlToTr>
                  </a:tcPr>
                </a:tc>
                <a:tc>
                  <a:txBody>
                    <a:bodyPr/>
                    <a:lstStyle/>
                    <a:p>
                      <a:pPr marL="0" marR="0">
                        <a:spcBef>
                          <a:spcPts val="530"/>
                        </a:spcBef>
                        <a:buNone/>
                      </a:pPr>
                      <a:r>
                        <a:rPr lang="en-US" sz="1400" b="0" i="0" u="none" strike="noStrike" kern="1200" dirty="0">
                          <a:solidFill>
                            <a:schemeClr val="tx1">
                              <a:lumMod val="75000"/>
                              <a:lumOff val="25000"/>
                            </a:schemeClr>
                          </a:solidFill>
                          <a:effectLst/>
                          <a:latin typeface="+mn-lt"/>
                          <a:ea typeface="+mn-ea"/>
                          <a:cs typeface="+mn-cs"/>
                        </a:rPr>
                        <a:t>Minor unexpected expenses (e.g., additional software tools or cloud storage)</a:t>
                      </a:r>
                    </a:p>
                  </a:txBody>
                  <a:tcPr marL="9525" marR="9525" marT="9525" marB="9525" anchor="ctr">
                    <a:lnL>
                      <a:noFill/>
                    </a:lnL>
                    <a:lnR>
                      <a:noFill/>
                    </a:lnR>
                    <a:lnT>
                      <a:noFill/>
                    </a:lnT>
                    <a:lnB>
                      <a:noFill/>
                    </a:lnB>
                    <a:lnTlToBr w="12700" cmpd="sng">
                      <a:noFill/>
                      <a:prstDash val="solid"/>
                    </a:lnTlToBr>
                    <a:lnBlToTr w="12700" cmpd="sng">
                      <a:noFill/>
                      <a:prstDash val="solid"/>
                    </a:lnBlToTr>
                  </a:tcPr>
                </a:tc>
                <a:tc>
                  <a:txBody>
                    <a:bodyPr/>
                    <a:lstStyle/>
                    <a:p>
                      <a:pPr marL="0" marR="0">
                        <a:spcBef>
                          <a:spcPts val="530"/>
                        </a:spcBef>
                        <a:buNone/>
                      </a:pPr>
                      <a:r>
                        <a:rPr lang="en-US" sz="1400" b="0" i="0" u="none" strike="noStrike" kern="1200" dirty="0">
                          <a:solidFill>
                            <a:schemeClr val="tx1">
                              <a:lumMod val="75000"/>
                              <a:lumOff val="25000"/>
                            </a:schemeClr>
                          </a:solidFill>
                          <a:effectLst/>
                          <a:latin typeface="+mn-lt"/>
                          <a:ea typeface="+mn-ea"/>
                          <a:cs typeface="+mn-cs"/>
                        </a:rPr>
                        <a:t>$50–100</a:t>
                      </a:r>
                    </a:p>
                  </a:txBody>
                  <a:tcPr marL="9525" marR="9525" marT="9525" marB="95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61606819"/>
                  </a:ext>
                </a:extLst>
              </a:tr>
              <a:tr h="531944">
                <a:tc>
                  <a:txBody>
                    <a:bodyPr/>
                    <a:lstStyle/>
                    <a:p>
                      <a:pPr algn="l" fontAlgn="b"/>
                      <a:endParaRPr lang="en-US" sz="1400" b="1" i="0" u="none" strike="noStrike" dirty="0">
                        <a:solidFill>
                          <a:schemeClr val="tx1">
                            <a:lumMod val="75000"/>
                            <a:lumOff val="25000"/>
                          </a:schemeClr>
                        </a:solidFill>
                        <a:effectLst/>
                        <a:latin typeface="+mn-lt"/>
                      </a:endParaRPr>
                    </a:p>
                  </a:txBody>
                  <a:tcPr marL="288000" anchor="ctr">
                    <a:lnL>
                      <a:noFill/>
                    </a:lnL>
                    <a:lnR>
                      <a:noFill/>
                    </a:lnR>
                    <a:lnT>
                      <a:noFill/>
                    </a:lnT>
                    <a:lnB w="12700" cmpd="sng">
                      <a:noFill/>
                    </a:lnB>
                    <a:lnTlToBr w="12700" cmpd="sng">
                      <a:noFill/>
                      <a:prstDash val="solid"/>
                    </a:lnTlToBr>
                    <a:lnBlToTr w="12700" cmpd="sng">
                      <a:noFill/>
                      <a:prstDash val="solid"/>
                    </a:lnBlToTr>
                  </a:tcPr>
                </a:tc>
                <a:tc>
                  <a:txBody>
                    <a:bodyPr/>
                    <a:lstStyle/>
                    <a:p>
                      <a:pPr algn="r" fontAlgn="b"/>
                      <a:r>
                        <a:rPr lang="en-US" sz="1400" b="0" kern="1200" dirty="0">
                          <a:solidFill>
                            <a:schemeClr val="tx1">
                              <a:lumMod val="75000"/>
                              <a:lumOff val="25000"/>
                            </a:schemeClr>
                          </a:solidFill>
                          <a:effectLst/>
                          <a:latin typeface="+mn-lt"/>
                          <a:ea typeface="+mn-ea"/>
                          <a:cs typeface="+mn-cs"/>
                        </a:rPr>
                        <a:t>Total Estimated Budget (Capstone Project Level)</a:t>
                      </a:r>
                      <a:endParaRPr lang="en-US" sz="1400" b="0" i="0" u="none" strike="noStrike" dirty="0">
                        <a:solidFill>
                          <a:schemeClr val="tx1">
                            <a:lumMod val="75000"/>
                            <a:lumOff val="25000"/>
                          </a:schemeClr>
                        </a:solidFill>
                        <a:effectLst/>
                        <a:latin typeface="+mn-lt"/>
                      </a:endParaRPr>
                    </a:p>
                  </a:txBody>
                  <a:tcPr anchor="ctr">
                    <a:lnL>
                      <a:noFill/>
                    </a:lnL>
                    <a:lnR>
                      <a:noFill/>
                    </a:lnR>
                    <a:lnT>
                      <a:noFill/>
                    </a:lnT>
                    <a:lnB w="12700" cmpd="sng">
                      <a:noFill/>
                    </a:lnB>
                    <a:lnTlToBr w="12700" cmpd="sng">
                      <a:noFill/>
                      <a:prstDash val="solid"/>
                    </a:lnTlToBr>
                    <a:lnBlToTr w="12700" cmpd="sng">
                      <a:noFill/>
                      <a:prstDash val="solid"/>
                    </a:lnBlToTr>
                  </a:tcPr>
                </a:tc>
                <a:tc>
                  <a:txBody>
                    <a:bodyPr/>
                    <a:lstStyle/>
                    <a:p>
                      <a:pPr algn="l" fontAlgn="b"/>
                      <a:r>
                        <a:rPr lang="en-US" sz="1400" b="0" i="0" u="none" strike="noStrike" dirty="0">
                          <a:solidFill>
                            <a:schemeClr val="tx1">
                              <a:lumMod val="75000"/>
                              <a:lumOff val="25000"/>
                            </a:schemeClr>
                          </a:solidFill>
                          <a:effectLst/>
                          <a:latin typeface="+mn-lt"/>
                        </a:rPr>
                        <a:t>$0-$300</a:t>
                      </a:r>
                    </a:p>
                  </a:txBody>
                  <a:tcPr anchor="ctr">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5120011"/>
                  </a:ext>
                </a:extLst>
              </a:tr>
            </a:tbl>
          </a:graphicData>
        </a:graphic>
      </p:graphicFrame>
      <p:sp>
        <p:nvSpPr>
          <p:cNvPr id="3" name="Slide Number Placeholder 2">
            <a:extLst>
              <a:ext uri="{FF2B5EF4-FFF2-40B4-BE49-F238E27FC236}">
                <a16:creationId xmlns:a16="http://schemas.microsoft.com/office/drawing/2014/main" id="{D0B37204-9BA5-4F66-3E94-22A720D05FD9}"/>
              </a:ext>
            </a:extLst>
          </p:cNvPr>
          <p:cNvSpPr>
            <a:spLocks noGrp="1"/>
          </p:cNvSpPr>
          <p:nvPr>
            <p:ph type="sldNum" sz="quarter" idx="4"/>
          </p:nvPr>
        </p:nvSpPr>
        <p:spPr>
          <a:xfrm>
            <a:off x="8534400" y="6121252"/>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1200" b="0" i="0" u="none" strike="noStrike" kern="1200" cap="none" spc="0" normalizeH="0" baseline="0" noProof="0" smtClean="0">
                <a:ln>
                  <a:noFill/>
                </a:ln>
                <a:solidFill>
                  <a:srgbClr val="E7E6E6">
                    <a:lumMod val="50000"/>
                  </a:srgbClr>
                </a:solidFill>
                <a:effectLst/>
                <a:uLnTx/>
                <a:uFillTx/>
                <a:latin typeface="Source Sans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srgbClr val="E7E6E6">
                  <a:lumMod val="50000"/>
                </a:srgbClr>
              </a:solidFill>
              <a:effectLst/>
              <a:uLnTx/>
              <a:uFillTx/>
              <a:latin typeface="Source Sans Pro Light"/>
              <a:ea typeface="+mn-ea"/>
              <a:cs typeface="+mn-cs"/>
            </a:endParaRPr>
          </a:p>
        </p:txBody>
      </p:sp>
    </p:spTree>
    <p:extLst>
      <p:ext uri="{BB962C8B-B14F-4D97-AF65-F5344CB8AC3E}">
        <p14:creationId xmlns:p14="http://schemas.microsoft.com/office/powerpoint/2010/main" val="3191921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961152-381E-D654-15E9-7C4F09608779}"/>
              </a:ext>
            </a:extLst>
          </p:cNvPr>
          <p:cNvSpPr>
            <a:spLocks noGrp="1"/>
          </p:cNvSpPr>
          <p:nvPr>
            <p:ph type="title"/>
          </p:nvPr>
        </p:nvSpPr>
        <p:spPr>
          <a:xfrm>
            <a:off x="899160" y="655320"/>
            <a:ext cx="4572000" cy="5486400"/>
          </a:xfrm>
        </p:spPr>
        <p:txBody>
          <a:bodyPr/>
          <a:lstStyle/>
          <a:p>
            <a:r>
              <a:rPr lang="en-US" dirty="0"/>
              <a:t>Thank you</a:t>
            </a:r>
          </a:p>
        </p:txBody>
      </p:sp>
      <p:sp>
        <p:nvSpPr>
          <p:cNvPr id="5" name="Content Placeholder 4">
            <a:extLst>
              <a:ext uri="{FF2B5EF4-FFF2-40B4-BE49-F238E27FC236}">
                <a16:creationId xmlns:a16="http://schemas.microsoft.com/office/drawing/2014/main" id="{CFD569DC-1A68-51FF-4CCE-F334F8B3D5A3}"/>
              </a:ext>
            </a:extLst>
          </p:cNvPr>
          <p:cNvSpPr>
            <a:spLocks noGrp="1"/>
          </p:cNvSpPr>
          <p:nvPr>
            <p:ph sz="quarter" idx="10"/>
          </p:nvPr>
        </p:nvSpPr>
        <p:spPr>
          <a:xfrm>
            <a:off x="899160" y="3874245"/>
            <a:ext cx="4572000" cy="3368040"/>
          </a:xfrm>
        </p:spPr>
        <p:txBody>
          <a:bodyPr anchor="t"/>
          <a:lstStyle/>
          <a:p>
            <a:r>
              <a:rPr lang="en-US" dirty="0"/>
              <a:t>Ines Paez</a:t>
            </a:r>
          </a:p>
          <a:p>
            <a:r>
              <a:rPr lang="en-US" dirty="0"/>
              <a:t>inespaez@u.northwestern.edu</a:t>
            </a:r>
          </a:p>
        </p:txBody>
      </p:sp>
    </p:spTree>
    <p:extLst>
      <p:ext uri="{BB962C8B-B14F-4D97-AF65-F5344CB8AC3E}">
        <p14:creationId xmlns:p14="http://schemas.microsoft.com/office/powerpoint/2010/main" val="3303844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B5244AC-D906-A60B-5023-D0289CF4F6C9}"/>
              </a:ext>
            </a:extLst>
          </p:cNvPr>
          <p:cNvSpPr>
            <a:spLocks noGrp="1"/>
          </p:cNvSpPr>
          <p:nvPr>
            <p:ph type="title"/>
          </p:nvPr>
        </p:nvSpPr>
        <p:spPr/>
        <p:txBody>
          <a:bodyPr/>
          <a:lstStyle/>
          <a:p>
            <a:r>
              <a:rPr lang="en-US" dirty="0"/>
              <a:t>Appendix</a:t>
            </a:r>
          </a:p>
        </p:txBody>
      </p:sp>
      <p:pic>
        <p:nvPicPr>
          <p:cNvPr id="6" name="Picture Placeholder 5" descr="A pair of white shoes&#10;&#10;AI-generated content may be incorrect.">
            <a:extLst>
              <a:ext uri="{FF2B5EF4-FFF2-40B4-BE49-F238E27FC236}">
                <a16:creationId xmlns:a16="http://schemas.microsoft.com/office/drawing/2014/main" id="{2EFEF45D-99E9-805A-97C9-C8D34EBAFB13}"/>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4863" b="14863"/>
          <a:stretch/>
        </p:blipFill>
        <p:spPr/>
      </p:pic>
      <p:sp>
        <p:nvSpPr>
          <p:cNvPr id="4" name="Slide Number Placeholder 3">
            <a:extLst>
              <a:ext uri="{FF2B5EF4-FFF2-40B4-BE49-F238E27FC236}">
                <a16:creationId xmlns:a16="http://schemas.microsoft.com/office/drawing/2014/main" id="{93D8CC2E-BB8C-CF5A-C460-C662927C06B2}"/>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5CEABB6-07DC-46E8-9B57-56EC44A396E5}" type="slidenum">
              <a:rPr kumimoji="0" lang="en-US" sz="1200" b="0" i="0" u="none" strike="noStrike" kern="1200" cap="none" spc="0" normalizeH="0" baseline="0" noProof="0" smtClean="0">
                <a:ln>
                  <a:noFill/>
                </a:ln>
                <a:solidFill>
                  <a:srgbClr val="E7E6E6">
                    <a:lumMod val="50000"/>
                  </a:srgbClr>
                </a:solidFill>
                <a:effectLst/>
                <a:uLnTx/>
                <a:uFillTx/>
                <a:latin typeface="Source Sans Pro Ligh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srgbClr val="E7E6E6">
                  <a:lumMod val="50000"/>
                </a:srgbClr>
              </a:solidFill>
              <a:effectLst/>
              <a:uLnTx/>
              <a:uFillTx/>
              <a:latin typeface="Source Sans Pro Light"/>
              <a:ea typeface="+mn-ea"/>
              <a:cs typeface="+mn-cs"/>
            </a:endParaRPr>
          </a:p>
        </p:txBody>
      </p:sp>
    </p:spTree>
    <p:extLst>
      <p:ext uri="{BB962C8B-B14F-4D97-AF65-F5344CB8AC3E}">
        <p14:creationId xmlns:p14="http://schemas.microsoft.com/office/powerpoint/2010/main" val="290275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E2206-CEA9-4766-B939-39E1DEC259FE}"/>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EDCE6DE2-6E20-794B-88EA-1AE11E343DD5}"/>
              </a:ext>
            </a:extLst>
          </p:cNvPr>
          <p:cNvSpPr>
            <a:spLocks noGrp="1"/>
          </p:cNvSpPr>
          <p:nvPr>
            <p:ph type="title"/>
          </p:nvPr>
        </p:nvSpPr>
        <p:spPr>
          <a:xfrm>
            <a:off x="6478742" y="914399"/>
            <a:ext cx="4798858" cy="5029199"/>
          </a:xfrm>
        </p:spPr>
        <p:txBody>
          <a:bodyPr/>
          <a:lstStyle/>
          <a:p>
            <a:r>
              <a:rPr lang="en-US" dirty="0"/>
              <a:t>Business Case</a:t>
            </a:r>
          </a:p>
        </p:txBody>
      </p:sp>
      <p:pic>
        <p:nvPicPr>
          <p:cNvPr id="5" name="Picture Placeholder 4" descr="A pair of shoes on a yellow background&#10;&#10;AI-generated content may be incorrect.">
            <a:extLst>
              <a:ext uri="{FF2B5EF4-FFF2-40B4-BE49-F238E27FC236}">
                <a16:creationId xmlns:a16="http://schemas.microsoft.com/office/drawing/2014/main" id="{9B9AF647-1BBB-2D51-F252-8FBD1EBF9DBC}"/>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 t="8166" r="-19058" b="8166"/>
          <a:stretch>
            <a:fillRect/>
          </a:stretch>
        </p:blipFill>
        <p:spPr>
          <a:xfrm>
            <a:off x="0" y="914400"/>
            <a:ext cx="5713413" cy="5029200"/>
          </a:xfrm>
        </p:spPr>
      </p:pic>
    </p:spTree>
    <p:extLst>
      <p:ext uri="{BB962C8B-B14F-4D97-AF65-F5344CB8AC3E}">
        <p14:creationId xmlns:p14="http://schemas.microsoft.com/office/powerpoint/2010/main" val="3946156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44B7D88-18D8-7250-6364-BECA6F65381D}"/>
              </a:ext>
            </a:extLst>
          </p:cNvPr>
          <p:cNvSpPr>
            <a:spLocks noGrp="1"/>
          </p:cNvSpPr>
          <p:nvPr>
            <p:ph type="title"/>
          </p:nvPr>
        </p:nvSpPr>
        <p:spPr>
          <a:xfrm>
            <a:off x="914400" y="883920"/>
            <a:ext cx="4114800" cy="5059680"/>
          </a:xfrm>
        </p:spPr>
        <p:txBody>
          <a:bodyPr/>
          <a:lstStyle/>
          <a:p>
            <a:r>
              <a:rPr lang="en-US" dirty="0"/>
              <a:t>The Project</a:t>
            </a:r>
          </a:p>
        </p:txBody>
      </p:sp>
      <p:sp>
        <p:nvSpPr>
          <p:cNvPr id="7" name="Content Placeholder 6">
            <a:extLst>
              <a:ext uri="{FF2B5EF4-FFF2-40B4-BE49-F238E27FC236}">
                <a16:creationId xmlns:a16="http://schemas.microsoft.com/office/drawing/2014/main" id="{0C0D5F39-EF49-BECB-8276-8B8A46F07AC2}"/>
              </a:ext>
            </a:extLst>
          </p:cNvPr>
          <p:cNvSpPr>
            <a:spLocks noGrp="1"/>
          </p:cNvSpPr>
          <p:nvPr>
            <p:ph sz="quarter" idx="10"/>
          </p:nvPr>
        </p:nvSpPr>
        <p:spPr>
          <a:xfrm>
            <a:off x="6475413" y="2438400"/>
            <a:ext cx="4799012" cy="3505200"/>
          </a:xfrm>
        </p:spPr>
        <p:txBody>
          <a:bodyPr>
            <a:normAutofit fontScale="92500" lnSpcReduction="20000"/>
          </a:bodyPr>
          <a:lstStyle/>
          <a:p>
            <a:pPr marL="285750" indent="-285750">
              <a:buFont typeface="Arial" panose="020B0604020202020204" pitchFamily="34" charset="0"/>
              <a:buChar char="•"/>
            </a:pPr>
            <a:r>
              <a:rPr lang="en-US" dirty="0"/>
              <a:t>Marketing campaigns are often broad, leading to inefficient spend and lower ROI.</a:t>
            </a:r>
          </a:p>
          <a:p>
            <a:pPr marL="285750" indent="-285750">
              <a:buFont typeface="Arial" panose="020B0604020202020204" pitchFamily="34" charset="0"/>
              <a:buChar char="•"/>
            </a:pPr>
            <a:r>
              <a:rPr lang="en-US" dirty="0"/>
              <a:t>Calzado Paez lacks a systematic way to identify high value audience, high-engagement content and marketing campaigns that can drive sales.</a:t>
            </a:r>
          </a:p>
          <a:p>
            <a:pPr marL="285750" indent="-285750">
              <a:buFont typeface="Arial" panose="020B0604020202020204" pitchFamily="34" charset="0"/>
              <a:buChar char="•"/>
            </a:pPr>
            <a:r>
              <a:rPr lang="en-US" dirty="0"/>
              <a:t>Customer purchase and social media data exists but is not being fully leveraged for segmentation, and campaign personalization.</a:t>
            </a:r>
          </a:p>
          <a:p>
            <a:pPr marL="285750" indent="-285750">
              <a:buFont typeface="Arial" panose="020B0604020202020204" pitchFamily="34" charset="0"/>
              <a:buChar char="•"/>
            </a:pPr>
            <a:r>
              <a:rPr lang="en-US" dirty="0"/>
              <a:t>By running a content performance analysis and consumer segmentation, Páez can optimize marketing strategy, and increase sales.</a:t>
            </a:r>
          </a:p>
        </p:txBody>
      </p:sp>
    </p:spTree>
    <p:extLst>
      <p:ext uri="{BB962C8B-B14F-4D97-AF65-F5344CB8AC3E}">
        <p14:creationId xmlns:p14="http://schemas.microsoft.com/office/powerpoint/2010/main" val="810374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95287B-4232-3518-32CA-0FD0163F766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0A03987-BBC6-EC36-84DF-876615B346A9}"/>
              </a:ext>
            </a:extLst>
          </p:cNvPr>
          <p:cNvSpPr>
            <a:spLocks noGrp="1"/>
          </p:cNvSpPr>
          <p:nvPr>
            <p:ph type="title"/>
          </p:nvPr>
        </p:nvSpPr>
        <p:spPr>
          <a:xfrm>
            <a:off x="914400" y="883920"/>
            <a:ext cx="4114800" cy="5059680"/>
          </a:xfrm>
        </p:spPr>
        <p:txBody>
          <a:bodyPr/>
          <a:lstStyle/>
          <a:p>
            <a:r>
              <a:rPr lang="en-US" dirty="0"/>
              <a:t>The History</a:t>
            </a:r>
          </a:p>
        </p:txBody>
      </p:sp>
      <p:sp>
        <p:nvSpPr>
          <p:cNvPr id="7" name="Content Placeholder 6">
            <a:extLst>
              <a:ext uri="{FF2B5EF4-FFF2-40B4-BE49-F238E27FC236}">
                <a16:creationId xmlns:a16="http://schemas.microsoft.com/office/drawing/2014/main" id="{02587C3E-C981-A715-16F8-B3AFBCBD78CA}"/>
              </a:ext>
            </a:extLst>
          </p:cNvPr>
          <p:cNvSpPr>
            <a:spLocks noGrp="1"/>
          </p:cNvSpPr>
          <p:nvPr>
            <p:ph sz="quarter" idx="10"/>
          </p:nvPr>
        </p:nvSpPr>
        <p:spPr>
          <a:xfrm>
            <a:off x="6475413" y="2438400"/>
            <a:ext cx="4799012" cy="3505200"/>
          </a:xfrm>
        </p:spPr>
        <p:txBody>
          <a:bodyPr>
            <a:normAutofit fontScale="77500" lnSpcReduction="20000"/>
          </a:bodyPr>
          <a:lstStyle/>
          <a:p>
            <a:r>
              <a:rPr lang="en-US" dirty="0"/>
              <a:t>Calzado Páez is a Peruvian family-owned footwear brand with over 50 years in the market. Traditionally, the company’s sales have been driven by its brick-and-mortar stores. While it has established an online presence through its e-commerce site, email campaigns, and social media platforms, digital strategy and technology adoption are not yet core strengths.</a:t>
            </a:r>
          </a:p>
          <a:p>
            <a:r>
              <a:rPr lang="en-US" dirty="0"/>
              <a:t>Although customer data is being collected from various channels, it has not been systematically analyzed to inform marketing strategy. Current campaigns are designed with limited personalization, resulting in broad targeting and less efficient use of resources. As a result, marketing decisions continue to rely heavily on intuition and experience rather than data-driven insights.</a:t>
            </a:r>
          </a:p>
        </p:txBody>
      </p:sp>
    </p:spTree>
    <p:extLst>
      <p:ext uri="{BB962C8B-B14F-4D97-AF65-F5344CB8AC3E}">
        <p14:creationId xmlns:p14="http://schemas.microsoft.com/office/powerpoint/2010/main" val="1900373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2A207-DA62-B7A4-B05D-9530E219408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C1B1273-E2A4-9242-AE2D-EAC748848861}"/>
              </a:ext>
            </a:extLst>
          </p:cNvPr>
          <p:cNvSpPr>
            <a:spLocks noGrp="1"/>
          </p:cNvSpPr>
          <p:nvPr>
            <p:ph type="title"/>
          </p:nvPr>
        </p:nvSpPr>
        <p:spPr>
          <a:xfrm>
            <a:off x="914400" y="883920"/>
            <a:ext cx="4114800" cy="5059680"/>
          </a:xfrm>
        </p:spPr>
        <p:txBody>
          <a:bodyPr/>
          <a:lstStyle/>
          <a:p>
            <a:r>
              <a:rPr lang="en-US" dirty="0"/>
              <a:t>Approach</a:t>
            </a:r>
          </a:p>
        </p:txBody>
      </p:sp>
      <p:sp>
        <p:nvSpPr>
          <p:cNvPr id="7" name="Content Placeholder 6">
            <a:extLst>
              <a:ext uri="{FF2B5EF4-FFF2-40B4-BE49-F238E27FC236}">
                <a16:creationId xmlns:a16="http://schemas.microsoft.com/office/drawing/2014/main" id="{546662F5-E791-4C10-5093-EC09B404E28E}"/>
              </a:ext>
            </a:extLst>
          </p:cNvPr>
          <p:cNvSpPr>
            <a:spLocks noGrp="1"/>
          </p:cNvSpPr>
          <p:nvPr>
            <p:ph sz="quarter" idx="10"/>
          </p:nvPr>
        </p:nvSpPr>
        <p:spPr>
          <a:xfrm>
            <a:off x="6475413" y="2438400"/>
            <a:ext cx="4799012" cy="3505200"/>
          </a:xfrm>
        </p:spPr>
        <p:txBody>
          <a:bodyPr>
            <a:noAutofit/>
          </a:bodyPr>
          <a:lstStyle/>
          <a:p>
            <a:pPr marL="285750" indent="-285750">
              <a:buFont typeface="Arial" panose="020B0604020202020204" pitchFamily="34" charset="0"/>
              <a:buChar char="•"/>
            </a:pPr>
            <a:r>
              <a:rPr lang="en-US" sz="1100" dirty="0"/>
              <a:t>Data Collection &amp; Integration: Gather data from Mailchimp, the e-commerce platform, Instagram, and Facebook.</a:t>
            </a:r>
          </a:p>
          <a:p>
            <a:pPr marL="285750" indent="-285750">
              <a:buFont typeface="Arial" panose="020B0604020202020204" pitchFamily="34" charset="0"/>
              <a:buChar char="•"/>
            </a:pPr>
            <a:r>
              <a:rPr lang="en-US" sz="1100" dirty="0"/>
              <a:t>Data Preprocessing &amp; Cleaning: Ensure consistency across datasets, handle missing values, and prepare features for analysis.</a:t>
            </a:r>
          </a:p>
          <a:p>
            <a:pPr marL="285750" indent="-285750">
              <a:buFont typeface="Arial" panose="020B0604020202020204" pitchFamily="34" charset="0"/>
              <a:buChar char="•"/>
            </a:pPr>
            <a:r>
              <a:rPr lang="en-US" sz="1100" dirty="0"/>
              <a:t>Data Analysis &amp; Modeling:</a:t>
            </a:r>
          </a:p>
          <a:p>
            <a:pPr marL="742950" lvl="1" indent="-285750">
              <a:buFont typeface="Arial" panose="020B0604020202020204" pitchFamily="34" charset="0"/>
              <a:buChar char="•"/>
            </a:pPr>
            <a:r>
              <a:rPr lang="en-US" sz="1100" dirty="0"/>
              <a:t>Customer Segmentation: Apply clustering techniques (e.g., K-means, hierarchical, DBSCAN) on purchase history, demographics, and engagement behavior to define actionable customer groups.</a:t>
            </a:r>
          </a:p>
          <a:p>
            <a:pPr marL="742950" lvl="1" indent="-285750">
              <a:buFont typeface="Arial" panose="020B0604020202020204" pitchFamily="34" charset="0"/>
              <a:buChar char="•"/>
            </a:pPr>
            <a:r>
              <a:rPr lang="en-US" sz="1100" dirty="0"/>
              <a:t>Content Recommendation: Analyze post-level engagement (images, reels, captions) to identify which content types resonate most with each segment.</a:t>
            </a:r>
          </a:p>
          <a:p>
            <a:pPr marL="285750" indent="-285750">
              <a:buFont typeface="Arial" panose="020B0604020202020204" pitchFamily="34" charset="0"/>
              <a:buChar char="•"/>
            </a:pPr>
            <a:r>
              <a:rPr lang="en-US" sz="1100" dirty="0"/>
              <a:t>Insights &amp; Recommendations: Deliver findings through a prototype dashboard, providing the marketing team with clear, data-driven guidance for campaign design.</a:t>
            </a:r>
          </a:p>
        </p:txBody>
      </p:sp>
    </p:spTree>
    <p:extLst>
      <p:ext uri="{BB962C8B-B14F-4D97-AF65-F5344CB8AC3E}">
        <p14:creationId xmlns:p14="http://schemas.microsoft.com/office/powerpoint/2010/main" val="2451732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954E8-2979-4FB5-557B-403C719B0FB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E368AB2-473E-BF85-B480-9CBE5256D844}"/>
              </a:ext>
            </a:extLst>
          </p:cNvPr>
          <p:cNvSpPr>
            <a:spLocks noGrp="1"/>
          </p:cNvSpPr>
          <p:nvPr>
            <p:ph type="title"/>
          </p:nvPr>
        </p:nvSpPr>
        <p:spPr>
          <a:xfrm>
            <a:off x="914400" y="883920"/>
            <a:ext cx="4114800" cy="5059680"/>
          </a:xfrm>
        </p:spPr>
        <p:txBody>
          <a:bodyPr/>
          <a:lstStyle/>
          <a:p>
            <a:r>
              <a:rPr lang="en-US" dirty="0"/>
              <a:t>Benefits</a:t>
            </a:r>
          </a:p>
        </p:txBody>
      </p:sp>
      <p:sp>
        <p:nvSpPr>
          <p:cNvPr id="7" name="Content Placeholder 6">
            <a:extLst>
              <a:ext uri="{FF2B5EF4-FFF2-40B4-BE49-F238E27FC236}">
                <a16:creationId xmlns:a16="http://schemas.microsoft.com/office/drawing/2014/main" id="{4A6AF683-7ADF-FF20-BF65-591E2ACB36D0}"/>
              </a:ext>
            </a:extLst>
          </p:cNvPr>
          <p:cNvSpPr>
            <a:spLocks noGrp="1"/>
          </p:cNvSpPr>
          <p:nvPr>
            <p:ph sz="quarter" idx="10"/>
          </p:nvPr>
        </p:nvSpPr>
        <p:spPr>
          <a:xfrm>
            <a:off x="6475413" y="2438400"/>
            <a:ext cx="4799012" cy="3505200"/>
          </a:xfrm>
        </p:spPr>
        <p:txBody>
          <a:bodyPr>
            <a:normAutofit fontScale="92500"/>
          </a:bodyPr>
          <a:lstStyle/>
          <a:p>
            <a:pPr marL="285750" indent="-285750">
              <a:buFont typeface="Arial" panose="020B0604020202020204" pitchFamily="34" charset="0"/>
              <a:buChar char="•"/>
            </a:pPr>
            <a:r>
              <a:rPr lang="en-US" dirty="0"/>
              <a:t>More efficient marketing campaigns by targeting to the right customer segments.</a:t>
            </a:r>
          </a:p>
          <a:p>
            <a:pPr marL="285750" indent="-285750">
              <a:buFont typeface="Arial" panose="020B0604020202020204" pitchFamily="34" charset="0"/>
              <a:buChar char="•"/>
            </a:pPr>
            <a:r>
              <a:rPr lang="en-US" dirty="0"/>
              <a:t>Data-driven content creation strategy that maximizes engagement and conversions.</a:t>
            </a:r>
          </a:p>
          <a:p>
            <a:pPr marL="285750" indent="-285750">
              <a:buFont typeface="Arial" panose="020B0604020202020204" pitchFamily="34" charset="0"/>
              <a:buChar char="•"/>
            </a:pPr>
            <a:r>
              <a:rPr lang="en-US" dirty="0"/>
              <a:t>A foundation for ongoing data driven decision-making in the company’s marketing operations.</a:t>
            </a:r>
          </a:p>
          <a:p>
            <a:pPr marL="285750" indent="-285750">
              <a:buFont typeface="Arial" panose="020B0604020202020204" pitchFamily="34" charset="0"/>
              <a:buChar char="•"/>
            </a:pPr>
            <a:r>
              <a:rPr lang="en-US" dirty="0"/>
              <a:t>Competitive advantage in the Peruvian footwear and retail market through advanced use of data science.</a:t>
            </a:r>
          </a:p>
          <a:p>
            <a:endParaRPr lang="en-US" dirty="0"/>
          </a:p>
        </p:txBody>
      </p:sp>
    </p:spTree>
    <p:extLst>
      <p:ext uri="{BB962C8B-B14F-4D97-AF65-F5344CB8AC3E}">
        <p14:creationId xmlns:p14="http://schemas.microsoft.com/office/powerpoint/2010/main" val="827467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1FE16-F8DF-596F-872C-4F9FA8E45CA7}"/>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D5C97C1C-1FF5-B4BD-6DE5-C4FA6C021FD4}"/>
              </a:ext>
            </a:extLst>
          </p:cNvPr>
          <p:cNvSpPr>
            <a:spLocks noGrp="1"/>
          </p:cNvSpPr>
          <p:nvPr>
            <p:ph type="title"/>
          </p:nvPr>
        </p:nvSpPr>
        <p:spPr>
          <a:xfrm>
            <a:off x="6478742" y="914399"/>
            <a:ext cx="4798858" cy="5029199"/>
          </a:xfrm>
        </p:spPr>
        <p:txBody>
          <a:bodyPr/>
          <a:lstStyle/>
          <a:p>
            <a:r>
              <a:rPr lang="en-US" dirty="0"/>
              <a:t>Proposal</a:t>
            </a:r>
          </a:p>
        </p:txBody>
      </p:sp>
      <p:pic>
        <p:nvPicPr>
          <p:cNvPr id="9" name="Picture Placeholder 8" descr="A group of shoes on a white background&#10;&#10;AI-generated content may be incorrect.">
            <a:extLst>
              <a:ext uri="{FF2B5EF4-FFF2-40B4-BE49-F238E27FC236}">
                <a16:creationId xmlns:a16="http://schemas.microsoft.com/office/drawing/2014/main" id="{C54ED880-B926-8F30-D06A-3E6283EC286C}"/>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14863" b="14863"/>
          <a:stretch>
            <a:fillRect/>
          </a:stretch>
        </p:blipFill>
        <p:spPr/>
      </p:pic>
    </p:spTree>
    <p:extLst>
      <p:ext uri="{BB962C8B-B14F-4D97-AF65-F5344CB8AC3E}">
        <p14:creationId xmlns:p14="http://schemas.microsoft.com/office/powerpoint/2010/main" val="1846630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A951FD-B055-4EE8-B6D9-62EC0F39DC50}"/>
              </a:ext>
            </a:extLst>
          </p:cNvPr>
          <p:cNvSpPr>
            <a:spLocks noGrp="1"/>
          </p:cNvSpPr>
          <p:nvPr>
            <p:ph type="title"/>
          </p:nvPr>
        </p:nvSpPr>
        <p:spPr>
          <a:xfrm>
            <a:off x="914400" y="1020445"/>
            <a:ext cx="4114800" cy="5029200"/>
          </a:xfrm>
        </p:spPr>
        <p:txBody>
          <a:bodyPr/>
          <a:lstStyle/>
          <a:p>
            <a:r>
              <a:rPr lang="en-US" dirty="0"/>
              <a:t>Executive Summary</a:t>
            </a:r>
          </a:p>
        </p:txBody>
      </p:sp>
      <p:sp>
        <p:nvSpPr>
          <p:cNvPr id="7" name="Content Placeholder 6">
            <a:extLst>
              <a:ext uri="{FF2B5EF4-FFF2-40B4-BE49-F238E27FC236}">
                <a16:creationId xmlns:a16="http://schemas.microsoft.com/office/drawing/2014/main" id="{FC5F8EB2-8936-F0AC-DA2A-4A5609BEA7E8}"/>
              </a:ext>
            </a:extLst>
          </p:cNvPr>
          <p:cNvSpPr>
            <a:spLocks noGrp="1"/>
          </p:cNvSpPr>
          <p:nvPr>
            <p:ph sz="quarter" idx="11"/>
          </p:nvPr>
        </p:nvSpPr>
        <p:spPr>
          <a:xfrm>
            <a:off x="6475227" y="1020445"/>
            <a:ext cx="4802735" cy="5029200"/>
          </a:xfrm>
        </p:spPr>
        <p:txBody>
          <a:bodyPr>
            <a:normAutofit fontScale="70000" lnSpcReduction="20000"/>
          </a:bodyPr>
          <a:lstStyle/>
          <a:p>
            <a:pPr marL="0" indent="0">
              <a:buNone/>
            </a:pPr>
            <a:r>
              <a:rPr lang="en-US" dirty="0"/>
              <a:t>Calzado Páez, a family-owned Peruvian footwear brand, seeks to strengthen its marketing strategy by leveraging customer and campaign data that is currently underutilized. Although the company actively engages in email marketing, e-commerce, and social media, these data sources remain siloed and have not been systematically analyzed.</a:t>
            </a:r>
          </a:p>
          <a:p>
            <a:pPr marL="0" indent="0">
              <a:buNone/>
            </a:pPr>
            <a:r>
              <a:rPr lang="en-US" dirty="0"/>
              <a:t>This project proposes the development of a data-driven marketing intelligence system that integrates data across channels to deliver actionable insights. The system will focus on two key components:</a:t>
            </a:r>
          </a:p>
          <a:p>
            <a:r>
              <a:rPr lang="en-US" dirty="0"/>
              <a:t>Customer Segmentation – clusters customers based on purchase behavior, demographics, and engagement, enabling more targeted and effective campaigns.</a:t>
            </a:r>
          </a:p>
          <a:p>
            <a:r>
              <a:rPr lang="en-US" dirty="0"/>
              <a:t>Content Recommendation Model – identifies which social media posts (images, reels, captions) generate the highest engagement and sales.</a:t>
            </a:r>
          </a:p>
          <a:p>
            <a:pPr marL="0" indent="0">
              <a:buNone/>
            </a:pPr>
            <a:r>
              <a:rPr lang="en-US" dirty="0"/>
              <a:t>The expected outcome is a prototype decision-support tool that empowers Páez’s marketing team to make smarter, data-informed decisions. By reducing marketing inefficiencies and improving customer engagement, the project aims to ultimately boost overall sales performance.</a:t>
            </a:r>
          </a:p>
        </p:txBody>
      </p:sp>
    </p:spTree>
    <p:extLst>
      <p:ext uri="{BB962C8B-B14F-4D97-AF65-F5344CB8AC3E}">
        <p14:creationId xmlns:p14="http://schemas.microsoft.com/office/powerpoint/2010/main" val="762554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37027-D6C4-81C2-69DE-12E0265B7E4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C9C1E40-DFA0-BCBB-6BB0-6B6349701A0E}"/>
              </a:ext>
            </a:extLst>
          </p:cNvPr>
          <p:cNvSpPr>
            <a:spLocks noGrp="1"/>
          </p:cNvSpPr>
          <p:nvPr>
            <p:ph type="title"/>
          </p:nvPr>
        </p:nvSpPr>
        <p:spPr>
          <a:xfrm>
            <a:off x="914400" y="1020445"/>
            <a:ext cx="4114800" cy="5029200"/>
          </a:xfrm>
        </p:spPr>
        <p:txBody>
          <a:bodyPr/>
          <a:lstStyle/>
          <a:p>
            <a:r>
              <a:rPr lang="en-US" dirty="0"/>
              <a:t>Objective</a:t>
            </a:r>
          </a:p>
        </p:txBody>
      </p:sp>
      <p:sp>
        <p:nvSpPr>
          <p:cNvPr id="7" name="Content Placeholder 6">
            <a:extLst>
              <a:ext uri="{FF2B5EF4-FFF2-40B4-BE49-F238E27FC236}">
                <a16:creationId xmlns:a16="http://schemas.microsoft.com/office/drawing/2014/main" id="{F3105040-8442-93A2-EFA4-8EC4B0C37351}"/>
              </a:ext>
            </a:extLst>
          </p:cNvPr>
          <p:cNvSpPr>
            <a:spLocks noGrp="1"/>
          </p:cNvSpPr>
          <p:nvPr>
            <p:ph sz="quarter" idx="11"/>
          </p:nvPr>
        </p:nvSpPr>
        <p:spPr>
          <a:xfrm>
            <a:off x="6475227" y="1020445"/>
            <a:ext cx="4802735" cy="5029200"/>
          </a:xfrm>
        </p:spPr>
        <p:txBody>
          <a:bodyPr>
            <a:normAutofit fontScale="92500" lnSpcReduction="10000"/>
          </a:bodyPr>
          <a:lstStyle/>
          <a:p>
            <a:pPr marL="0" indent="0">
              <a:buNone/>
            </a:pPr>
            <a:r>
              <a:rPr lang="en-US" dirty="0"/>
              <a:t>The overall objective is to integrate data science into Páez’s marketing decision-making, enabling smarter investments, stronger customer engagement, and long-term business growth.</a:t>
            </a:r>
          </a:p>
          <a:p>
            <a:pPr marL="0" indent="0">
              <a:buNone/>
            </a:pPr>
            <a:r>
              <a:rPr lang="en-US" dirty="0"/>
              <a:t>Vision: To empower Calzado Paez with data-driven marketing intelligence that transforms raw customer and campaign data into actionable strategies.</a:t>
            </a:r>
          </a:p>
          <a:p>
            <a:pPr marL="0" indent="0">
              <a:buNone/>
            </a:pPr>
            <a:r>
              <a:rPr lang="en-US" dirty="0"/>
              <a:t>Mission: To design and implement a prototype decision-support tool that leverages customer, sales, and social media data to:</a:t>
            </a:r>
          </a:p>
          <a:p>
            <a:r>
              <a:rPr lang="en-US" dirty="0"/>
              <a:t>Segment customers for more targeted and effective campaigns.</a:t>
            </a:r>
          </a:p>
          <a:p>
            <a:r>
              <a:rPr lang="en-US" dirty="0"/>
              <a:t>Recommend high-engagement content for social platforms.</a:t>
            </a:r>
          </a:p>
        </p:txBody>
      </p:sp>
    </p:spTree>
    <p:extLst>
      <p:ext uri="{BB962C8B-B14F-4D97-AF65-F5344CB8AC3E}">
        <p14:creationId xmlns:p14="http://schemas.microsoft.com/office/powerpoint/2010/main" val="3521638934"/>
      </p:ext>
    </p:extLst>
  </p:cSld>
  <p:clrMapOvr>
    <a:masterClrMapping/>
  </p:clrMapOvr>
</p:sld>
</file>

<file path=ppt/theme/theme1.xml><?xml version="1.0" encoding="utf-8"?>
<a:theme xmlns:a="http://schemas.openxmlformats.org/drawingml/2006/main" name="Custom">
  <a:themeElements>
    <a:clrScheme name="Custom 77">
      <a:dk1>
        <a:sysClr val="windowText" lastClr="000000"/>
      </a:dk1>
      <a:lt1>
        <a:sysClr val="window" lastClr="FFFFFF"/>
      </a:lt1>
      <a:dk2>
        <a:srgbClr val="44546A"/>
      </a:dk2>
      <a:lt2>
        <a:srgbClr val="E7E6E6"/>
      </a:lt2>
      <a:accent1>
        <a:srgbClr val="FFB09D"/>
      </a:accent1>
      <a:accent2>
        <a:srgbClr val="FFD7C7"/>
      </a:accent2>
      <a:accent3>
        <a:srgbClr val="FFE9E0"/>
      </a:accent3>
      <a:accent4>
        <a:srgbClr val="55736D"/>
      </a:accent4>
      <a:accent5>
        <a:srgbClr val="88A88E"/>
      </a:accent5>
      <a:accent6>
        <a:srgbClr val="E6FFFB"/>
      </a:accent6>
      <a:hlink>
        <a:srgbClr val="0563C1"/>
      </a:hlink>
      <a:folHlink>
        <a:srgbClr val="954F72"/>
      </a:folHlink>
    </a:clrScheme>
    <a:fontScheme name="Custom 116">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66722518_win32_SD_v11" id="{6E195932-91F4-4861-8538-848409B20D97}" vid="{F5C82CE7-F5AC-4E30-975C-FD228ED220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1757</TotalTime>
  <Words>1469</Words>
  <Application>Microsoft Office PowerPoint</Application>
  <PresentationFormat>Widescreen</PresentationFormat>
  <Paragraphs>174</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Aptos</vt:lpstr>
      <vt:lpstr>Arial</vt:lpstr>
      <vt:lpstr>Bodoni MT</vt:lpstr>
      <vt:lpstr>Calibri</vt:lpstr>
      <vt:lpstr>Source Sans Pro Light</vt:lpstr>
      <vt:lpstr>Custom</vt:lpstr>
      <vt:lpstr>Data-Driven Marketing Intelligence for Calzado Paez (Peru)  Capstone Project  Solo Team: Ines Paez Date: September 28, 2025</vt:lpstr>
      <vt:lpstr>Business Case</vt:lpstr>
      <vt:lpstr>The Project</vt:lpstr>
      <vt:lpstr>The History</vt:lpstr>
      <vt:lpstr>Approach</vt:lpstr>
      <vt:lpstr>Benefits</vt:lpstr>
      <vt:lpstr>Proposal</vt:lpstr>
      <vt:lpstr>Executive Summary</vt:lpstr>
      <vt:lpstr>Objective</vt:lpstr>
      <vt:lpstr>Challenges</vt:lpstr>
      <vt:lpstr>Alternatives</vt:lpstr>
      <vt:lpstr>Expected Outcomes</vt:lpstr>
      <vt:lpstr>Timeline</vt:lpstr>
      <vt:lpstr>Sustainability &amp; Exit Strategy</vt:lpstr>
      <vt:lpstr>Risk Management</vt:lpstr>
      <vt:lpstr>Investment</vt:lpstr>
      <vt:lpstr>Thank you</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Ines Paez</dc:creator>
  <cp:lastModifiedBy>Ines Paez</cp:lastModifiedBy>
  <cp:revision>1</cp:revision>
  <dcterms:created xsi:type="dcterms:W3CDTF">2025-09-27T00:20:48Z</dcterms:created>
  <dcterms:modified xsi:type="dcterms:W3CDTF">2025-09-28T05:37:59Z</dcterms:modified>
</cp:coreProperties>
</file>